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8" r:id="rId2"/>
    <p:sldId id="257" r:id="rId3"/>
    <p:sldId id="258" r:id="rId4"/>
    <p:sldId id="269" r:id="rId5"/>
    <p:sldId id="267" r:id="rId6"/>
    <p:sldId id="266" r:id="rId7"/>
    <p:sldId id="271" r:id="rId8"/>
    <p:sldId id="272" r:id="rId9"/>
    <p:sldId id="263" r:id="rId10"/>
    <p:sldId id="273" r:id="rId11"/>
    <p:sldId id="274" r:id="rId12"/>
    <p:sldId id="262" r:id="rId13"/>
    <p:sldId id="275" r:id="rId14"/>
    <p:sldId id="276" r:id="rId15"/>
    <p:sldId id="261" r:id="rId16"/>
    <p:sldId id="270" r:id="rId17"/>
    <p:sldId id="264" r:id="rId18"/>
  </p:sldIdLst>
  <p:sldSz cx="9144000" cy="8999538"/>
  <p:notesSz cx="9144000" cy="6858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C12"/>
    <a:srgbClr val="009E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9" autoAdjust="0"/>
    <p:restoredTop sz="94660"/>
  </p:normalViewPr>
  <p:slideViewPr>
    <p:cSldViewPr snapToGrid="0">
      <p:cViewPr varScale="1">
        <p:scale>
          <a:sx n="61" d="100"/>
          <a:sy n="61" d="100"/>
        </p:scale>
        <p:origin x="42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3" y="8399569"/>
            <a:ext cx="9141619" cy="59996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8312324"/>
            <a:ext cx="9141619" cy="839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995949"/>
            <a:ext cx="7543800" cy="46797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5846971"/>
            <a:ext cx="7543800" cy="1499923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A5F67-3C9A-4BF4-9013-54B09DF1F86D}" type="datetimeFigureOut">
              <a:rPr lang="fr-FR" smtClean="0"/>
              <a:pPr/>
              <a:t>07/10/2022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0C9B5-E56F-484E-9571-662CD8B7B377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905744" y="5699707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6590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14:switch dir="r"/>
      </p:transition>
    </mc:Choice>
    <mc:Fallback xmlns="">
      <p:transition advClick="0" advTm="1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A5F67-3C9A-4BF4-9013-54B09DF1F86D}" type="datetimeFigureOut">
              <a:rPr lang="fr-FR" smtClean="0"/>
              <a:pPr/>
              <a:t>07/10/2022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0C9B5-E56F-484E-9571-662CD8B7B37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246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14:switch dir="r"/>
      </p:transition>
    </mc:Choice>
    <mc:Fallback xmlns="">
      <p:transition advClick="0" advTm="1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3" y="8399569"/>
            <a:ext cx="9141619" cy="59996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8312324"/>
            <a:ext cx="9141619" cy="839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541051"/>
            <a:ext cx="1971675" cy="7558533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541051"/>
            <a:ext cx="5800725" cy="7558533"/>
          </a:xfrm>
        </p:spPr>
        <p:txBody>
          <a:bodyPr vert="eaVert" lIns="45720" tIns="0" rIns="45720" bIns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A5F67-3C9A-4BF4-9013-54B09DF1F86D}" type="datetimeFigureOut">
              <a:rPr lang="fr-FR" smtClean="0"/>
              <a:pPr/>
              <a:t>07/10/2022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0C9B5-E56F-484E-9571-662CD8B7B37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5143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14:switch dir="r"/>
      </p:transition>
    </mc:Choice>
    <mc:Fallback xmlns="">
      <p:transition advClick="0" advTm="1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A5F67-3C9A-4BF4-9013-54B09DF1F86D}" type="datetimeFigureOut">
              <a:rPr lang="fr-FR" smtClean="0"/>
              <a:pPr/>
              <a:t>07/10/2022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0C9B5-E56F-484E-9571-662CD8B7B37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6287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14:switch dir="r"/>
      </p:transition>
    </mc:Choice>
    <mc:Fallback xmlns="">
      <p:transition advClick="0" advTm="1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3" y="8399569"/>
            <a:ext cx="9141619" cy="59996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8312324"/>
            <a:ext cx="9141619" cy="839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995949"/>
            <a:ext cx="7543800" cy="46797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5843700"/>
            <a:ext cx="7543800" cy="1499923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A5F67-3C9A-4BF4-9013-54B09DF1F86D}" type="datetimeFigureOut">
              <a:rPr lang="fr-FR" smtClean="0"/>
              <a:pPr/>
              <a:t>07/10/2022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0C9B5-E56F-484E-9571-662CD8B7B377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5699707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6135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14:switch dir="r"/>
      </p:transition>
    </mc:Choice>
    <mc:Fallback xmlns="">
      <p:transition advClick="0" advTm="1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376102"/>
            <a:ext cx="7543800" cy="190378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2422101"/>
            <a:ext cx="3703320" cy="527972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2422100"/>
            <a:ext cx="3703320" cy="5279729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A5F67-3C9A-4BF4-9013-54B09DF1F86D}" type="datetimeFigureOut">
              <a:rPr lang="fr-FR" smtClean="0"/>
              <a:pPr/>
              <a:t>07/10/2022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0C9B5-E56F-484E-9571-662CD8B7B37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2379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14:switch dir="r"/>
      </p:transition>
    </mc:Choice>
    <mc:Fallback xmlns="">
      <p:transition advClick="0" advTm="1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376102"/>
            <a:ext cx="7543800" cy="190378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2422516"/>
            <a:ext cx="3703320" cy="966200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3388717"/>
            <a:ext cx="3703320" cy="431311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2422516"/>
            <a:ext cx="3703320" cy="966200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3388716"/>
            <a:ext cx="3703320" cy="431311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A5F67-3C9A-4BF4-9013-54B09DF1F86D}" type="datetimeFigureOut">
              <a:rPr lang="fr-FR" smtClean="0"/>
              <a:pPr/>
              <a:t>07/10/2022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0C9B5-E56F-484E-9571-662CD8B7B37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2394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14:switch dir="r"/>
      </p:transition>
    </mc:Choice>
    <mc:Fallback xmlns="">
      <p:transition advClick="0" advTm="1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A5F67-3C9A-4BF4-9013-54B09DF1F86D}" type="datetimeFigureOut">
              <a:rPr lang="fr-FR" smtClean="0"/>
              <a:pPr/>
              <a:t>07/10/2022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0C9B5-E56F-484E-9571-662CD8B7B37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6194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14:switch dir="r"/>
      </p:transition>
    </mc:Choice>
    <mc:Fallback xmlns="">
      <p:transition advClick="0" advTm="1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3" y="8399569"/>
            <a:ext cx="9141619" cy="59996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3" y="8312324"/>
            <a:ext cx="9141619" cy="839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A5F67-3C9A-4BF4-9013-54B09DF1F86D}" type="datetimeFigureOut">
              <a:rPr lang="fr-FR" smtClean="0"/>
              <a:pPr/>
              <a:t>07/10/2022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0C9B5-E56F-484E-9571-662CD8B7B37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6079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14:switch dir="r"/>
      </p:transition>
    </mc:Choice>
    <mc:Fallback xmlns="">
      <p:transition advClick="0" advTm="1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4" y="0"/>
            <a:ext cx="3038093" cy="89995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89995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779959"/>
            <a:ext cx="2400300" cy="2999846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959951"/>
            <a:ext cx="4869180" cy="6899646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3839803"/>
            <a:ext cx="2400300" cy="4434318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5" y="8476975"/>
            <a:ext cx="1963883" cy="479142"/>
          </a:xfrm>
        </p:spPr>
        <p:txBody>
          <a:bodyPr/>
          <a:lstStyle>
            <a:lvl1pPr algn="l">
              <a:defRPr/>
            </a:lvl1pPr>
          </a:lstStyle>
          <a:p>
            <a:fld id="{7CEA5F67-3C9A-4BF4-9013-54B09DF1F86D}" type="datetimeFigureOut">
              <a:rPr lang="fr-FR" smtClean="0"/>
              <a:pPr/>
              <a:t>07/10/2022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8476975"/>
            <a:ext cx="3486150" cy="47914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fr-FR">
              <a:solidFill>
                <a:srgbClr val="344068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360C9B5-E56F-484E-9571-662CD8B7B377}" type="slidenum">
              <a:rPr lang="fr-FR" smtClean="0">
                <a:solidFill>
                  <a:srgbClr val="344068"/>
                </a:solidFill>
              </a:rPr>
              <a:pPr/>
              <a:t>‹N°›</a:t>
            </a:fld>
            <a:endParaRPr lang="fr-FR">
              <a:solidFill>
                <a:srgbClr val="34406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431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14:switch dir="r"/>
      </p:transition>
    </mc:Choice>
    <mc:Fallback xmlns="">
      <p:transition advClick="0" advTm="1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6499666"/>
            <a:ext cx="9141619" cy="24998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3" y="6449900"/>
            <a:ext cx="9141619" cy="839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6659658"/>
            <a:ext cx="7589520" cy="1079945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" y="0"/>
            <a:ext cx="9143989" cy="6449900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7751602"/>
            <a:ext cx="7589520" cy="7799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A5F67-3C9A-4BF4-9013-54B09DF1F86D}" type="datetimeFigureOut">
              <a:rPr lang="fr-FR" smtClean="0"/>
              <a:pPr/>
              <a:t>07/10/2022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0C9B5-E56F-484E-9571-662CD8B7B37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6027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14:switch dir="r"/>
      </p:transition>
    </mc:Choice>
    <mc:Fallback xmlns="">
      <p:transition advClick="0" advTm="1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8399569"/>
            <a:ext cx="9144001" cy="59996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8312324"/>
            <a:ext cx="9144001" cy="87245"/>
          </a:xfrm>
          <a:prstGeom prst="rect">
            <a:avLst/>
          </a:prstGeom>
          <a:solidFill>
            <a:srgbClr val="FF5C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76102"/>
            <a:ext cx="7543800" cy="19037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2422099"/>
            <a:ext cx="7543801" cy="527972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2" y="8476975"/>
            <a:ext cx="1854203" cy="479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defTabSz="457200"/>
            <a:fld id="{7CEA5F67-3C9A-4BF4-9013-54B09DF1F86D}" type="datetimeFigureOut">
              <a:rPr lang="fr-FR" smtClean="0"/>
              <a:pPr defTabSz="457200"/>
              <a:t>07/10/2022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40" y="8476975"/>
            <a:ext cx="3617103" cy="479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defTabSz="457200"/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5" y="8476975"/>
            <a:ext cx="984019" cy="479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defTabSz="457200"/>
            <a:fld id="{B360C9B5-E56F-484E-9571-662CD8B7B377}" type="slidenum">
              <a:rPr lang="fr-FR" smtClean="0"/>
              <a:pPr defTabSz="45720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4482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p14:dur="250" advClick="0" advTm="1000">
        <p14:switch dir="r"/>
      </p:transition>
    </mc:Choice>
    <mc:Fallback xmlns="">
      <p:transition advClick="0" advTm="1000">
        <p:fade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2.xml"/><Relationship Id="rId7" Type="http://schemas.microsoft.com/office/2007/relationships/hdphoto" Target="../media/hdphoto1.wdp"/><Relationship Id="rId12" Type="http://schemas.openxmlformats.org/officeDocument/2006/relationships/image" Target="../media/image7.png"/><Relationship Id="rId2" Type="http://schemas.openxmlformats.org/officeDocument/2006/relationships/audio" Target="../media/media1.mp3"/><Relationship Id="rId16" Type="http://schemas.openxmlformats.org/officeDocument/2006/relationships/image" Target="../media/image10.png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openxmlformats.org/officeDocument/2006/relationships/image" Target="../media/image2.png"/><Relationship Id="rId15" Type="http://schemas.microsoft.com/office/2007/relationships/hdphoto" Target="../media/hdphoto3.wdp"/><Relationship Id="rId10" Type="http://schemas.microsoft.com/office/2007/relationships/hdphoto" Target="../media/hdphoto2.wdp"/><Relationship Id="rId4" Type="http://schemas.openxmlformats.org/officeDocument/2006/relationships/image" Target="../media/image1.jpeg"/><Relationship Id="rId9" Type="http://schemas.openxmlformats.org/officeDocument/2006/relationships/image" Target="../media/image5.png"/><Relationship Id="rId1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26.jpeg"/><Relationship Id="rId7" Type="http://schemas.openxmlformats.org/officeDocument/2006/relationships/image" Target="../media/image29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4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26.jpeg"/><Relationship Id="rId7" Type="http://schemas.openxmlformats.org/officeDocument/2006/relationships/image" Target="../media/image29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4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6.jpeg"/><Relationship Id="rId7" Type="http://schemas.openxmlformats.org/officeDocument/2006/relationships/image" Target="../media/image28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.pn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6.jpeg"/><Relationship Id="rId7" Type="http://schemas.openxmlformats.org/officeDocument/2006/relationships/image" Target="../media/image28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.pn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6.jpeg"/><Relationship Id="rId7" Type="http://schemas.openxmlformats.org/officeDocument/2006/relationships/image" Target="../media/image28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.pn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6.jpeg"/><Relationship Id="rId7" Type="http://schemas.openxmlformats.org/officeDocument/2006/relationships/image" Target="../media/image28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.png"/><Relationship Id="rId4" Type="http://schemas.openxmlformats.org/officeDocument/2006/relationships/image" Target="../media/image38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6.jpeg"/><Relationship Id="rId7" Type="http://schemas.openxmlformats.org/officeDocument/2006/relationships/image" Target="../media/image2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4.jpeg"/><Relationship Id="rId9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8.png"/><Relationship Id="rId5" Type="http://schemas.microsoft.com/office/2007/relationships/hdphoto" Target="../media/hdphoto1.wdp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1.jpeg"/><Relationship Id="rId7" Type="http://schemas.openxmlformats.org/officeDocument/2006/relationships/image" Target="../media/image5.png"/><Relationship Id="rId12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8.png"/><Relationship Id="rId5" Type="http://schemas.microsoft.com/office/2007/relationships/hdphoto" Target="../media/hdphoto1.wdp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g"/><Relationship Id="rId18" Type="http://schemas.openxmlformats.org/officeDocument/2006/relationships/image" Target="../media/image23.png"/><Relationship Id="rId3" Type="http://schemas.openxmlformats.org/officeDocument/2006/relationships/image" Target="../media/image5.png"/><Relationship Id="rId21" Type="http://schemas.openxmlformats.org/officeDocument/2006/relationships/image" Target="../media/image8.png"/><Relationship Id="rId7" Type="http://schemas.openxmlformats.org/officeDocument/2006/relationships/image" Target="../media/image12.jpeg"/><Relationship Id="rId12" Type="http://schemas.openxmlformats.org/officeDocument/2006/relationships/image" Target="../media/image17.jpg"/><Relationship Id="rId17" Type="http://schemas.openxmlformats.org/officeDocument/2006/relationships/image" Target="../media/image22.jpg"/><Relationship Id="rId2" Type="http://schemas.openxmlformats.org/officeDocument/2006/relationships/image" Target="../media/image2.png"/><Relationship Id="rId16" Type="http://schemas.openxmlformats.org/officeDocument/2006/relationships/image" Target="../media/image21.jpe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16.jpeg"/><Relationship Id="rId5" Type="http://schemas.openxmlformats.org/officeDocument/2006/relationships/image" Target="../media/image6.png"/><Relationship Id="rId15" Type="http://schemas.openxmlformats.org/officeDocument/2006/relationships/image" Target="../media/image20.jpg"/><Relationship Id="rId10" Type="http://schemas.openxmlformats.org/officeDocument/2006/relationships/image" Target="../media/image15.jpeg"/><Relationship Id="rId19" Type="http://schemas.openxmlformats.org/officeDocument/2006/relationships/image" Target="../media/image24.png"/><Relationship Id="rId4" Type="http://schemas.microsoft.com/office/2007/relationships/hdphoto" Target="../media/hdphoto2.wdp"/><Relationship Id="rId9" Type="http://schemas.openxmlformats.org/officeDocument/2006/relationships/image" Target="../media/image14.jpeg"/><Relationship Id="rId14" Type="http://schemas.openxmlformats.org/officeDocument/2006/relationships/image" Target="../media/image19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6.jpeg"/><Relationship Id="rId7" Type="http://schemas.openxmlformats.org/officeDocument/2006/relationships/image" Target="../media/image2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4.jpe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34.png"/><Relationship Id="rId3" Type="http://schemas.openxmlformats.org/officeDocument/2006/relationships/image" Target="../media/image26.jpe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4.png"/><Relationship Id="rId15" Type="http://schemas.microsoft.com/office/2007/relationships/hdphoto" Target="../media/hdphoto4.wdp"/><Relationship Id="rId10" Type="http://schemas.openxmlformats.org/officeDocument/2006/relationships/image" Target="../media/image31.png"/><Relationship Id="rId4" Type="http://schemas.openxmlformats.org/officeDocument/2006/relationships/image" Target="../media/image2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13" Type="http://schemas.openxmlformats.org/officeDocument/2006/relationships/image" Target="../media/image32.png"/><Relationship Id="rId3" Type="http://schemas.openxmlformats.org/officeDocument/2006/relationships/image" Target="../media/image25.jpg"/><Relationship Id="rId7" Type="http://schemas.openxmlformats.org/officeDocument/2006/relationships/image" Target="../media/image27.png"/><Relationship Id="rId12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4.png"/><Relationship Id="rId11" Type="http://schemas.openxmlformats.org/officeDocument/2006/relationships/image" Target="../media/image30.png"/><Relationship Id="rId5" Type="http://schemas.openxmlformats.org/officeDocument/2006/relationships/image" Target="../media/image2.png"/><Relationship Id="rId15" Type="http://schemas.openxmlformats.org/officeDocument/2006/relationships/image" Target="../media/image34.png"/><Relationship Id="rId10" Type="http://schemas.openxmlformats.org/officeDocument/2006/relationships/image" Target="../media/image29.jpeg"/><Relationship Id="rId4" Type="http://schemas.openxmlformats.org/officeDocument/2006/relationships/image" Target="../media/image26.jpe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6.jpeg"/><Relationship Id="rId7" Type="http://schemas.openxmlformats.org/officeDocument/2006/relationships/image" Target="../media/image36.jpeg"/><Relationship Id="rId12" Type="http://schemas.openxmlformats.org/officeDocument/2006/relationships/image" Target="../media/image32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1.png"/><Relationship Id="rId5" Type="http://schemas.openxmlformats.org/officeDocument/2006/relationships/image" Target="../media/image24.png"/><Relationship Id="rId10" Type="http://schemas.openxmlformats.org/officeDocument/2006/relationships/image" Target="../media/image30.png"/><Relationship Id="rId4" Type="http://schemas.openxmlformats.org/officeDocument/2006/relationships/image" Target="../media/image2.png"/><Relationship Id="rId9" Type="http://schemas.openxmlformats.org/officeDocument/2006/relationships/image" Target="../media/image29.jpeg"/><Relationship Id="rId1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6.jpeg"/><Relationship Id="rId7" Type="http://schemas.openxmlformats.org/officeDocument/2006/relationships/image" Target="../media/image36.jpeg"/><Relationship Id="rId12" Type="http://schemas.openxmlformats.org/officeDocument/2006/relationships/image" Target="../media/image32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1.png"/><Relationship Id="rId5" Type="http://schemas.openxmlformats.org/officeDocument/2006/relationships/image" Target="../media/image24.png"/><Relationship Id="rId10" Type="http://schemas.openxmlformats.org/officeDocument/2006/relationships/image" Target="../media/image30.png"/><Relationship Id="rId4" Type="http://schemas.openxmlformats.org/officeDocument/2006/relationships/image" Target="../media/image2.png"/><Relationship Id="rId9" Type="http://schemas.openxmlformats.org/officeDocument/2006/relationships/image" Target="../media/image29.jpeg"/><Relationship Id="rId1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26.jpeg"/><Relationship Id="rId7" Type="http://schemas.openxmlformats.org/officeDocument/2006/relationships/image" Target="../media/image29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4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35628"/>
            <a:ext cx="9144000" cy="4761295"/>
          </a:xfrm>
          <a:prstGeom prst="rect">
            <a:avLst/>
          </a:prstGeom>
        </p:spPr>
      </p:pic>
      <p:sp>
        <p:nvSpPr>
          <p:cNvPr id="6" name="Sous-titre 2"/>
          <p:cNvSpPr txBox="1">
            <a:spLocks/>
          </p:cNvSpPr>
          <p:nvPr/>
        </p:nvSpPr>
        <p:spPr>
          <a:xfrm>
            <a:off x="947746" y="4329614"/>
            <a:ext cx="4241601" cy="14954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b="1" cap="none" sz="5400">
                <a:solidFill>
                  <a:schemeClr val="bg1"/>
                </a:solidFill>
                <a:latin typeface="Berlin Sans FB Demi"/>
              </a:rPr>
              <a:t>Secrétariat Bureautique</a:t>
            </a:r>
            <a:endParaRPr cap="none" sz="5400">
              <a:solidFill>
                <a:schemeClr val="bg1"/>
              </a:solidFill>
              <a:latin typeface="Berlin Sans FB Demi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1FA7F6AE-436E-4537-8840-12EF2D2D1B6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9228" y="2132646"/>
            <a:ext cx="1428624" cy="1600520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 rotWithShape="1"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saturation sat="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45981"/>
          <a:stretch/>
        </p:blipFill>
        <p:spPr>
          <a:xfrm rot="19945435">
            <a:off x="4910295" y="680623"/>
            <a:ext cx="2600980" cy="1617054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23017"/>
            <a:ext cx="977103" cy="1524004"/>
          </a:xfrm>
          <a:prstGeom prst="rect">
            <a:avLst/>
          </a:prstGeom>
        </p:spPr>
      </p:pic>
      <p:sp>
        <p:nvSpPr>
          <p:cNvPr id="20" name="Rectangle à coins arrondis 19"/>
          <p:cNvSpPr/>
          <p:nvPr/>
        </p:nvSpPr>
        <p:spPr>
          <a:xfrm>
            <a:off x="159283" y="328514"/>
            <a:ext cx="1058349" cy="1509438"/>
          </a:xfrm>
          <a:prstGeom prst="roundRect">
            <a:avLst/>
          </a:prstGeom>
          <a:solidFill>
            <a:schemeClr val="bg1"/>
          </a:solidFill>
          <a:ln>
            <a:solidFill>
              <a:srgbClr val="1521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 rotWithShape="1">
          <a:blip r:embed="rId9" cstate="hq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Glass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11094" y="1190941"/>
            <a:ext cx="2127442" cy="16118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Image 22"/>
          <p:cNvPicPr>
            <a:picLocks noChangeAspect="1"/>
          </p:cNvPicPr>
          <p:nvPr/>
        </p:nvPicPr>
        <p:blipFill rotWithShape="1">
          <a:blip r:embed="rId11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GlowDiffused/>
                    </a14:imgEffect>
                    <a14:imgEffect>
                      <a14:sharpenSoften amount="-50000"/>
                    </a14:imgEffect>
                    <a14:imgEffect>
                      <a14:colorTemperature colorTemp="11200"/>
                    </a14:imgEffect>
                    <a14:imgEffect>
                      <a14:saturation sat="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60743" b="31676"/>
          <a:stretch/>
        </p:blipFill>
        <p:spPr>
          <a:xfrm>
            <a:off x="387185" y="606283"/>
            <a:ext cx="885643" cy="1321258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xmlns="" id="{1FA7F6AE-436E-4537-8840-12EF2D2D1B6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06" y="301307"/>
            <a:ext cx="1428624" cy="1600520"/>
          </a:xfrm>
          <a:prstGeom prst="rect">
            <a:avLst/>
          </a:prstGeom>
        </p:spPr>
      </p:pic>
      <p:sp>
        <p:nvSpPr>
          <p:cNvPr id="30" name="Sous-titre 2">
            <a:extLst>
              <a:ext uri="{FF2B5EF4-FFF2-40B4-BE49-F238E27FC236}">
                <a16:creationId xmlns:a16="http://schemas.microsoft.com/office/drawing/2014/main" xmlns="" id="{B23F8D30-8D20-4784-B8D6-F627BE92AE2A}"/>
              </a:ext>
            </a:extLst>
          </p:cNvPr>
          <p:cNvSpPr txBox="1">
            <a:spLocks/>
          </p:cNvSpPr>
          <p:nvPr/>
        </p:nvSpPr>
        <p:spPr>
          <a:xfrm>
            <a:off x="-7463502" y="6240051"/>
            <a:ext cx="9197815" cy="3148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cap="none" sz="1000"/>
              <a:t>Par Comandweb, NIU: P128516438090Z </a:t>
            </a:r>
            <a:endParaRPr cap="none" sz="1000"/>
          </a:p>
        </p:txBody>
      </p:sp>
      <p:grpSp>
        <p:nvGrpSpPr>
          <p:cNvPr id="31" name="Groupe 30">
            <a:extLst>
              <a:ext uri="{FF2B5EF4-FFF2-40B4-BE49-F238E27FC236}">
                <a16:creationId xmlns:a16="http://schemas.microsoft.com/office/drawing/2014/main" xmlns="" id="{AC122DF3-AFF5-49EC-A4C1-FD10DCC9BE49}"/>
              </a:ext>
            </a:extLst>
          </p:cNvPr>
          <p:cNvGrpSpPr/>
          <p:nvPr/>
        </p:nvGrpSpPr>
        <p:grpSpPr>
          <a:xfrm>
            <a:off x="1816870" y="850231"/>
            <a:ext cx="4988039" cy="1084566"/>
            <a:chOff x="1816856" y="784821"/>
            <a:chExt cx="4988039" cy="1084566"/>
          </a:xfrm>
        </p:grpSpPr>
        <p:pic>
          <p:nvPicPr>
            <p:cNvPr id="32" name="Image 31">
              <a:extLst>
                <a:ext uri="{FF2B5EF4-FFF2-40B4-BE49-F238E27FC236}">
                  <a16:creationId xmlns:a16="http://schemas.microsoft.com/office/drawing/2014/main" xmlns="" id="{95084C0C-760A-48D9-9841-26B2177319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4806"/>
            <a:stretch/>
          </p:blipFill>
          <p:spPr>
            <a:xfrm>
              <a:off x="1816856" y="784821"/>
              <a:ext cx="757893" cy="1084566"/>
            </a:xfrm>
            <a:prstGeom prst="rect">
              <a:avLst/>
            </a:prstGeom>
          </p:spPr>
        </p:pic>
        <p:grpSp>
          <p:nvGrpSpPr>
            <p:cNvPr id="33" name="Groupe 32">
              <a:extLst>
                <a:ext uri="{FF2B5EF4-FFF2-40B4-BE49-F238E27FC236}">
                  <a16:creationId xmlns:a16="http://schemas.microsoft.com/office/drawing/2014/main" xmlns="" id="{3ED89585-540B-4573-9E99-340D3C799013}"/>
                </a:ext>
              </a:extLst>
            </p:cNvPr>
            <p:cNvGrpSpPr/>
            <p:nvPr/>
          </p:nvGrpSpPr>
          <p:grpSpPr>
            <a:xfrm>
              <a:off x="2070724" y="787724"/>
              <a:ext cx="532516" cy="948890"/>
              <a:chOff x="3296980" y="1365921"/>
              <a:chExt cx="811359" cy="1614152"/>
            </a:xfrm>
          </p:grpSpPr>
          <p:pic>
            <p:nvPicPr>
              <p:cNvPr id="36" name="Image 35">
                <a:extLst>
                  <a:ext uri="{FF2B5EF4-FFF2-40B4-BE49-F238E27FC236}">
                    <a16:creationId xmlns:a16="http://schemas.microsoft.com/office/drawing/2014/main" xmlns="" id="{8F9A502A-7827-496C-85D2-6C2D1807F2A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28" r="43032" b="5889"/>
              <a:stretch/>
            </p:blipFill>
            <p:spPr>
              <a:xfrm>
                <a:off x="3296980" y="1457924"/>
                <a:ext cx="764869" cy="1506256"/>
              </a:xfrm>
              <a:prstGeom prst="rect">
                <a:avLst/>
              </a:prstGeom>
            </p:spPr>
          </p:pic>
          <p:sp>
            <p:nvSpPr>
              <p:cNvPr id="37" name="Forme libre : forme 67">
                <a:extLst>
                  <a:ext uri="{FF2B5EF4-FFF2-40B4-BE49-F238E27FC236}">
                    <a16:creationId xmlns:a16="http://schemas.microsoft.com/office/drawing/2014/main" xmlns="" id="{CA14D0F9-C7CD-4B88-86F8-149741C0EFBD}"/>
                  </a:ext>
                </a:extLst>
              </p:cNvPr>
              <p:cNvSpPr/>
              <p:nvPr/>
            </p:nvSpPr>
            <p:spPr>
              <a:xfrm>
                <a:off x="3711443" y="1365921"/>
                <a:ext cx="396896" cy="1614152"/>
              </a:xfrm>
              <a:custGeom>
                <a:avLst/>
                <a:gdLst>
                  <a:gd name="connsiteX0" fmla="*/ 14734 w 396899"/>
                  <a:gd name="connsiteY0" fmla="*/ 1605875 h 1614150"/>
                  <a:gd name="connsiteX1" fmla="*/ 365254 w 396899"/>
                  <a:gd name="connsiteY1" fmla="*/ 1602065 h 1614150"/>
                  <a:gd name="connsiteX2" fmla="*/ 376684 w 396899"/>
                  <a:gd name="connsiteY2" fmla="*/ 1575395 h 1614150"/>
                  <a:gd name="connsiteX3" fmla="*/ 384304 w 396899"/>
                  <a:gd name="connsiteY3" fmla="*/ 1175345 h 1614150"/>
                  <a:gd name="connsiteX4" fmla="*/ 388114 w 396899"/>
                  <a:gd name="connsiteY4" fmla="*/ 85685 h 1614150"/>
                  <a:gd name="connsiteX5" fmla="*/ 258574 w 396899"/>
                  <a:gd name="connsiteY5" fmla="*/ 70445 h 1614150"/>
                  <a:gd name="connsiteX6" fmla="*/ 186184 w 396899"/>
                  <a:gd name="connsiteY6" fmla="*/ 78065 h 1614150"/>
                  <a:gd name="connsiteX7" fmla="*/ 155704 w 396899"/>
                  <a:gd name="connsiteY7" fmla="*/ 112355 h 1614150"/>
                  <a:gd name="connsiteX8" fmla="*/ 140464 w 396899"/>
                  <a:gd name="connsiteY8" fmla="*/ 142835 h 1614150"/>
                  <a:gd name="connsiteX9" fmla="*/ 151894 w 396899"/>
                  <a:gd name="connsiteY9" fmla="*/ 169505 h 1614150"/>
                  <a:gd name="connsiteX10" fmla="*/ 182374 w 396899"/>
                  <a:gd name="connsiteY10" fmla="*/ 180935 h 1614150"/>
                  <a:gd name="connsiteX11" fmla="*/ 197614 w 396899"/>
                  <a:gd name="connsiteY11" fmla="*/ 219035 h 1614150"/>
                  <a:gd name="connsiteX12" fmla="*/ 228094 w 396899"/>
                  <a:gd name="connsiteY12" fmla="*/ 245705 h 1614150"/>
                  <a:gd name="connsiteX13" fmla="*/ 239524 w 396899"/>
                  <a:gd name="connsiteY13" fmla="*/ 272375 h 1614150"/>
                  <a:gd name="connsiteX14" fmla="*/ 270004 w 396899"/>
                  <a:gd name="connsiteY14" fmla="*/ 318095 h 1614150"/>
                  <a:gd name="connsiteX15" fmla="*/ 277624 w 396899"/>
                  <a:gd name="connsiteY15" fmla="*/ 344765 h 1614150"/>
                  <a:gd name="connsiteX16" fmla="*/ 285244 w 396899"/>
                  <a:gd name="connsiteY16" fmla="*/ 367625 h 1614150"/>
                  <a:gd name="connsiteX17" fmla="*/ 304294 w 396899"/>
                  <a:gd name="connsiteY17" fmla="*/ 432395 h 1614150"/>
                  <a:gd name="connsiteX18" fmla="*/ 308104 w 396899"/>
                  <a:gd name="connsiteY18" fmla="*/ 459065 h 1614150"/>
                  <a:gd name="connsiteX19" fmla="*/ 308104 w 396899"/>
                  <a:gd name="connsiteY19" fmla="*/ 500975 h 1614150"/>
                  <a:gd name="connsiteX20" fmla="*/ 308104 w 396899"/>
                  <a:gd name="connsiteY20" fmla="*/ 523835 h 1614150"/>
                  <a:gd name="connsiteX21" fmla="*/ 300484 w 396899"/>
                  <a:gd name="connsiteY21" fmla="*/ 569555 h 1614150"/>
                  <a:gd name="connsiteX22" fmla="*/ 296674 w 396899"/>
                  <a:gd name="connsiteY22" fmla="*/ 600035 h 1614150"/>
                  <a:gd name="connsiteX23" fmla="*/ 285244 w 396899"/>
                  <a:gd name="connsiteY23" fmla="*/ 630515 h 1614150"/>
                  <a:gd name="connsiteX24" fmla="*/ 273814 w 396899"/>
                  <a:gd name="connsiteY24" fmla="*/ 668615 h 1614150"/>
                  <a:gd name="connsiteX25" fmla="*/ 262384 w 396899"/>
                  <a:gd name="connsiteY25" fmla="*/ 683855 h 1614150"/>
                  <a:gd name="connsiteX26" fmla="*/ 247144 w 396899"/>
                  <a:gd name="connsiteY26" fmla="*/ 721955 h 1614150"/>
                  <a:gd name="connsiteX27" fmla="*/ 231904 w 396899"/>
                  <a:gd name="connsiteY27" fmla="*/ 741005 h 1614150"/>
                  <a:gd name="connsiteX28" fmla="*/ 216664 w 396899"/>
                  <a:gd name="connsiteY28" fmla="*/ 767675 h 1614150"/>
                  <a:gd name="connsiteX29" fmla="*/ 201424 w 396899"/>
                  <a:gd name="connsiteY29" fmla="*/ 786725 h 1614150"/>
                  <a:gd name="connsiteX30" fmla="*/ 174754 w 396899"/>
                  <a:gd name="connsiteY30" fmla="*/ 805775 h 1614150"/>
                  <a:gd name="connsiteX31" fmla="*/ 151894 w 396899"/>
                  <a:gd name="connsiteY31" fmla="*/ 832445 h 1614150"/>
                  <a:gd name="connsiteX32" fmla="*/ 132844 w 396899"/>
                  <a:gd name="connsiteY32" fmla="*/ 847685 h 1614150"/>
                  <a:gd name="connsiteX33" fmla="*/ 121414 w 396899"/>
                  <a:gd name="connsiteY33" fmla="*/ 859115 h 1614150"/>
                  <a:gd name="connsiteX34" fmla="*/ 144274 w 396899"/>
                  <a:gd name="connsiteY34" fmla="*/ 866735 h 1614150"/>
                  <a:gd name="connsiteX35" fmla="*/ 174754 w 396899"/>
                  <a:gd name="connsiteY35" fmla="*/ 897215 h 1614150"/>
                  <a:gd name="connsiteX36" fmla="*/ 201424 w 396899"/>
                  <a:gd name="connsiteY36" fmla="*/ 916265 h 1614150"/>
                  <a:gd name="connsiteX37" fmla="*/ 231904 w 396899"/>
                  <a:gd name="connsiteY37" fmla="*/ 958175 h 1614150"/>
                  <a:gd name="connsiteX38" fmla="*/ 250954 w 396899"/>
                  <a:gd name="connsiteY38" fmla="*/ 977225 h 1614150"/>
                  <a:gd name="connsiteX39" fmla="*/ 270004 w 396899"/>
                  <a:gd name="connsiteY39" fmla="*/ 1007705 h 1614150"/>
                  <a:gd name="connsiteX40" fmla="*/ 281434 w 396899"/>
                  <a:gd name="connsiteY40" fmla="*/ 1053425 h 1614150"/>
                  <a:gd name="connsiteX41" fmla="*/ 292864 w 396899"/>
                  <a:gd name="connsiteY41" fmla="*/ 1091525 h 1614150"/>
                  <a:gd name="connsiteX42" fmla="*/ 300484 w 396899"/>
                  <a:gd name="connsiteY42" fmla="*/ 1129625 h 1614150"/>
                  <a:gd name="connsiteX43" fmla="*/ 304294 w 396899"/>
                  <a:gd name="connsiteY43" fmla="*/ 1175345 h 1614150"/>
                  <a:gd name="connsiteX44" fmla="*/ 311914 w 396899"/>
                  <a:gd name="connsiteY44" fmla="*/ 1236305 h 1614150"/>
                  <a:gd name="connsiteX45" fmla="*/ 300484 w 396899"/>
                  <a:gd name="connsiteY45" fmla="*/ 1285835 h 1614150"/>
                  <a:gd name="connsiteX46" fmla="*/ 277624 w 396899"/>
                  <a:gd name="connsiteY46" fmla="*/ 1335365 h 1614150"/>
                  <a:gd name="connsiteX47" fmla="*/ 247144 w 396899"/>
                  <a:gd name="connsiteY47" fmla="*/ 1411565 h 1614150"/>
                  <a:gd name="connsiteX48" fmla="*/ 212854 w 396899"/>
                  <a:gd name="connsiteY48" fmla="*/ 1472525 h 1614150"/>
                  <a:gd name="connsiteX49" fmla="*/ 193804 w 396899"/>
                  <a:gd name="connsiteY49" fmla="*/ 1495385 h 1614150"/>
                  <a:gd name="connsiteX50" fmla="*/ 170944 w 396899"/>
                  <a:gd name="connsiteY50" fmla="*/ 1525865 h 1614150"/>
                  <a:gd name="connsiteX51" fmla="*/ 140464 w 396899"/>
                  <a:gd name="connsiteY51" fmla="*/ 1548725 h 1614150"/>
                  <a:gd name="connsiteX52" fmla="*/ 109984 w 396899"/>
                  <a:gd name="connsiteY52" fmla="*/ 1563965 h 1614150"/>
                  <a:gd name="connsiteX53" fmla="*/ 68074 w 396899"/>
                  <a:gd name="connsiteY53" fmla="*/ 1579205 h 1614150"/>
                  <a:gd name="connsiteX54" fmla="*/ 14734 w 396899"/>
                  <a:gd name="connsiteY54" fmla="*/ 1605875 h 1614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396899" h="1614150">
                    <a:moveTo>
                      <a:pt x="14734" y="1605875"/>
                    </a:moveTo>
                    <a:cubicBezTo>
                      <a:pt x="64264" y="1609685"/>
                      <a:pt x="304929" y="1607145"/>
                      <a:pt x="365254" y="1602065"/>
                    </a:cubicBezTo>
                    <a:cubicBezTo>
                      <a:pt x="425579" y="1596985"/>
                      <a:pt x="373509" y="1646515"/>
                      <a:pt x="376684" y="1575395"/>
                    </a:cubicBezTo>
                    <a:cubicBezTo>
                      <a:pt x="379859" y="1504275"/>
                      <a:pt x="382399" y="1423630"/>
                      <a:pt x="384304" y="1175345"/>
                    </a:cubicBezTo>
                    <a:cubicBezTo>
                      <a:pt x="386209" y="927060"/>
                      <a:pt x="409069" y="269835"/>
                      <a:pt x="388114" y="85685"/>
                    </a:cubicBezTo>
                    <a:cubicBezTo>
                      <a:pt x="367159" y="-98465"/>
                      <a:pt x="292229" y="71715"/>
                      <a:pt x="258574" y="70445"/>
                    </a:cubicBezTo>
                    <a:cubicBezTo>
                      <a:pt x="224919" y="69175"/>
                      <a:pt x="203329" y="71080"/>
                      <a:pt x="186184" y="78065"/>
                    </a:cubicBezTo>
                    <a:cubicBezTo>
                      <a:pt x="169039" y="85050"/>
                      <a:pt x="163324" y="101560"/>
                      <a:pt x="155704" y="112355"/>
                    </a:cubicBezTo>
                    <a:cubicBezTo>
                      <a:pt x="148084" y="123150"/>
                      <a:pt x="141099" y="133310"/>
                      <a:pt x="140464" y="142835"/>
                    </a:cubicBezTo>
                    <a:cubicBezTo>
                      <a:pt x="139829" y="152360"/>
                      <a:pt x="144909" y="163155"/>
                      <a:pt x="151894" y="169505"/>
                    </a:cubicBezTo>
                    <a:cubicBezTo>
                      <a:pt x="158879" y="175855"/>
                      <a:pt x="174754" y="172680"/>
                      <a:pt x="182374" y="180935"/>
                    </a:cubicBezTo>
                    <a:cubicBezTo>
                      <a:pt x="189994" y="189190"/>
                      <a:pt x="189994" y="208240"/>
                      <a:pt x="197614" y="219035"/>
                    </a:cubicBezTo>
                    <a:cubicBezTo>
                      <a:pt x="205234" y="229830"/>
                      <a:pt x="221109" y="236815"/>
                      <a:pt x="228094" y="245705"/>
                    </a:cubicBezTo>
                    <a:cubicBezTo>
                      <a:pt x="235079" y="254595"/>
                      <a:pt x="232539" y="260310"/>
                      <a:pt x="239524" y="272375"/>
                    </a:cubicBezTo>
                    <a:cubicBezTo>
                      <a:pt x="246509" y="284440"/>
                      <a:pt x="263654" y="306030"/>
                      <a:pt x="270004" y="318095"/>
                    </a:cubicBezTo>
                    <a:cubicBezTo>
                      <a:pt x="276354" y="330160"/>
                      <a:pt x="275084" y="336510"/>
                      <a:pt x="277624" y="344765"/>
                    </a:cubicBezTo>
                    <a:cubicBezTo>
                      <a:pt x="280164" y="353020"/>
                      <a:pt x="280799" y="353020"/>
                      <a:pt x="285244" y="367625"/>
                    </a:cubicBezTo>
                    <a:cubicBezTo>
                      <a:pt x="289689" y="382230"/>
                      <a:pt x="300484" y="417155"/>
                      <a:pt x="304294" y="432395"/>
                    </a:cubicBezTo>
                    <a:cubicBezTo>
                      <a:pt x="308104" y="447635"/>
                      <a:pt x="307469" y="447635"/>
                      <a:pt x="308104" y="459065"/>
                    </a:cubicBezTo>
                    <a:cubicBezTo>
                      <a:pt x="308739" y="470495"/>
                      <a:pt x="308104" y="500975"/>
                      <a:pt x="308104" y="500975"/>
                    </a:cubicBezTo>
                    <a:cubicBezTo>
                      <a:pt x="308104" y="511770"/>
                      <a:pt x="309374" y="512405"/>
                      <a:pt x="308104" y="523835"/>
                    </a:cubicBezTo>
                    <a:cubicBezTo>
                      <a:pt x="306834" y="535265"/>
                      <a:pt x="302389" y="556855"/>
                      <a:pt x="300484" y="569555"/>
                    </a:cubicBezTo>
                    <a:cubicBezTo>
                      <a:pt x="298579" y="582255"/>
                      <a:pt x="299214" y="589875"/>
                      <a:pt x="296674" y="600035"/>
                    </a:cubicBezTo>
                    <a:cubicBezTo>
                      <a:pt x="294134" y="610195"/>
                      <a:pt x="289054" y="619085"/>
                      <a:pt x="285244" y="630515"/>
                    </a:cubicBezTo>
                    <a:cubicBezTo>
                      <a:pt x="281434" y="641945"/>
                      <a:pt x="273814" y="668615"/>
                      <a:pt x="273814" y="668615"/>
                    </a:cubicBezTo>
                    <a:cubicBezTo>
                      <a:pt x="270004" y="677505"/>
                      <a:pt x="266829" y="674965"/>
                      <a:pt x="262384" y="683855"/>
                    </a:cubicBezTo>
                    <a:cubicBezTo>
                      <a:pt x="257939" y="692745"/>
                      <a:pt x="252224" y="712430"/>
                      <a:pt x="247144" y="721955"/>
                    </a:cubicBezTo>
                    <a:cubicBezTo>
                      <a:pt x="242064" y="731480"/>
                      <a:pt x="236984" y="733385"/>
                      <a:pt x="231904" y="741005"/>
                    </a:cubicBezTo>
                    <a:cubicBezTo>
                      <a:pt x="226824" y="748625"/>
                      <a:pt x="221744" y="760055"/>
                      <a:pt x="216664" y="767675"/>
                    </a:cubicBezTo>
                    <a:cubicBezTo>
                      <a:pt x="211584" y="775295"/>
                      <a:pt x="208409" y="780375"/>
                      <a:pt x="201424" y="786725"/>
                    </a:cubicBezTo>
                    <a:cubicBezTo>
                      <a:pt x="194439" y="793075"/>
                      <a:pt x="183009" y="798155"/>
                      <a:pt x="174754" y="805775"/>
                    </a:cubicBezTo>
                    <a:cubicBezTo>
                      <a:pt x="166499" y="813395"/>
                      <a:pt x="158879" y="825460"/>
                      <a:pt x="151894" y="832445"/>
                    </a:cubicBezTo>
                    <a:cubicBezTo>
                      <a:pt x="144909" y="839430"/>
                      <a:pt x="132844" y="847685"/>
                      <a:pt x="132844" y="847685"/>
                    </a:cubicBezTo>
                    <a:cubicBezTo>
                      <a:pt x="127764" y="852130"/>
                      <a:pt x="119509" y="855940"/>
                      <a:pt x="121414" y="859115"/>
                    </a:cubicBezTo>
                    <a:cubicBezTo>
                      <a:pt x="123319" y="862290"/>
                      <a:pt x="135384" y="860385"/>
                      <a:pt x="144274" y="866735"/>
                    </a:cubicBezTo>
                    <a:cubicBezTo>
                      <a:pt x="153164" y="873085"/>
                      <a:pt x="165229" y="888960"/>
                      <a:pt x="174754" y="897215"/>
                    </a:cubicBezTo>
                    <a:cubicBezTo>
                      <a:pt x="184279" y="905470"/>
                      <a:pt x="191899" y="906105"/>
                      <a:pt x="201424" y="916265"/>
                    </a:cubicBezTo>
                    <a:cubicBezTo>
                      <a:pt x="210949" y="926425"/>
                      <a:pt x="223649" y="948015"/>
                      <a:pt x="231904" y="958175"/>
                    </a:cubicBezTo>
                    <a:cubicBezTo>
                      <a:pt x="240159" y="968335"/>
                      <a:pt x="244604" y="968970"/>
                      <a:pt x="250954" y="977225"/>
                    </a:cubicBezTo>
                    <a:cubicBezTo>
                      <a:pt x="257304" y="985480"/>
                      <a:pt x="264924" y="995005"/>
                      <a:pt x="270004" y="1007705"/>
                    </a:cubicBezTo>
                    <a:cubicBezTo>
                      <a:pt x="275084" y="1020405"/>
                      <a:pt x="277624" y="1039455"/>
                      <a:pt x="281434" y="1053425"/>
                    </a:cubicBezTo>
                    <a:cubicBezTo>
                      <a:pt x="285244" y="1067395"/>
                      <a:pt x="289689" y="1078825"/>
                      <a:pt x="292864" y="1091525"/>
                    </a:cubicBezTo>
                    <a:cubicBezTo>
                      <a:pt x="296039" y="1104225"/>
                      <a:pt x="298579" y="1115655"/>
                      <a:pt x="300484" y="1129625"/>
                    </a:cubicBezTo>
                    <a:cubicBezTo>
                      <a:pt x="302389" y="1143595"/>
                      <a:pt x="302389" y="1157565"/>
                      <a:pt x="304294" y="1175345"/>
                    </a:cubicBezTo>
                    <a:cubicBezTo>
                      <a:pt x="306199" y="1193125"/>
                      <a:pt x="312549" y="1217890"/>
                      <a:pt x="311914" y="1236305"/>
                    </a:cubicBezTo>
                    <a:cubicBezTo>
                      <a:pt x="311279" y="1254720"/>
                      <a:pt x="306199" y="1269325"/>
                      <a:pt x="300484" y="1285835"/>
                    </a:cubicBezTo>
                    <a:cubicBezTo>
                      <a:pt x="294769" y="1302345"/>
                      <a:pt x="286514" y="1314410"/>
                      <a:pt x="277624" y="1335365"/>
                    </a:cubicBezTo>
                    <a:cubicBezTo>
                      <a:pt x="268734" y="1356320"/>
                      <a:pt x="257939" y="1388705"/>
                      <a:pt x="247144" y="1411565"/>
                    </a:cubicBezTo>
                    <a:cubicBezTo>
                      <a:pt x="236349" y="1434425"/>
                      <a:pt x="221744" y="1458555"/>
                      <a:pt x="212854" y="1472525"/>
                    </a:cubicBezTo>
                    <a:cubicBezTo>
                      <a:pt x="203964" y="1486495"/>
                      <a:pt x="200789" y="1486495"/>
                      <a:pt x="193804" y="1495385"/>
                    </a:cubicBezTo>
                    <a:cubicBezTo>
                      <a:pt x="186819" y="1504275"/>
                      <a:pt x="179834" y="1516975"/>
                      <a:pt x="170944" y="1525865"/>
                    </a:cubicBezTo>
                    <a:cubicBezTo>
                      <a:pt x="162054" y="1534755"/>
                      <a:pt x="150624" y="1542375"/>
                      <a:pt x="140464" y="1548725"/>
                    </a:cubicBezTo>
                    <a:cubicBezTo>
                      <a:pt x="130304" y="1555075"/>
                      <a:pt x="122049" y="1558885"/>
                      <a:pt x="109984" y="1563965"/>
                    </a:cubicBezTo>
                    <a:cubicBezTo>
                      <a:pt x="97919" y="1569045"/>
                      <a:pt x="80774" y="1573490"/>
                      <a:pt x="68074" y="1579205"/>
                    </a:cubicBezTo>
                    <a:cubicBezTo>
                      <a:pt x="55374" y="1584920"/>
                      <a:pt x="-34796" y="1602065"/>
                      <a:pt x="14734" y="160587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  <p:pic>
          <p:nvPicPr>
            <p:cNvPr id="34" name="Image 33">
              <a:extLst>
                <a:ext uri="{FF2B5EF4-FFF2-40B4-BE49-F238E27FC236}">
                  <a16:creationId xmlns:a16="http://schemas.microsoft.com/office/drawing/2014/main" xmlns="" id="{1B927E5D-F3E1-443A-97AF-E65FABC1F4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856"/>
            <a:stretch/>
          </p:blipFill>
          <p:spPr>
            <a:xfrm>
              <a:off x="2557811" y="784821"/>
              <a:ext cx="4247098" cy="1084566"/>
            </a:xfrm>
            <a:prstGeom prst="rect">
              <a:avLst/>
            </a:prstGeom>
          </p:spPr>
        </p:pic>
        <p:pic>
          <p:nvPicPr>
            <p:cNvPr id="35" name="Image 34">
              <a:extLst>
                <a:ext uri="{FF2B5EF4-FFF2-40B4-BE49-F238E27FC236}">
                  <a16:creationId xmlns:a16="http://schemas.microsoft.com/office/drawing/2014/main" xmlns="" id="{09C15E60-F65D-4CE3-BFB7-FC676A3AAC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50" t="87023" r="76743" b="5533"/>
            <a:stretch/>
          </p:blipFill>
          <p:spPr>
            <a:xfrm>
              <a:off x="2328932" y="1728187"/>
              <a:ext cx="209861" cy="80729"/>
            </a:xfrm>
            <a:prstGeom prst="rect">
              <a:avLst/>
            </a:prstGeom>
          </p:spPr>
        </p:pic>
      </p:grpSp>
      <p:pic>
        <p:nvPicPr>
          <p:cNvPr id="26" name="Image 25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2435628"/>
            <a:ext cx="9144000" cy="4769067"/>
          </a:xfrm>
          <a:prstGeom prst="roundRect">
            <a:avLst>
              <a:gd name="adj" fmla="val 8594"/>
            </a:avLst>
          </a:prstGeom>
          <a:solidFill>
            <a:srgbClr val="D8D8D8"/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4" name="Sous-titre 2"/>
          <p:cNvSpPr txBox="1">
            <a:spLocks/>
          </p:cNvSpPr>
          <p:nvPr/>
        </p:nvSpPr>
        <p:spPr>
          <a:xfrm>
            <a:off x="-63010" y="7294117"/>
            <a:ext cx="9207010" cy="14954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b="1" cap="none" sz="5400">
                <a:solidFill>
                  <a:srgbClr val="FF5C12"/>
                </a:solidFill>
                <a:latin typeface="Berlin Sans FB Demi"/>
              </a:rPr>
              <a:t>Booster votre potentiel</a:t>
            </a:r>
            <a:endParaRPr b="1" cap="none" sz="5400">
              <a:solidFill>
                <a:srgbClr val="FF5C12"/>
              </a:solidFill>
              <a:latin typeface="Berlin Sans FB Demi"/>
            </a:endParaRPr>
          </a:p>
        </p:txBody>
      </p:sp>
      <p:pic>
        <p:nvPicPr>
          <p:cNvPr id="2" name="Bongola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out="500"/>
                  <p14:bmkLst>
                    <p14:bmk name="Signet 1" time="0"/>
                    <p14:bmk name="Signet 2" time="3799.3648"/>
                    <p14:bmk name="Signet 3" time="7679.9768"/>
                  </p14:bmkLst>
                </p14:media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82390" y="8360573"/>
            <a:ext cx="609604" cy="609604"/>
          </a:xfrm>
          <a:prstGeom prst="rect">
            <a:avLst/>
          </a:prstGeom>
        </p:spPr>
      </p:pic>
      <p:sp>
        <p:nvSpPr>
          <p:cNvPr id="25" name="ZoneTexte 24"/>
          <p:cNvSpPr txBox="1"/>
          <p:nvPr/>
        </p:nvSpPr>
        <p:spPr>
          <a:xfrm>
            <a:off x="462432" y="8466404"/>
            <a:ext cx="3168281" cy="338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/>
              <a:buChar char="q"/>
            </a:pPr>
            <a:r>
              <a:rPr b="1" sz="1500">
                <a:solidFill>
                  <a:schemeClr val="bg1"/>
                </a:solidFill>
              </a:rPr>
              <a:t>Douala – Bafoussam - Yaoundé</a:t>
            </a:r>
            <a:r>
              <a:rPr b="1" sz="1600">
                <a:solidFill>
                  <a:schemeClr val="bg1"/>
                </a:solidFill>
              </a:rPr>
              <a:t>	</a:t>
            </a:r>
            <a:endParaRPr b="1" sz="1600">
              <a:solidFill>
                <a:schemeClr val="bg1"/>
              </a:solidFill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3498735" y="8493290"/>
            <a:ext cx="3771900" cy="338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/>
              <a:buChar char="q"/>
            </a:pPr>
            <a:r>
              <a:rPr b="1" sz="1600">
                <a:solidFill>
                  <a:schemeClr val="bg1"/>
                </a:solidFill>
              </a:rPr>
              <a:t>www.boostformations.comandweb.cm</a:t>
            </a:r>
            <a:endParaRPr b="1" sz="160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399683" y="8429038"/>
            <a:ext cx="1669042" cy="461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/>
            <a:r>
              <a:rPr b="1" sz="2400">
                <a:solidFill>
                  <a:srgbClr val="FF5C12"/>
                </a:solidFill>
                <a:latin typeface="Berlin Sans FB Demi"/>
              </a:rPr>
              <a:t>656 11 78 21</a:t>
            </a: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157391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Click="0" advTm="1000">
        <p14:switch dir="r"/>
      </p:transition>
    </mc:Choice>
    <mc:Fallback xmlns="">
      <p:transition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83"/>
          <a:stretch/>
        </p:blipFill>
        <p:spPr>
          <a:xfrm>
            <a:off x="1174044" y="1223716"/>
            <a:ext cx="7969955" cy="602932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83"/>
          <a:stretch/>
        </p:blipFill>
        <p:spPr>
          <a:xfrm flipH="1">
            <a:off x="0" y="1223729"/>
            <a:ext cx="1174044" cy="602932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1223716"/>
            <a:ext cx="9144000" cy="2367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1FA7F6AE-436E-4537-8840-12EF2D2D1B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7252" y="298921"/>
            <a:ext cx="1428624" cy="1600520"/>
          </a:xfrm>
          <a:prstGeom prst="rect">
            <a:avLst/>
          </a:prstGeom>
        </p:spPr>
      </p:pic>
      <p:sp>
        <p:nvSpPr>
          <p:cNvPr id="10" name="Forme libre 9"/>
          <p:cNvSpPr/>
          <p:nvPr/>
        </p:nvSpPr>
        <p:spPr>
          <a:xfrm>
            <a:off x="171394" y="2673799"/>
            <a:ext cx="8296112" cy="4592022"/>
          </a:xfrm>
          <a:custGeom>
            <a:avLst/>
            <a:gdLst>
              <a:gd name="connsiteX0" fmla="*/ 2047170 w 8186025"/>
              <a:gd name="connsiteY0" fmla="*/ 4427316 h 4546212"/>
              <a:gd name="connsiteX1" fmla="*/ 218370 w 8186025"/>
              <a:gd name="connsiteY1" fmla="*/ 3274377 h 4546212"/>
              <a:gd name="connsiteX2" fmla="*/ 51392 w 8186025"/>
              <a:gd name="connsiteY2" fmla="*/ 2519003 h 4546212"/>
              <a:gd name="connsiteX3" fmla="*/ 377396 w 8186025"/>
              <a:gd name="connsiteY3" fmla="*/ 2073730 h 4546212"/>
              <a:gd name="connsiteX4" fmla="*/ 949890 w 8186025"/>
              <a:gd name="connsiteY4" fmla="*/ 1564847 h 4546212"/>
              <a:gd name="connsiteX5" fmla="*/ 1498530 w 8186025"/>
              <a:gd name="connsiteY5" fmla="*/ 1095720 h 4546212"/>
              <a:gd name="connsiteX6" fmla="*/ 2595810 w 8186025"/>
              <a:gd name="connsiteY6" fmla="*/ 70002 h 4546212"/>
              <a:gd name="connsiteX7" fmla="*/ 2754836 w 8186025"/>
              <a:gd name="connsiteY7" fmla="*/ 109758 h 4546212"/>
              <a:gd name="connsiteX8" fmla="*/ 3144450 w 8186025"/>
              <a:gd name="connsiteY8" fmla="*/ 260833 h 4546212"/>
              <a:gd name="connsiteX9" fmla="*/ 3995239 w 8186025"/>
              <a:gd name="connsiteY9" fmla="*/ 594788 h 4546212"/>
              <a:gd name="connsiteX10" fmla="*/ 5092519 w 8186025"/>
              <a:gd name="connsiteY10" fmla="*/ 1111622 h 4546212"/>
              <a:gd name="connsiteX11" fmla="*/ 6285215 w 8186025"/>
              <a:gd name="connsiteY11" fmla="*/ 1612555 h 4546212"/>
              <a:gd name="connsiteX12" fmla="*/ 7366592 w 8186025"/>
              <a:gd name="connsiteY12" fmla="*/ 2073730 h 4546212"/>
              <a:gd name="connsiteX13" fmla="*/ 7788012 w 8186025"/>
              <a:gd name="connsiteY13" fmla="*/ 2320221 h 4546212"/>
              <a:gd name="connsiteX14" fmla="*/ 8153772 w 8186025"/>
              <a:gd name="connsiteY14" fmla="*/ 2662127 h 4546212"/>
              <a:gd name="connsiteX15" fmla="*/ 8129918 w 8186025"/>
              <a:gd name="connsiteY15" fmla="*/ 3226669 h 4546212"/>
              <a:gd name="connsiteX16" fmla="*/ 7819817 w 8186025"/>
              <a:gd name="connsiteY16" fmla="*/ 3727602 h 4546212"/>
              <a:gd name="connsiteX17" fmla="*/ 7271177 w 8186025"/>
              <a:gd name="connsiteY17" fmla="*/ 4077459 h 4546212"/>
              <a:gd name="connsiteX18" fmla="*/ 5458279 w 8186025"/>
              <a:gd name="connsiteY18" fmla="*/ 4467073 h 4546212"/>
              <a:gd name="connsiteX19" fmla="*/ 2047170 w 8186025"/>
              <a:gd name="connsiteY19" fmla="*/ 4427316 h 4546212"/>
              <a:gd name="connsiteX0" fmla="*/ 2047170 w 8186025"/>
              <a:gd name="connsiteY0" fmla="*/ 4317849 h 4436745"/>
              <a:gd name="connsiteX1" fmla="*/ 218370 w 8186025"/>
              <a:gd name="connsiteY1" fmla="*/ 3164910 h 4436745"/>
              <a:gd name="connsiteX2" fmla="*/ 51392 w 8186025"/>
              <a:gd name="connsiteY2" fmla="*/ 2409536 h 4436745"/>
              <a:gd name="connsiteX3" fmla="*/ 377396 w 8186025"/>
              <a:gd name="connsiteY3" fmla="*/ 1964263 h 4436745"/>
              <a:gd name="connsiteX4" fmla="*/ 949890 w 8186025"/>
              <a:gd name="connsiteY4" fmla="*/ 1455380 h 4436745"/>
              <a:gd name="connsiteX5" fmla="*/ 1498530 w 8186025"/>
              <a:gd name="connsiteY5" fmla="*/ 986253 h 4436745"/>
              <a:gd name="connsiteX6" fmla="*/ 2386260 w 8186025"/>
              <a:gd name="connsiteY6" fmla="*/ 151035 h 4436745"/>
              <a:gd name="connsiteX7" fmla="*/ 2754836 w 8186025"/>
              <a:gd name="connsiteY7" fmla="*/ 291 h 4436745"/>
              <a:gd name="connsiteX8" fmla="*/ 3144450 w 8186025"/>
              <a:gd name="connsiteY8" fmla="*/ 151366 h 4436745"/>
              <a:gd name="connsiteX9" fmla="*/ 3995239 w 8186025"/>
              <a:gd name="connsiteY9" fmla="*/ 485321 h 4436745"/>
              <a:gd name="connsiteX10" fmla="*/ 5092519 w 8186025"/>
              <a:gd name="connsiteY10" fmla="*/ 1002155 h 4436745"/>
              <a:gd name="connsiteX11" fmla="*/ 6285215 w 8186025"/>
              <a:gd name="connsiteY11" fmla="*/ 1503088 h 4436745"/>
              <a:gd name="connsiteX12" fmla="*/ 7366592 w 8186025"/>
              <a:gd name="connsiteY12" fmla="*/ 1964263 h 4436745"/>
              <a:gd name="connsiteX13" fmla="*/ 7788012 w 8186025"/>
              <a:gd name="connsiteY13" fmla="*/ 2210754 h 4436745"/>
              <a:gd name="connsiteX14" fmla="*/ 8153772 w 8186025"/>
              <a:gd name="connsiteY14" fmla="*/ 2552660 h 4436745"/>
              <a:gd name="connsiteX15" fmla="*/ 8129918 w 8186025"/>
              <a:gd name="connsiteY15" fmla="*/ 3117202 h 4436745"/>
              <a:gd name="connsiteX16" fmla="*/ 7819817 w 8186025"/>
              <a:gd name="connsiteY16" fmla="*/ 3618135 h 4436745"/>
              <a:gd name="connsiteX17" fmla="*/ 7271177 w 8186025"/>
              <a:gd name="connsiteY17" fmla="*/ 3967992 h 4436745"/>
              <a:gd name="connsiteX18" fmla="*/ 5458279 w 8186025"/>
              <a:gd name="connsiteY18" fmla="*/ 4357606 h 4436745"/>
              <a:gd name="connsiteX19" fmla="*/ 2047170 w 8186025"/>
              <a:gd name="connsiteY19" fmla="*/ 4317849 h 4436745"/>
              <a:gd name="connsiteX0" fmla="*/ 2047170 w 8186025"/>
              <a:gd name="connsiteY0" fmla="*/ 4289099 h 4407995"/>
              <a:gd name="connsiteX1" fmla="*/ 218370 w 8186025"/>
              <a:gd name="connsiteY1" fmla="*/ 3136160 h 4407995"/>
              <a:gd name="connsiteX2" fmla="*/ 51392 w 8186025"/>
              <a:gd name="connsiteY2" fmla="*/ 2380786 h 4407995"/>
              <a:gd name="connsiteX3" fmla="*/ 377396 w 8186025"/>
              <a:gd name="connsiteY3" fmla="*/ 1935513 h 4407995"/>
              <a:gd name="connsiteX4" fmla="*/ 949890 w 8186025"/>
              <a:gd name="connsiteY4" fmla="*/ 1426630 h 4407995"/>
              <a:gd name="connsiteX5" fmla="*/ 1498530 w 8186025"/>
              <a:gd name="connsiteY5" fmla="*/ 957503 h 4407995"/>
              <a:gd name="connsiteX6" fmla="*/ 2386260 w 8186025"/>
              <a:gd name="connsiteY6" fmla="*/ 122285 h 4407995"/>
              <a:gd name="connsiteX7" fmla="*/ 2754836 w 8186025"/>
              <a:gd name="connsiteY7" fmla="*/ 4879 h 4407995"/>
              <a:gd name="connsiteX8" fmla="*/ 3144450 w 8186025"/>
              <a:gd name="connsiteY8" fmla="*/ 122616 h 4407995"/>
              <a:gd name="connsiteX9" fmla="*/ 3995239 w 8186025"/>
              <a:gd name="connsiteY9" fmla="*/ 456571 h 4407995"/>
              <a:gd name="connsiteX10" fmla="*/ 5092519 w 8186025"/>
              <a:gd name="connsiteY10" fmla="*/ 973405 h 4407995"/>
              <a:gd name="connsiteX11" fmla="*/ 6285215 w 8186025"/>
              <a:gd name="connsiteY11" fmla="*/ 1474338 h 4407995"/>
              <a:gd name="connsiteX12" fmla="*/ 7366592 w 8186025"/>
              <a:gd name="connsiteY12" fmla="*/ 1935513 h 4407995"/>
              <a:gd name="connsiteX13" fmla="*/ 7788012 w 8186025"/>
              <a:gd name="connsiteY13" fmla="*/ 2182004 h 4407995"/>
              <a:gd name="connsiteX14" fmla="*/ 8153772 w 8186025"/>
              <a:gd name="connsiteY14" fmla="*/ 2523910 h 4407995"/>
              <a:gd name="connsiteX15" fmla="*/ 8129918 w 8186025"/>
              <a:gd name="connsiteY15" fmla="*/ 3088452 h 4407995"/>
              <a:gd name="connsiteX16" fmla="*/ 7819817 w 8186025"/>
              <a:gd name="connsiteY16" fmla="*/ 3589385 h 4407995"/>
              <a:gd name="connsiteX17" fmla="*/ 7271177 w 8186025"/>
              <a:gd name="connsiteY17" fmla="*/ 3939242 h 4407995"/>
              <a:gd name="connsiteX18" fmla="*/ 5458279 w 8186025"/>
              <a:gd name="connsiteY18" fmla="*/ 4328856 h 4407995"/>
              <a:gd name="connsiteX19" fmla="*/ 2047170 w 8186025"/>
              <a:gd name="connsiteY19" fmla="*/ 4289099 h 4407995"/>
              <a:gd name="connsiteX0" fmla="*/ 2047170 w 8186025"/>
              <a:gd name="connsiteY0" fmla="*/ 4290861 h 4409757"/>
              <a:gd name="connsiteX1" fmla="*/ 218370 w 8186025"/>
              <a:gd name="connsiteY1" fmla="*/ 3137922 h 4409757"/>
              <a:gd name="connsiteX2" fmla="*/ 51392 w 8186025"/>
              <a:gd name="connsiteY2" fmla="*/ 2382548 h 4409757"/>
              <a:gd name="connsiteX3" fmla="*/ 377396 w 8186025"/>
              <a:gd name="connsiteY3" fmla="*/ 1937275 h 4409757"/>
              <a:gd name="connsiteX4" fmla="*/ 949890 w 8186025"/>
              <a:gd name="connsiteY4" fmla="*/ 1428392 h 4409757"/>
              <a:gd name="connsiteX5" fmla="*/ 1498530 w 8186025"/>
              <a:gd name="connsiteY5" fmla="*/ 959265 h 4409757"/>
              <a:gd name="connsiteX6" fmla="*/ 2386260 w 8186025"/>
              <a:gd name="connsiteY6" fmla="*/ 124047 h 4409757"/>
              <a:gd name="connsiteX7" fmla="*/ 2754836 w 8186025"/>
              <a:gd name="connsiteY7" fmla="*/ 6641 h 4409757"/>
              <a:gd name="connsiteX8" fmla="*/ 3139688 w 8186025"/>
              <a:gd name="connsiteY8" fmla="*/ 148190 h 4409757"/>
              <a:gd name="connsiteX9" fmla="*/ 3995239 w 8186025"/>
              <a:gd name="connsiteY9" fmla="*/ 458333 h 4409757"/>
              <a:gd name="connsiteX10" fmla="*/ 5092519 w 8186025"/>
              <a:gd name="connsiteY10" fmla="*/ 975167 h 4409757"/>
              <a:gd name="connsiteX11" fmla="*/ 6285215 w 8186025"/>
              <a:gd name="connsiteY11" fmla="*/ 1476100 h 4409757"/>
              <a:gd name="connsiteX12" fmla="*/ 7366592 w 8186025"/>
              <a:gd name="connsiteY12" fmla="*/ 1937275 h 4409757"/>
              <a:gd name="connsiteX13" fmla="*/ 7788012 w 8186025"/>
              <a:gd name="connsiteY13" fmla="*/ 2183766 h 4409757"/>
              <a:gd name="connsiteX14" fmla="*/ 8153772 w 8186025"/>
              <a:gd name="connsiteY14" fmla="*/ 2525672 h 4409757"/>
              <a:gd name="connsiteX15" fmla="*/ 8129918 w 8186025"/>
              <a:gd name="connsiteY15" fmla="*/ 3090214 h 4409757"/>
              <a:gd name="connsiteX16" fmla="*/ 7819817 w 8186025"/>
              <a:gd name="connsiteY16" fmla="*/ 3591147 h 4409757"/>
              <a:gd name="connsiteX17" fmla="*/ 7271177 w 8186025"/>
              <a:gd name="connsiteY17" fmla="*/ 3941004 h 4409757"/>
              <a:gd name="connsiteX18" fmla="*/ 5458279 w 8186025"/>
              <a:gd name="connsiteY18" fmla="*/ 4330618 h 4409757"/>
              <a:gd name="connsiteX19" fmla="*/ 2047170 w 8186025"/>
              <a:gd name="connsiteY19" fmla="*/ 4290861 h 4409757"/>
              <a:gd name="connsiteX0" fmla="*/ 2047170 w 8186025"/>
              <a:gd name="connsiteY0" fmla="*/ 4290861 h 4409757"/>
              <a:gd name="connsiteX1" fmla="*/ 218370 w 8186025"/>
              <a:gd name="connsiteY1" fmla="*/ 3137922 h 4409757"/>
              <a:gd name="connsiteX2" fmla="*/ 51392 w 8186025"/>
              <a:gd name="connsiteY2" fmla="*/ 2382548 h 4409757"/>
              <a:gd name="connsiteX3" fmla="*/ 377396 w 8186025"/>
              <a:gd name="connsiteY3" fmla="*/ 1937275 h 4409757"/>
              <a:gd name="connsiteX4" fmla="*/ 949890 w 8186025"/>
              <a:gd name="connsiteY4" fmla="*/ 1428392 h 4409757"/>
              <a:gd name="connsiteX5" fmla="*/ 1498530 w 8186025"/>
              <a:gd name="connsiteY5" fmla="*/ 959265 h 4409757"/>
              <a:gd name="connsiteX6" fmla="*/ 2386260 w 8186025"/>
              <a:gd name="connsiteY6" fmla="*/ 124047 h 4409757"/>
              <a:gd name="connsiteX7" fmla="*/ 2754836 w 8186025"/>
              <a:gd name="connsiteY7" fmla="*/ 6641 h 4409757"/>
              <a:gd name="connsiteX8" fmla="*/ 3139688 w 8186025"/>
              <a:gd name="connsiteY8" fmla="*/ 148190 h 4409757"/>
              <a:gd name="connsiteX9" fmla="*/ 4009526 w 8186025"/>
              <a:gd name="connsiteY9" fmla="*/ 525008 h 4409757"/>
              <a:gd name="connsiteX10" fmla="*/ 5092519 w 8186025"/>
              <a:gd name="connsiteY10" fmla="*/ 975167 h 4409757"/>
              <a:gd name="connsiteX11" fmla="*/ 6285215 w 8186025"/>
              <a:gd name="connsiteY11" fmla="*/ 1476100 h 4409757"/>
              <a:gd name="connsiteX12" fmla="*/ 7366592 w 8186025"/>
              <a:gd name="connsiteY12" fmla="*/ 1937275 h 4409757"/>
              <a:gd name="connsiteX13" fmla="*/ 7788012 w 8186025"/>
              <a:gd name="connsiteY13" fmla="*/ 2183766 h 4409757"/>
              <a:gd name="connsiteX14" fmla="*/ 8153772 w 8186025"/>
              <a:gd name="connsiteY14" fmla="*/ 2525672 h 4409757"/>
              <a:gd name="connsiteX15" fmla="*/ 8129918 w 8186025"/>
              <a:gd name="connsiteY15" fmla="*/ 3090214 h 4409757"/>
              <a:gd name="connsiteX16" fmla="*/ 7819817 w 8186025"/>
              <a:gd name="connsiteY16" fmla="*/ 3591147 h 4409757"/>
              <a:gd name="connsiteX17" fmla="*/ 7271177 w 8186025"/>
              <a:gd name="connsiteY17" fmla="*/ 3941004 h 4409757"/>
              <a:gd name="connsiteX18" fmla="*/ 5458279 w 8186025"/>
              <a:gd name="connsiteY18" fmla="*/ 4330618 h 4409757"/>
              <a:gd name="connsiteX19" fmla="*/ 2047170 w 8186025"/>
              <a:gd name="connsiteY19" fmla="*/ 4290861 h 4409757"/>
              <a:gd name="connsiteX0" fmla="*/ 2047170 w 8186025"/>
              <a:gd name="connsiteY0" fmla="*/ 4290861 h 4409757"/>
              <a:gd name="connsiteX1" fmla="*/ 218370 w 8186025"/>
              <a:gd name="connsiteY1" fmla="*/ 3137922 h 4409757"/>
              <a:gd name="connsiteX2" fmla="*/ 51392 w 8186025"/>
              <a:gd name="connsiteY2" fmla="*/ 2382548 h 4409757"/>
              <a:gd name="connsiteX3" fmla="*/ 377396 w 8186025"/>
              <a:gd name="connsiteY3" fmla="*/ 1937275 h 4409757"/>
              <a:gd name="connsiteX4" fmla="*/ 949890 w 8186025"/>
              <a:gd name="connsiteY4" fmla="*/ 1428392 h 4409757"/>
              <a:gd name="connsiteX5" fmla="*/ 1498530 w 8186025"/>
              <a:gd name="connsiteY5" fmla="*/ 959265 h 4409757"/>
              <a:gd name="connsiteX6" fmla="*/ 2386260 w 8186025"/>
              <a:gd name="connsiteY6" fmla="*/ 124047 h 4409757"/>
              <a:gd name="connsiteX7" fmla="*/ 2754836 w 8186025"/>
              <a:gd name="connsiteY7" fmla="*/ 6641 h 4409757"/>
              <a:gd name="connsiteX8" fmla="*/ 3139688 w 8186025"/>
              <a:gd name="connsiteY8" fmla="*/ 148190 h 4409757"/>
              <a:gd name="connsiteX9" fmla="*/ 4009526 w 8186025"/>
              <a:gd name="connsiteY9" fmla="*/ 525008 h 4409757"/>
              <a:gd name="connsiteX10" fmla="*/ 5087757 w 8186025"/>
              <a:gd name="connsiteY10" fmla="*/ 1013267 h 4409757"/>
              <a:gd name="connsiteX11" fmla="*/ 6285215 w 8186025"/>
              <a:gd name="connsiteY11" fmla="*/ 1476100 h 4409757"/>
              <a:gd name="connsiteX12" fmla="*/ 7366592 w 8186025"/>
              <a:gd name="connsiteY12" fmla="*/ 1937275 h 4409757"/>
              <a:gd name="connsiteX13" fmla="*/ 7788012 w 8186025"/>
              <a:gd name="connsiteY13" fmla="*/ 2183766 h 4409757"/>
              <a:gd name="connsiteX14" fmla="*/ 8153772 w 8186025"/>
              <a:gd name="connsiteY14" fmla="*/ 2525672 h 4409757"/>
              <a:gd name="connsiteX15" fmla="*/ 8129918 w 8186025"/>
              <a:gd name="connsiteY15" fmla="*/ 3090214 h 4409757"/>
              <a:gd name="connsiteX16" fmla="*/ 7819817 w 8186025"/>
              <a:gd name="connsiteY16" fmla="*/ 3591147 h 4409757"/>
              <a:gd name="connsiteX17" fmla="*/ 7271177 w 8186025"/>
              <a:gd name="connsiteY17" fmla="*/ 3941004 h 4409757"/>
              <a:gd name="connsiteX18" fmla="*/ 5458279 w 8186025"/>
              <a:gd name="connsiteY18" fmla="*/ 4330618 h 4409757"/>
              <a:gd name="connsiteX19" fmla="*/ 2047170 w 8186025"/>
              <a:gd name="connsiteY19" fmla="*/ 4290861 h 4409757"/>
              <a:gd name="connsiteX0" fmla="*/ 2364268 w 8503123"/>
              <a:gd name="connsiteY0" fmla="*/ 4290861 h 4409757"/>
              <a:gd name="connsiteX1" fmla="*/ 535468 w 8503123"/>
              <a:gd name="connsiteY1" fmla="*/ 3137922 h 4409757"/>
              <a:gd name="connsiteX2" fmla="*/ 2730 w 8503123"/>
              <a:gd name="connsiteY2" fmla="*/ 2382548 h 4409757"/>
              <a:gd name="connsiteX3" fmla="*/ 694494 w 8503123"/>
              <a:gd name="connsiteY3" fmla="*/ 1937275 h 4409757"/>
              <a:gd name="connsiteX4" fmla="*/ 1266988 w 8503123"/>
              <a:gd name="connsiteY4" fmla="*/ 1428392 h 4409757"/>
              <a:gd name="connsiteX5" fmla="*/ 1815628 w 8503123"/>
              <a:gd name="connsiteY5" fmla="*/ 959265 h 4409757"/>
              <a:gd name="connsiteX6" fmla="*/ 2703358 w 8503123"/>
              <a:gd name="connsiteY6" fmla="*/ 124047 h 4409757"/>
              <a:gd name="connsiteX7" fmla="*/ 3071934 w 8503123"/>
              <a:gd name="connsiteY7" fmla="*/ 6641 h 4409757"/>
              <a:gd name="connsiteX8" fmla="*/ 3456786 w 8503123"/>
              <a:gd name="connsiteY8" fmla="*/ 148190 h 4409757"/>
              <a:gd name="connsiteX9" fmla="*/ 4326624 w 8503123"/>
              <a:gd name="connsiteY9" fmla="*/ 525008 h 4409757"/>
              <a:gd name="connsiteX10" fmla="*/ 5404855 w 8503123"/>
              <a:gd name="connsiteY10" fmla="*/ 1013267 h 4409757"/>
              <a:gd name="connsiteX11" fmla="*/ 6602313 w 8503123"/>
              <a:gd name="connsiteY11" fmla="*/ 1476100 h 4409757"/>
              <a:gd name="connsiteX12" fmla="*/ 7683690 w 8503123"/>
              <a:gd name="connsiteY12" fmla="*/ 1937275 h 4409757"/>
              <a:gd name="connsiteX13" fmla="*/ 8105110 w 8503123"/>
              <a:gd name="connsiteY13" fmla="*/ 2183766 h 4409757"/>
              <a:gd name="connsiteX14" fmla="*/ 8470870 w 8503123"/>
              <a:gd name="connsiteY14" fmla="*/ 2525672 h 4409757"/>
              <a:gd name="connsiteX15" fmla="*/ 8447016 w 8503123"/>
              <a:gd name="connsiteY15" fmla="*/ 3090214 h 4409757"/>
              <a:gd name="connsiteX16" fmla="*/ 8136915 w 8503123"/>
              <a:gd name="connsiteY16" fmla="*/ 3591147 h 4409757"/>
              <a:gd name="connsiteX17" fmla="*/ 7588275 w 8503123"/>
              <a:gd name="connsiteY17" fmla="*/ 3941004 h 4409757"/>
              <a:gd name="connsiteX18" fmla="*/ 5775377 w 8503123"/>
              <a:gd name="connsiteY18" fmla="*/ 4330618 h 4409757"/>
              <a:gd name="connsiteX19" fmla="*/ 2364268 w 8503123"/>
              <a:gd name="connsiteY19" fmla="*/ 4290861 h 4409757"/>
              <a:gd name="connsiteX0" fmla="*/ 2404109 w 8542964"/>
              <a:gd name="connsiteY0" fmla="*/ 4290861 h 4409757"/>
              <a:gd name="connsiteX1" fmla="*/ 575309 w 8542964"/>
              <a:gd name="connsiteY1" fmla="*/ 3137922 h 4409757"/>
              <a:gd name="connsiteX2" fmla="*/ 42571 w 8542964"/>
              <a:gd name="connsiteY2" fmla="*/ 2382548 h 4409757"/>
              <a:gd name="connsiteX3" fmla="*/ 176069 w 8542964"/>
              <a:gd name="connsiteY3" fmla="*/ 1755057 h 4409757"/>
              <a:gd name="connsiteX4" fmla="*/ 1306829 w 8542964"/>
              <a:gd name="connsiteY4" fmla="*/ 1428392 h 4409757"/>
              <a:gd name="connsiteX5" fmla="*/ 1855469 w 8542964"/>
              <a:gd name="connsiteY5" fmla="*/ 959265 h 4409757"/>
              <a:gd name="connsiteX6" fmla="*/ 2743199 w 8542964"/>
              <a:gd name="connsiteY6" fmla="*/ 124047 h 4409757"/>
              <a:gd name="connsiteX7" fmla="*/ 3111775 w 8542964"/>
              <a:gd name="connsiteY7" fmla="*/ 6641 h 4409757"/>
              <a:gd name="connsiteX8" fmla="*/ 3496627 w 8542964"/>
              <a:gd name="connsiteY8" fmla="*/ 148190 h 4409757"/>
              <a:gd name="connsiteX9" fmla="*/ 4366465 w 8542964"/>
              <a:gd name="connsiteY9" fmla="*/ 525008 h 4409757"/>
              <a:gd name="connsiteX10" fmla="*/ 5444696 w 8542964"/>
              <a:gd name="connsiteY10" fmla="*/ 1013267 h 4409757"/>
              <a:gd name="connsiteX11" fmla="*/ 6642154 w 8542964"/>
              <a:gd name="connsiteY11" fmla="*/ 1476100 h 4409757"/>
              <a:gd name="connsiteX12" fmla="*/ 7723531 w 8542964"/>
              <a:gd name="connsiteY12" fmla="*/ 1937275 h 4409757"/>
              <a:gd name="connsiteX13" fmla="*/ 8144951 w 8542964"/>
              <a:gd name="connsiteY13" fmla="*/ 2183766 h 4409757"/>
              <a:gd name="connsiteX14" fmla="*/ 8510711 w 8542964"/>
              <a:gd name="connsiteY14" fmla="*/ 2525672 h 4409757"/>
              <a:gd name="connsiteX15" fmla="*/ 8486857 w 8542964"/>
              <a:gd name="connsiteY15" fmla="*/ 3090214 h 4409757"/>
              <a:gd name="connsiteX16" fmla="*/ 8176756 w 8542964"/>
              <a:gd name="connsiteY16" fmla="*/ 3591147 h 4409757"/>
              <a:gd name="connsiteX17" fmla="*/ 7628116 w 8542964"/>
              <a:gd name="connsiteY17" fmla="*/ 3941004 h 4409757"/>
              <a:gd name="connsiteX18" fmla="*/ 5815218 w 8542964"/>
              <a:gd name="connsiteY18" fmla="*/ 4330618 h 4409757"/>
              <a:gd name="connsiteX19" fmla="*/ 2404109 w 8542964"/>
              <a:gd name="connsiteY19" fmla="*/ 4290861 h 4409757"/>
              <a:gd name="connsiteX0" fmla="*/ 2382142 w 8520997"/>
              <a:gd name="connsiteY0" fmla="*/ 4290861 h 4409757"/>
              <a:gd name="connsiteX1" fmla="*/ 553342 w 8520997"/>
              <a:gd name="connsiteY1" fmla="*/ 3137922 h 4409757"/>
              <a:gd name="connsiteX2" fmla="*/ 20604 w 8520997"/>
              <a:gd name="connsiteY2" fmla="*/ 2382548 h 4409757"/>
              <a:gd name="connsiteX3" fmla="*/ 154102 w 8520997"/>
              <a:gd name="connsiteY3" fmla="*/ 1755057 h 4409757"/>
              <a:gd name="connsiteX4" fmla="*/ 572592 w 8520997"/>
              <a:gd name="connsiteY4" fmla="*/ 1100399 h 4409757"/>
              <a:gd name="connsiteX5" fmla="*/ 1833502 w 8520997"/>
              <a:gd name="connsiteY5" fmla="*/ 959265 h 4409757"/>
              <a:gd name="connsiteX6" fmla="*/ 2721232 w 8520997"/>
              <a:gd name="connsiteY6" fmla="*/ 124047 h 4409757"/>
              <a:gd name="connsiteX7" fmla="*/ 3089808 w 8520997"/>
              <a:gd name="connsiteY7" fmla="*/ 6641 h 4409757"/>
              <a:gd name="connsiteX8" fmla="*/ 3474660 w 8520997"/>
              <a:gd name="connsiteY8" fmla="*/ 148190 h 4409757"/>
              <a:gd name="connsiteX9" fmla="*/ 4344498 w 8520997"/>
              <a:gd name="connsiteY9" fmla="*/ 525008 h 4409757"/>
              <a:gd name="connsiteX10" fmla="*/ 5422729 w 8520997"/>
              <a:gd name="connsiteY10" fmla="*/ 1013267 h 4409757"/>
              <a:gd name="connsiteX11" fmla="*/ 6620187 w 8520997"/>
              <a:gd name="connsiteY11" fmla="*/ 1476100 h 4409757"/>
              <a:gd name="connsiteX12" fmla="*/ 7701564 w 8520997"/>
              <a:gd name="connsiteY12" fmla="*/ 1937275 h 4409757"/>
              <a:gd name="connsiteX13" fmla="*/ 8122984 w 8520997"/>
              <a:gd name="connsiteY13" fmla="*/ 2183766 h 4409757"/>
              <a:gd name="connsiteX14" fmla="*/ 8488744 w 8520997"/>
              <a:gd name="connsiteY14" fmla="*/ 2525672 h 4409757"/>
              <a:gd name="connsiteX15" fmla="*/ 8464890 w 8520997"/>
              <a:gd name="connsiteY15" fmla="*/ 3090214 h 4409757"/>
              <a:gd name="connsiteX16" fmla="*/ 8154789 w 8520997"/>
              <a:gd name="connsiteY16" fmla="*/ 3591147 h 4409757"/>
              <a:gd name="connsiteX17" fmla="*/ 7606149 w 8520997"/>
              <a:gd name="connsiteY17" fmla="*/ 3941004 h 4409757"/>
              <a:gd name="connsiteX18" fmla="*/ 5793251 w 8520997"/>
              <a:gd name="connsiteY18" fmla="*/ 4330618 h 4409757"/>
              <a:gd name="connsiteX19" fmla="*/ 2382142 w 8520997"/>
              <a:gd name="connsiteY19" fmla="*/ 4290861 h 4409757"/>
              <a:gd name="connsiteX0" fmla="*/ 2382142 w 8520997"/>
              <a:gd name="connsiteY0" fmla="*/ 4284526 h 4403422"/>
              <a:gd name="connsiteX1" fmla="*/ 553342 w 8520997"/>
              <a:gd name="connsiteY1" fmla="*/ 3131587 h 4403422"/>
              <a:gd name="connsiteX2" fmla="*/ 20604 w 8520997"/>
              <a:gd name="connsiteY2" fmla="*/ 2376213 h 4403422"/>
              <a:gd name="connsiteX3" fmla="*/ 154102 w 8520997"/>
              <a:gd name="connsiteY3" fmla="*/ 1748722 h 4403422"/>
              <a:gd name="connsiteX4" fmla="*/ 572592 w 8520997"/>
              <a:gd name="connsiteY4" fmla="*/ 1094064 h 4403422"/>
              <a:gd name="connsiteX5" fmla="*/ 688096 w 8520997"/>
              <a:gd name="connsiteY5" fmla="*/ 515606 h 4403422"/>
              <a:gd name="connsiteX6" fmla="*/ 2721232 w 8520997"/>
              <a:gd name="connsiteY6" fmla="*/ 117712 h 4403422"/>
              <a:gd name="connsiteX7" fmla="*/ 3089808 w 8520997"/>
              <a:gd name="connsiteY7" fmla="*/ 306 h 4403422"/>
              <a:gd name="connsiteX8" fmla="*/ 3474660 w 8520997"/>
              <a:gd name="connsiteY8" fmla="*/ 141855 h 4403422"/>
              <a:gd name="connsiteX9" fmla="*/ 4344498 w 8520997"/>
              <a:gd name="connsiteY9" fmla="*/ 518673 h 4403422"/>
              <a:gd name="connsiteX10" fmla="*/ 5422729 w 8520997"/>
              <a:gd name="connsiteY10" fmla="*/ 1006932 h 4403422"/>
              <a:gd name="connsiteX11" fmla="*/ 6620187 w 8520997"/>
              <a:gd name="connsiteY11" fmla="*/ 1469765 h 4403422"/>
              <a:gd name="connsiteX12" fmla="*/ 7701564 w 8520997"/>
              <a:gd name="connsiteY12" fmla="*/ 1930940 h 4403422"/>
              <a:gd name="connsiteX13" fmla="*/ 8122984 w 8520997"/>
              <a:gd name="connsiteY13" fmla="*/ 2177431 h 4403422"/>
              <a:gd name="connsiteX14" fmla="*/ 8488744 w 8520997"/>
              <a:gd name="connsiteY14" fmla="*/ 2519337 h 4403422"/>
              <a:gd name="connsiteX15" fmla="*/ 8464890 w 8520997"/>
              <a:gd name="connsiteY15" fmla="*/ 3083879 h 4403422"/>
              <a:gd name="connsiteX16" fmla="*/ 8154789 w 8520997"/>
              <a:gd name="connsiteY16" fmla="*/ 3584812 h 4403422"/>
              <a:gd name="connsiteX17" fmla="*/ 7606149 w 8520997"/>
              <a:gd name="connsiteY17" fmla="*/ 3934669 h 4403422"/>
              <a:gd name="connsiteX18" fmla="*/ 5793251 w 8520997"/>
              <a:gd name="connsiteY18" fmla="*/ 4324283 h 4403422"/>
              <a:gd name="connsiteX19" fmla="*/ 2382142 w 8520997"/>
              <a:gd name="connsiteY19" fmla="*/ 4284526 h 4403422"/>
              <a:gd name="connsiteX0" fmla="*/ 2382142 w 8520997"/>
              <a:gd name="connsiteY0" fmla="*/ 4284274 h 4403170"/>
              <a:gd name="connsiteX1" fmla="*/ 553342 w 8520997"/>
              <a:gd name="connsiteY1" fmla="*/ 3131335 h 4403170"/>
              <a:gd name="connsiteX2" fmla="*/ 20604 w 8520997"/>
              <a:gd name="connsiteY2" fmla="*/ 2375961 h 4403170"/>
              <a:gd name="connsiteX3" fmla="*/ 154102 w 8520997"/>
              <a:gd name="connsiteY3" fmla="*/ 1748470 h 4403170"/>
              <a:gd name="connsiteX4" fmla="*/ 572592 w 8520997"/>
              <a:gd name="connsiteY4" fmla="*/ 1093812 h 4403170"/>
              <a:gd name="connsiteX5" fmla="*/ 688096 w 8520997"/>
              <a:gd name="connsiteY5" fmla="*/ 515354 h 4403170"/>
              <a:gd name="connsiteX6" fmla="*/ 1248567 w 8520997"/>
              <a:gd name="connsiteY6" fmla="*/ 153904 h 4403170"/>
              <a:gd name="connsiteX7" fmla="*/ 3089808 w 8520997"/>
              <a:gd name="connsiteY7" fmla="*/ 54 h 4403170"/>
              <a:gd name="connsiteX8" fmla="*/ 3474660 w 8520997"/>
              <a:gd name="connsiteY8" fmla="*/ 141603 h 4403170"/>
              <a:gd name="connsiteX9" fmla="*/ 4344498 w 8520997"/>
              <a:gd name="connsiteY9" fmla="*/ 518421 h 4403170"/>
              <a:gd name="connsiteX10" fmla="*/ 5422729 w 8520997"/>
              <a:gd name="connsiteY10" fmla="*/ 1006680 h 4403170"/>
              <a:gd name="connsiteX11" fmla="*/ 6620187 w 8520997"/>
              <a:gd name="connsiteY11" fmla="*/ 1469513 h 4403170"/>
              <a:gd name="connsiteX12" fmla="*/ 7701564 w 8520997"/>
              <a:gd name="connsiteY12" fmla="*/ 1930688 h 4403170"/>
              <a:gd name="connsiteX13" fmla="*/ 8122984 w 8520997"/>
              <a:gd name="connsiteY13" fmla="*/ 2177179 h 4403170"/>
              <a:gd name="connsiteX14" fmla="*/ 8488744 w 8520997"/>
              <a:gd name="connsiteY14" fmla="*/ 2519085 h 4403170"/>
              <a:gd name="connsiteX15" fmla="*/ 8464890 w 8520997"/>
              <a:gd name="connsiteY15" fmla="*/ 3083627 h 4403170"/>
              <a:gd name="connsiteX16" fmla="*/ 8154789 w 8520997"/>
              <a:gd name="connsiteY16" fmla="*/ 3584560 h 4403170"/>
              <a:gd name="connsiteX17" fmla="*/ 7606149 w 8520997"/>
              <a:gd name="connsiteY17" fmla="*/ 3934417 h 4403170"/>
              <a:gd name="connsiteX18" fmla="*/ 5793251 w 8520997"/>
              <a:gd name="connsiteY18" fmla="*/ 4324031 h 4403170"/>
              <a:gd name="connsiteX19" fmla="*/ 2382142 w 8520997"/>
              <a:gd name="connsiteY19" fmla="*/ 4284274 h 4403170"/>
              <a:gd name="connsiteX0" fmla="*/ 2382142 w 8520997"/>
              <a:gd name="connsiteY0" fmla="*/ 4212123 h 4331019"/>
              <a:gd name="connsiteX1" fmla="*/ 553342 w 8520997"/>
              <a:gd name="connsiteY1" fmla="*/ 3059184 h 4331019"/>
              <a:gd name="connsiteX2" fmla="*/ 20604 w 8520997"/>
              <a:gd name="connsiteY2" fmla="*/ 2303810 h 4331019"/>
              <a:gd name="connsiteX3" fmla="*/ 154102 w 8520997"/>
              <a:gd name="connsiteY3" fmla="*/ 1676319 h 4331019"/>
              <a:gd name="connsiteX4" fmla="*/ 572592 w 8520997"/>
              <a:gd name="connsiteY4" fmla="*/ 1021661 h 4331019"/>
              <a:gd name="connsiteX5" fmla="*/ 688096 w 8520997"/>
              <a:gd name="connsiteY5" fmla="*/ 443203 h 4331019"/>
              <a:gd name="connsiteX6" fmla="*/ 1248567 w 8520997"/>
              <a:gd name="connsiteY6" fmla="*/ 81753 h 4331019"/>
              <a:gd name="connsiteX7" fmla="*/ 1646018 w 8520997"/>
              <a:gd name="connsiteY7" fmla="*/ 790 h 4331019"/>
              <a:gd name="connsiteX8" fmla="*/ 3474660 w 8520997"/>
              <a:gd name="connsiteY8" fmla="*/ 69452 h 4331019"/>
              <a:gd name="connsiteX9" fmla="*/ 4344498 w 8520997"/>
              <a:gd name="connsiteY9" fmla="*/ 446270 h 4331019"/>
              <a:gd name="connsiteX10" fmla="*/ 5422729 w 8520997"/>
              <a:gd name="connsiteY10" fmla="*/ 934529 h 4331019"/>
              <a:gd name="connsiteX11" fmla="*/ 6620187 w 8520997"/>
              <a:gd name="connsiteY11" fmla="*/ 1397362 h 4331019"/>
              <a:gd name="connsiteX12" fmla="*/ 7701564 w 8520997"/>
              <a:gd name="connsiteY12" fmla="*/ 1858537 h 4331019"/>
              <a:gd name="connsiteX13" fmla="*/ 8122984 w 8520997"/>
              <a:gd name="connsiteY13" fmla="*/ 2105028 h 4331019"/>
              <a:gd name="connsiteX14" fmla="*/ 8488744 w 8520997"/>
              <a:gd name="connsiteY14" fmla="*/ 2446934 h 4331019"/>
              <a:gd name="connsiteX15" fmla="*/ 8464890 w 8520997"/>
              <a:gd name="connsiteY15" fmla="*/ 3011476 h 4331019"/>
              <a:gd name="connsiteX16" fmla="*/ 8154789 w 8520997"/>
              <a:gd name="connsiteY16" fmla="*/ 3512409 h 4331019"/>
              <a:gd name="connsiteX17" fmla="*/ 7606149 w 8520997"/>
              <a:gd name="connsiteY17" fmla="*/ 3862266 h 4331019"/>
              <a:gd name="connsiteX18" fmla="*/ 5793251 w 8520997"/>
              <a:gd name="connsiteY18" fmla="*/ 4251880 h 4331019"/>
              <a:gd name="connsiteX19" fmla="*/ 2382142 w 8520997"/>
              <a:gd name="connsiteY19" fmla="*/ 4212123 h 4331019"/>
              <a:gd name="connsiteX0" fmla="*/ 2382142 w 8520997"/>
              <a:gd name="connsiteY0" fmla="*/ 4215759 h 4334655"/>
              <a:gd name="connsiteX1" fmla="*/ 553342 w 8520997"/>
              <a:gd name="connsiteY1" fmla="*/ 3062820 h 4334655"/>
              <a:gd name="connsiteX2" fmla="*/ 20604 w 8520997"/>
              <a:gd name="connsiteY2" fmla="*/ 2307446 h 4334655"/>
              <a:gd name="connsiteX3" fmla="*/ 154102 w 8520997"/>
              <a:gd name="connsiteY3" fmla="*/ 1679955 h 4334655"/>
              <a:gd name="connsiteX4" fmla="*/ 572592 w 8520997"/>
              <a:gd name="connsiteY4" fmla="*/ 1025297 h 4334655"/>
              <a:gd name="connsiteX5" fmla="*/ 688096 w 8520997"/>
              <a:gd name="connsiteY5" fmla="*/ 446839 h 4334655"/>
              <a:gd name="connsiteX6" fmla="*/ 873182 w 8520997"/>
              <a:gd name="connsiteY6" fmla="*/ 140054 h 4334655"/>
              <a:gd name="connsiteX7" fmla="*/ 1646018 w 8520997"/>
              <a:gd name="connsiteY7" fmla="*/ 4426 h 4334655"/>
              <a:gd name="connsiteX8" fmla="*/ 3474660 w 8520997"/>
              <a:gd name="connsiteY8" fmla="*/ 73088 h 4334655"/>
              <a:gd name="connsiteX9" fmla="*/ 4344498 w 8520997"/>
              <a:gd name="connsiteY9" fmla="*/ 449906 h 4334655"/>
              <a:gd name="connsiteX10" fmla="*/ 5422729 w 8520997"/>
              <a:gd name="connsiteY10" fmla="*/ 938165 h 4334655"/>
              <a:gd name="connsiteX11" fmla="*/ 6620187 w 8520997"/>
              <a:gd name="connsiteY11" fmla="*/ 1400998 h 4334655"/>
              <a:gd name="connsiteX12" fmla="*/ 7701564 w 8520997"/>
              <a:gd name="connsiteY12" fmla="*/ 1862173 h 4334655"/>
              <a:gd name="connsiteX13" fmla="*/ 8122984 w 8520997"/>
              <a:gd name="connsiteY13" fmla="*/ 2108664 h 4334655"/>
              <a:gd name="connsiteX14" fmla="*/ 8488744 w 8520997"/>
              <a:gd name="connsiteY14" fmla="*/ 2450570 h 4334655"/>
              <a:gd name="connsiteX15" fmla="*/ 8464890 w 8520997"/>
              <a:gd name="connsiteY15" fmla="*/ 3015112 h 4334655"/>
              <a:gd name="connsiteX16" fmla="*/ 8154789 w 8520997"/>
              <a:gd name="connsiteY16" fmla="*/ 3516045 h 4334655"/>
              <a:gd name="connsiteX17" fmla="*/ 7606149 w 8520997"/>
              <a:gd name="connsiteY17" fmla="*/ 3865902 h 4334655"/>
              <a:gd name="connsiteX18" fmla="*/ 5793251 w 8520997"/>
              <a:gd name="connsiteY18" fmla="*/ 4255516 h 4334655"/>
              <a:gd name="connsiteX19" fmla="*/ 2382142 w 8520997"/>
              <a:gd name="connsiteY19" fmla="*/ 4215759 h 4334655"/>
              <a:gd name="connsiteX0" fmla="*/ 2382142 w 8520997"/>
              <a:gd name="connsiteY0" fmla="*/ 4530550 h 4649446"/>
              <a:gd name="connsiteX1" fmla="*/ 553342 w 8520997"/>
              <a:gd name="connsiteY1" fmla="*/ 3377611 h 4649446"/>
              <a:gd name="connsiteX2" fmla="*/ 20604 w 8520997"/>
              <a:gd name="connsiteY2" fmla="*/ 2622237 h 4649446"/>
              <a:gd name="connsiteX3" fmla="*/ 154102 w 8520997"/>
              <a:gd name="connsiteY3" fmla="*/ 1994746 h 4649446"/>
              <a:gd name="connsiteX4" fmla="*/ 572592 w 8520997"/>
              <a:gd name="connsiteY4" fmla="*/ 1340088 h 4649446"/>
              <a:gd name="connsiteX5" fmla="*/ 688096 w 8520997"/>
              <a:gd name="connsiteY5" fmla="*/ 761630 h 4649446"/>
              <a:gd name="connsiteX6" fmla="*/ 873182 w 8520997"/>
              <a:gd name="connsiteY6" fmla="*/ 454845 h 4649446"/>
              <a:gd name="connsiteX7" fmla="*/ 1126253 w 8520997"/>
              <a:gd name="connsiteY7" fmla="*/ 334 h 4649446"/>
              <a:gd name="connsiteX8" fmla="*/ 3474660 w 8520997"/>
              <a:gd name="connsiteY8" fmla="*/ 387879 h 4649446"/>
              <a:gd name="connsiteX9" fmla="*/ 4344498 w 8520997"/>
              <a:gd name="connsiteY9" fmla="*/ 764697 h 4649446"/>
              <a:gd name="connsiteX10" fmla="*/ 5422729 w 8520997"/>
              <a:gd name="connsiteY10" fmla="*/ 1252956 h 4649446"/>
              <a:gd name="connsiteX11" fmla="*/ 6620187 w 8520997"/>
              <a:gd name="connsiteY11" fmla="*/ 1715789 h 4649446"/>
              <a:gd name="connsiteX12" fmla="*/ 7701564 w 8520997"/>
              <a:gd name="connsiteY12" fmla="*/ 2176964 h 4649446"/>
              <a:gd name="connsiteX13" fmla="*/ 8122984 w 8520997"/>
              <a:gd name="connsiteY13" fmla="*/ 2423455 h 4649446"/>
              <a:gd name="connsiteX14" fmla="*/ 8488744 w 8520997"/>
              <a:gd name="connsiteY14" fmla="*/ 2765361 h 4649446"/>
              <a:gd name="connsiteX15" fmla="*/ 8464890 w 8520997"/>
              <a:gd name="connsiteY15" fmla="*/ 3329903 h 4649446"/>
              <a:gd name="connsiteX16" fmla="*/ 8154789 w 8520997"/>
              <a:gd name="connsiteY16" fmla="*/ 3830836 h 4649446"/>
              <a:gd name="connsiteX17" fmla="*/ 7606149 w 8520997"/>
              <a:gd name="connsiteY17" fmla="*/ 4180693 h 4649446"/>
              <a:gd name="connsiteX18" fmla="*/ 5793251 w 8520997"/>
              <a:gd name="connsiteY18" fmla="*/ 4570307 h 4649446"/>
              <a:gd name="connsiteX19" fmla="*/ 2382142 w 8520997"/>
              <a:gd name="connsiteY19" fmla="*/ 4530550 h 4649446"/>
              <a:gd name="connsiteX0" fmla="*/ 2382142 w 8520997"/>
              <a:gd name="connsiteY0" fmla="*/ 4531813 h 4650709"/>
              <a:gd name="connsiteX1" fmla="*/ 553342 w 8520997"/>
              <a:gd name="connsiteY1" fmla="*/ 3378874 h 4650709"/>
              <a:gd name="connsiteX2" fmla="*/ 20604 w 8520997"/>
              <a:gd name="connsiteY2" fmla="*/ 2623500 h 4650709"/>
              <a:gd name="connsiteX3" fmla="*/ 154102 w 8520997"/>
              <a:gd name="connsiteY3" fmla="*/ 1996009 h 4650709"/>
              <a:gd name="connsiteX4" fmla="*/ 572592 w 8520997"/>
              <a:gd name="connsiteY4" fmla="*/ 1341351 h 4650709"/>
              <a:gd name="connsiteX5" fmla="*/ 688096 w 8520997"/>
              <a:gd name="connsiteY5" fmla="*/ 762893 h 4650709"/>
              <a:gd name="connsiteX6" fmla="*/ 873182 w 8520997"/>
              <a:gd name="connsiteY6" fmla="*/ 456108 h 4650709"/>
              <a:gd name="connsiteX7" fmla="*/ 1126253 w 8520997"/>
              <a:gd name="connsiteY7" fmla="*/ 1597 h 4650709"/>
              <a:gd name="connsiteX8" fmla="*/ 3503536 w 8520997"/>
              <a:gd name="connsiteY8" fmla="*/ 626027 h 4650709"/>
              <a:gd name="connsiteX9" fmla="*/ 4344498 w 8520997"/>
              <a:gd name="connsiteY9" fmla="*/ 765960 h 4650709"/>
              <a:gd name="connsiteX10" fmla="*/ 5422729 w 8520997"/>
              <a:gd name="connsiteY10" fmla="*/ 1254219 h 4650709"/>
              <a:gd name="connsiteX11" fmla="*/ 6620187 w 8520997"/>
              <a:gd name="connsiteY11" fmla="*/ 1717052 h 4650709"/>
              <a:gd name="connsiteX12" fmla="*/ 7701564 w 8520997"/>
              <a:gd name="connsiteY12" fmla="*/ 2178227 h 4650709"/>
              <a:gd name="connsiteX13" fmla="*/ 8122984 w 8520997"/>
              <a:gd name="connsiteY13" fmla="*/ 2424718 h 4650709"/>
              <a:gd name="connsiteX14" fmla="*/ 8488744 w 8520997"/>
              <a:gd name="connsiteY14" fmla="*/ 2766624 h 4650709"/>
              <a:gd name="connsiteX15" fmla="*/ 8464890 w 8520997"/>
              <a:gd name="connsiteY15" fmla="*/ 3331166 h 4650709"/>
              <a:gd name="connsiteX16" fmla="*/ 8154789 w 8520997"/>
              <a:gd name="connsiteY16" fmla="*/ 3832099 h 4650709"/>
              <a:gd name="connsiteX17" fmla="*/ 7606149 w 8520997"/>
              <a:gd name="connsiteY17" fmla="*/ 4181956 h 4650709"/>
              <a:gd name="connsiteX18" fmla="*/ 5793251 w 8520997"/>
              <a:gd name="connsiteY18" fmla="*/ 4571570 h 4650709"/>
              <a:gd name="connsiteX19" fmla="*/ 2382142 w 8520997"/>
              <a:gd name="connsiteY19" fmla="*/ 4531813 h 4650709"/>
              <a:gd name="connsiteX0" fmla="*/ 2382142 w 8520997"/>
              <a:gd name="connsiteY0" fmla="*/ 4531813 h 4650709"/>
              <a:gd name="connsiteX1" fmla="*/ 553342 w 8520997"/>
              <a:gd name="connsiteY1" fmla="*/ 3378874 h 4650709"/>
              <a:gd name="connsiteX2" fmla="*/ 20604 w 8520997"/>
              <a:gd name="connsiteY2" fmla="*/ 2623500 h 4650709"/>
              <a:gd name="connsiteX3" fmla="*/ 154102 w 8520997"/>
              <a:gd name="connsiteY3" fmla="*/ 1996009 h 4650709"/>
              <a:gd name="connsiteX4" fmla="*/ 572592 w 8520997"/>
              <a:gd name="connsiteY4" fmla="*/ 1341351 h 4650709"/>
              <a:gd name="connsiteX5" fmla="*/ 688096 w 8520997"/>
              <a:gd name="connsiteY5" fmla="*/ 762893 h 4650709"/>
              <a:gd name="connsiteX6" fmla="*/ 873182 w 8520997"/>
              <a:gd name="connsiteY6" fmla="*/ 456108 h 4650709"/>
              <a:gd name="connsiteX7" fmla="*/ 1126253 w 8520997"/>
              <a:gd name="connsiteY7" fmla="*/ 1597 h 4650709"/>
              <a:gd name="connsiteX8" fmla="*/ 3503536 w 8520997"/>
              <a:gd name="connsiteY8" fmla="*/ 626027 h 4650709"/>
              <a:gd name="connsiteX9" fmla="*/ 4450376 w 8520997"/>
              <a:gd name="connsiteY9" fmla="*/ 1230617 h 4650709"/>
              <a:gd name="connsiteX10" fmla="*/ 5422729 w 8520997"/>
              <a:gd name="connsiteY10" fmla="*/ 1254219 h 4650709"/>
              <a:gd name="connsiteX11" fmla="*/ 6620187 w 8520997"/>
              <a:gd name="connsiteY11" fmla="*/ 1717052 h 4650709"/>
              <a:gd name="connsiteX12" fmla="*/ 7701564 w 8520997"/>
              <a:gd name="connsiteY12" fmla="*/ 2178227 h 4650709"/>
              <a:gd name="connsiteX13" fmla="*/ 8122984 w 8520997"/>
              <a:gd name="connsiteY13" fmla="*/ 2424718 h 4650709"/>
              <a:gd name="connsiteX14" fmla="*/ 8488744 w 8520997"/>
              <a:gd name="connsiteY14" fmla="*/ 2766624 h 4650709"/>
              <a:gd name="connsiteX15" fmla="*/ 8464890 w 8520997"/>
              <a:gd name="connsiteY15" fmla="*/ 3331166 h 4650709"/>
              <a:gd name="connsiteX16" fmla="*/ 8154789 w 8520997"/>
              <a:gd name="connsiteY16" fmla="*/ 3832099 h 4650709"/>
              <a:gd name="connsiteX17" fmla="*/ 7606149 w 8520997"/>
              <a:gd name="connsiteY17" fmla="*/ 4181956 h 4650709"/>
              <a:gd name="connsiteX18" fmla="*/ 5793251 w 8520997"/>
              <a:gd name="connsiteY18" fmla="*/ 4571570 h 4650709"/>
              <a:gd name="connsiteX19" fmla="*/ 2382142 w 8520997"/>
              <a:gd name="connsiteY19" fmla="*/ 4531813 h 4650709"/>
              <a:gd name="connsiteX0" fmla="*/ 2382142 w 8520997"/>
              <a:gd name="connsiteY0" fmla="*/ 4531813 h 4650709"/>
              <a:gd name="connsiteX1" fmla="*/ 553342 w 8520997"/>
              <a:gd name="connsiteY1" fmla="*/ 3378874 h 4650709"/>
              <a:gd name="connsiteX2" fmla="*/ 20604 w 8520997"/>
              <a:gd name="connsiteY2" fmla="*/ 2623500 h 4650709"/>
              <a:gd name="connsiteX3" fmla="*/ 154102 w 8520997"/>
              <a:gd name="connsiteY3" fmla="*/ 1996009 h 4650709"/>
              <a:gd name="connsiteX4" fmla="*/ 572592 w 8520997"/>
              <a:gd name="connsiteY4" fmla="*/ 1341351 h 4650709"/>
              <a:gd name="connsiteX5" fmla="*/ 688096 w 8520997"/>
              <a:gd name="connsiteY5" fmla="*/ 762893 h 4650709"/>
              <a:gd name="connsiteX6" fmla="*/ 873182 w 8520997"/>
              <a:gd name="connsiteY6" fmla="*/ 456108 h 4650709"/>
              <a:gd name="connsiteX7" fmla="*/ 1126253 w 8520997"/>
              <a:gd name="connsiteY7" fmla="*/ 1597 h 4650709"/>
              <a:gd name="connsiteX8" fmla="*/ 3503536 w 8520997"/>
              <a:gd name="connsiteY8" fmla="*/ 626027 h 4650709"/>
              <a:gd name="connsiteX9" fmla="*/ 4450376 w 8520997"/>
              <a:gd name="connsiteY9" fmla="*/ 1230617 h 4650709"/>
              <a:gd name="connsiteX10" fmla="*/ 5644110 w 8520997"/>
              <a:gd name="connsiteY10" fmla="*/ 1518436 h 4650709"/>
              <a:gd name="connsiteX11" fmla="*/ 6620187 w 8520997"/>
              <a:gd name="connsiteY11" fmla="*/ 1717052 h 4650709"/>
              <a:gd name="connsiteX12" fmla="*/ 7701564 w 8520997"/>
              <a:gd name="connsiteY12" fmla="*/ 2178227 h 4650709"/>
              <a:gd name="connsiteX13" fmla="*/ 8122984 w 8520997"/>
              <a:gd name="connsiteY13" fmla="*/ 2424718 h 4650709"/>
              <a:gd name="connsiteX14" fmla="*/ 8488744 w 8520997"/>
              <a:gd name="connsiteY14" fmla="*/ 2766624 h 4650709"/>
              <a:gd name="connsiteX15" fmla="*/ 8464890 w 8520997"/>
              <a:gd name="connsiteY15" fmla="*/ 3331166 h 4650709"/>
              <a:gd name="connsiteX16" fmla="*/ 8154789 w 8520997"/>
              <a:gd name="connsiteY16" fmla="*/ 3832099 h 4650709"/>
              <a:gd name="connsiteX17" fmla="*/ 7606149 w 8520997"/>
              <a:gd name="connsiteY17" fmla="*/ 4181956 h 4650709"/>
              <a:gd name="connsiteX18" fmla="*/ 5793251 w 8520997"/>
              <a:gd name="connsiteY18" fmla="*/ 4571570 h 4650709"/>
              <a:gd name="connsiteX19" fmla="*/ 2382142 w 8520997"/>
              <a:gd name="connsiteY19" fmla="*/ 4531813 h 4650709"/>
              <a:gd name="connsiteX0" fmla="*/ 2382142 w 8520997"/>
              <a:gd name="connsiteY0" fmla="*/ 4532698 h 4651594"/>
              <a:gd name="connsiteX1" fmla="*/ 553342 w 8520997"/>
              <a:gd name="connsiteY1" fmla="*/ 3379759 h 4651594"/>
              <a:gd name="connsiteX2" fmla="*/ 20604 w 8520997"/>
              <a:gd name="connsiteY2" fmla="*/ 2624385 h 4651594"/>
              <a:gd name="connsiteX3" fmla="*/ 154102 w 8520997"/>
              <a:gd name="connsiteY3" fmla="*/ 1996894 h 4651594"/>
              <a:gd name="connsiteX4" fmla="*/ 572592 w 8520997"/>
              <a:gd name="connsiteY4" fmla="*/ 1342236 h 4651594"/>
              <a:gd name="connsiteX5" fmla="*/ 688096 w 8520997"/>
              <a:gd name="connsiteY5" fmla="*/ 763778 h 4651594"/>
              <a:gd name="connsiteX6" fmla="*/ 873182 w 8520997"/>
              <a:gd name="connsiteY6" fmla="*/ 456993 h 4651594"/>
              <a:gd name="connsiteX7" fmla="*/ 1126253 w 8520997"/>
              <a:gd name="connsiteY7" fmla="*/ 2482 h 4651594"/>
              <a:gd name="connsiteX8" fmla="*/ 3051149 w 8520997"/>
              <a:gd name="connsiteY8" fmla="*/ 672467 h 4651594"/>
              <a:gd name="connsiteX9" fmla="*/ 4450376 w 8520997"/>
              <a:gd name="connsiteY9" fmla="*/ 1231502 h 4651594"/>
              <a:gd name="connsiteX10" fmla="*/ 5644110 w 8520997"/>
              <a:gd name="connsiteY10" fmla="*/ 1519321 h 4651594"/>
              <a:gd name="connsiteX11" fmla="*/ 6620187 w 8520997"/>
              <a:gd name="connsiteY11" fmla="*/ 1717937 h 4651594"/>
              <a:gd name="connsiteX12" fmla="*/ 7701564 w 8520997"/>
              <a:gd name="connsiteY12" fmla="*/ 2179112 h 4651594"/>
              <a:gd name="connsiteX13" fmla="*/ 8122984 w 8520997"/>
              <a:gd name="connsiteY13" fmla="*/ 2425603 h 4651594"/>
              <a:gd name="connsiteX14" fmla="*/ 8488744 w 8520997"/>
              <a:gd name="connsiteY14" fmla="*/ 2767509 h 4651594"/>
              <a:gd name="connsiteX15" fmla="*/ 8464890 w 8520997"/>
              <a:gd name="connsiteY15" fmla="*/ 3332051 h 4651594"/>
              <a:gd name="connsiteX16" fmla="*/ 8154789 w 8520997"/>
              <a:gd name="connsiteY16" fmla="*/ 3832984 h 4651594"/>
              <a:gd name="connsiteX17" fmla="*/ 7606149 w 8520997"/>
              <a:gd name="connsiteY17" fmla="*/ 4182841 h 4651594"/>
              <a:gd name="connsiteX18" fmla="*/ 5793251 w 8520997"/>
              <a:gd name="connsiteY18" fmla="*/ 4572455 h 4651594"/>
              <a:gd name="connsiteX19" fmla="*/ 2382142 w 8520997"/>
              <a:gd name="connsiteY19" fmla="*/ 4532698 h 4651594"/>
              <a:gd name="connsiteX0" fmla="*/ 2382142 w 8520997"/>
              <a:gd name="connsiteY0" fmla="*/ 4532698 h 4651594"/>
              <a:gd name="connsiteX1" fmla="*/ 553342 w 8520997"/>
              <a:gd name="connsiteY1" fmla="*/ 3379759 h 4651594"/>
              <a:gd name="connsiteX2" fmla="*/ 20604 w 8520997"/>
              <a:gd name="connsiteY2" fmla="*/ 2624385 h 4651594"/>
              <a:gd name="connsiteX3" fmla="*/ 154102 w 8520997"/>
              <a:gd name="connsiteY3" fmla="*/ 1996894 h 4651594"/>
              <a:gd name="connsiteX4" fmla="*/ 572592 w 8520997"/>
              <a:gd name="connsiteY4" fmla="*/ 1342236 h 4651594"/>
              <a:gd name="connsiteX5" fmla="*/ 688096 w 8520997"/>
              <a:gd name="connsiteY5" fmla="*/ 763778 h 4651594"/>
              <a:gd name="connsiteX6" fmla="*/ 873182 w 8520997"/>
              <a:gd name="connsiteY6" fmla="*/ 456993 h 4651594"/>
              <a:gd name="connsiteX7" fmla="*/ 1126253 w 8520997"/>
              <a:gd name="connsiteY7" fmla="*/ 2482 h 4651594"/>
              <a:gd name="connsiteX8" fmla="*/ 3051149 w 8520997"/>
              <a:gd name="connsiteY8" fmla="*/ 672467 h 4651594"/>
              <a:gd name="connsiteX9" fmla="*/ 4464329 w 8520997"/>
              <a:gd name="connsiteY9" fmla="*/ 1179759 h 4651594"/>
              <a:gd name="connsiteX10" fmla="*/ 4450376 w 8520997"/>
              <a:gd name="connsiteY10" fmla="*/ 1231502 h 4651594"/>
              <a:gd name="connsiteX11" fmla="*/ 5644110 w 8520997"/>
              <a:gd name="connsiteY11" fmla="*/ 1519321 h 4651594"/>
              <a:gd name="connsiteX12" fmla="*/ 6620187 w 8520997"/>
              <a:gd name="connsiteY12" fmla="*/ 1717937 h 4651594"/>
              <a:gd name="connsiteX13" fmla="*/ 7701564 w 8520997"/>
              <a:gd name="connsiteY13" fmla="*/ 2179112 h 4651594"/>
              <a:gd name="connsiteX14" fmla="*/ 8122984 w 8520997"/>
              <a:gd name="connsiteY14" fmla="*/ 2425603 h 4651594"/>
              <a:gd name="connsiteX15" fmla="*/ 8488744 w 8520997"/>
              <a:gd name="connsiteY15" fmla="*/ 2767509 h 4651594"/>
              <a:gd name="connsiteX16" fmla="*/ 8464890 w 8520997"/>
              <a:gd name="connsiteY16" fmla="*/ 3332051 h 4651594"/>
              <a:gd name="connsiteX17" fmla="*/ 8154789 w 8520997"/>
              <a:gd name="connsiteY17" fmla="*/ 3832984 h 4651594"/>
              <a:gd name="connsiteX18" fmla="*/ 7606149 w 8520997"/>
              <a:gd name="connsiteY18" fmla="*/ 4182841 h 4651594"/>
              <a:gd name="connsiteX19" fmla="*/ 5793251 w 8520997"/>
              <a:gd name="connsiteY19" fmla="*/ 4572455 h 4651594"/>
              <a:gd name="connsiteX20" fmla="*/ 2382142 w 8520997"/>
              <a:gd name="connsiteY20" fmla="*/ 4532698 h 4651594"/>
              <a:gd name="connsiteX0" fmla="*/ 2382142 w 8520997"/>
              <a:gd name="connsiteY0" fmla="*/ 4532698 h 4651594"/>
              <a:gd name="connsiteX1" fmla="*/ 553342 w 8520997"/>
              <a:gd name="connsiteY1" fmla="*/ 3379759 h 4651594"/>
              <a:gd name="connsiteX2" fmla="*/ 20604 w 8520997"/>
              <a:gd name="connsiteY2" fmla="*/ 2624385 h 4651594"/>
              <a:gd name="connsiteX3" fmla="*/ 154102 w 8520997"/>
              <a:gd name="connsiteY3" fmla="*/ 1996894 h 4651594"/>
              <a:gd name="connsiteX4" fmla="*/ 572592 w 8520997"/>
              <a:gd name="connsiteY4" fmla="*/ 1342236 h 4651594"/>
              <a:gd name="connsiteX5" fmla="*/ 688096 w 8520997"/>
              <a:gd name="connsiteY5" fmla="*/ 763778 h 4651594"/>
              <a:gd name="connsiteX6" fmla="*/ 873182 w 8520997"/>
              <a:gd name="connsiteY6" fmla="*/ 456993 h 4651594"/>
              <a:gd name="connsiteX7" fmla="*/ 1126253 w 8520997"/>
              <a:gd name="connsiteY7" fmla="*/ 2482 h 4651594"/>
              <a:gd name="connsiteX8" fmla="*/ 3051149 w 8520997"/>
              <a:gd name="connsiteY8" fmla="*/ 672467 h 4651594"/>
              <a:gd name="connsiteX9" fmla="*/ 4464329 w 8520997"/>
              <a:gd name="connsiteY9" fmla="*/ 1179759 h 4651594"/>
              <a:gd name="connsiteX10" fmla="*/ 4450376 w 8520997"/>
              <a:gd name="connsiteY10" fmla="*/ 1231502 h 4651594"/>
              <a:gd name="connsiteX11" fmla="*/ 5798114 w 8520997"/>
              <a:gd name="connsiteY11" fmla="*/ 1528432 h 4651594"/>
              <a:gd name="connsiteX12" fmla="*/ 6620187 w 8520997"/>
              <a:gd name="connsiteY12" fmla="*/ 1717937 h 4651594"/>
              <a:gd name="connsiteX13" fmla="*/ 7701564 w 8520997"/>
              <a:gd name="connsiteY13" fmla="*/ 2179112 h 4651594"/>
              <a:gd name="connsiteX14" fmla="*/ 8122984 w 8520997"/>
              <a:gd name="connsiteY14" fmla="*/ 2425603 h 4651594"/>
              <a:gd name="connsiteX15" fmla="*/ 8488744 w 8520997"/>
              <a:gd name="connsiteY15" fmla="*/ 2767509 h 4651594"/>
              <a:gd name="connsiteX16" fmla="*/ 8464890 w 8520997"/>
              <a:gd name="connsiteY16" fmla="*/ 3332051 h 4651594"/>
              <a:gd name="connsiteX17" fmla="*/ 8154789 w 8520997"/>
              <a:gd name="connsiteY17" fmla="*/ 3832984 h 4651594"/>
              <a:gd name="connsiteX18" fmla="*/ 7606149 w 8520997"/>
              <a:gd name="connsiteY18" fmla="*/ 4182841 h 4651594"/>
              <a:gd name="connsiteX19" fmla="*/ 5793251 w 8520997"/>
              <a:gd name="connsiteY19" fmla="*/ 4572455 h 4651594"/>
              <a:gd name="connsiteX20" fmla="*/ 2382142 w 8520997"/>
              <a:gd name="connsiteY20" fmla="*/ 4532698 h 4651594"/>
              <a:gd name="connsiteX0" fmla="*/ 2382142 w 8520997"/>
              <a:gd name="connsiteY0" fmla="*/ 4532698 h 4651594"/>
              <a:gd name="connsiteX1" fmla="*/ 553342 w 8520997"/>
              <a:gd name="connsiteY1" fmla="*/ 3379759 h 4651594"/>
              <a:gd name="connsiteX2" fmla="*/ 20604 w 8520997"/>
              <a:gd name="connsiteY2" fmla="*/ 2624385 h 4651594"/>
              <a:gd name="connsiteX3" fmla="*/ 154102 w 8520997"/>
              <a:gd name="connsiteY3" fmla="*/ 1996894 h 4651594"/>
              <a:gd name="connsiteX4" fmla="*/ 572592 w 8520997"/>
              <a:gd name="connsiteY4" fmla="*/ 1342236 h 4651594"/>
              <a:gd name="connsiteX5" fmla="*/ 688096 w 8520997"/>
              <a:gd name="connsiteY5" fmla="*/ 763778 h 4651594"/>
              <a:gd name="connsiteX6" fmla="*/ 873182 w 8520997"/>
              <a:gd name="connsiteY6" fmla="*/ 456993 h 4651594"/>
              <a:gd name="connsiteX7" fmla="*/ 1126253 w 8520997"/>
              <a:gd name="connsiteY7" fmla="*/ 2482 h 4651594"/>
              <a:gd name="connsiteX8" fmla="*/ 3051149 w 8520997"/>
              <a:gd name="connsiteY8" fmla="*/ 672467 h 4651594"/>
              <a:gd name="connsiteX9" fmla="*/ 4464329 w 8520997"/>
              <a:gd name="connsiteY9" fmla="*/ 1179759 h 4651594"/>
              <a:gd name="connsiteX10" fmla="*/ 4825761 w 8520997"/>
              <a:gd name="connsiteY10" fmla="*/ 1277056 h 4651594"/>
              <a:gd name="connsiteX11" fmla="*/ 5798114 w 8520997"/>
              <a:gd name="connsiteY11" fmla="*/ 1528432 h 4651594"/>
              <a:gd name="connsiteX12" fmla="*/ 6620187 w 8520997"/>
              <a:gd name="connsiteY12" fmla="*/ 1717937 h 4651594"/>
              <a:gd name="connsiteX13" fmla="*/ 7701564 w 8520997"/>
              <a:gd name="connsiteY13" fmla="*/ 2179112 h 4651594"/>
              <a:gd name="connsiteX14" fmla="*/ 8122984 w 8520997"/>
              <a:gd name="connsiteY14" fmla="*/ 2425603 h 4651594"/>
              <a:gd name="connsiteX15" fmla="*/ 8488744 w 8520997"/>
              <a:gd name="connsiteY15" fmla="*/ 2767509 h 4651594"/>
              <a:gd name="connsiteX16" fmla="*/ 8464890 w 8520997"/>
              <a:gd name="connsiteY16" fmla="*/ 3332051 h 4651594"/>
              <a:gd name="connsiteX17" fmla="*/ 8154789 w 8520997"/>
              <a:gd name="connsiteY17" fmla="*/ 3832984 h 4651594"/>
              <a:gd name="connsiteX18" fmla="*/ 7606149 w 8520997"/>
              <a:gd name="connsiteY18" fmla="*/ 4182841 h 4651594"/>
              <a:gd name="connsiteX19" fmla="*/ 5793251 w 8520997"/>
              <a:gd name="connsiteY19" fmla="*/ 4572455 h 4651594"/>
              <a:gd name="connsiteX20" fmla="*/ 2382142 w 8520997"/>
              <a:gd name="connsiteY20" fmla="*/ 4532698 h 4651594"/>
              <a:gd name="connsiteX0" fmla="*/ 2382142 w 8520997"/>
              <a:gd name="connsiteY0" fmla="*/ 4532698 h 4651594"/>
              <a:gd name="connsiteX1" fmla="*/ 553342 w 8520997"/>
              <a:gd name="connsiteY1" fmla="*/ 3379759 h 4651594"/>
              <a:gd name="connsiteX2" fmla="*/ 20604 w 8520997"/>
              <a:gd name="connsiteY2" fmla="*/ 2624385 h 4651594"/>
              <a:gd name="connsiteX3" fmla="*/ 154102 w 8520997"/>
              <a:gd name="connsiteY3" fmla="*/ 1996894 h 4651594"/>
              <a:gd name="connsiteX4" fmla="*/ 572592 w 8520997"/>
              <a:gd name="connsiteY4" fmla="*/ 1342236 h 4651594"/>
              <a:gd name="connsiteX5" fmla="*/ 688096 w 8520997"/>
              <a:gd name="connsiteY5" fmla="*/ 763778 h 4651594"/>
              <a:gd name="connsiteX6" fmla="*/ 873182 w 8520997"/>
              <a:gd name="connsiteY6" fmla="*/ 456993 h 4651594"/>
              <a:gd name="connsiteX7" fmla="*/ 1126253 w 8520997"/>
              <a:gd name="connsiteY7" fmla="*/ 2482 h 4651594"/>
              <a:gd name="connsiteX8" fmla="*/ 3051149 w 8520997"/>
              <a:gd name="connsiteY8" fmla="*/ 672467 h 4651594"/>
              <a:gd name="connsiteX9" fmla="*/ 4464329 w 8520997"/>
              <a:gd name="connsiteY9" fmla="*/ 1179759 h 4651594"/>
              <a:gd name="connsiteX10" fmla="*/ 4825761 w 8520997"/>
              <a:gd name="connsiteY10" fmla="*/ 1277056 h 4651594"/>
              <a:gd name="connsiteX11" fmla="*/ 5798114 w 8520997"/>
              <a:gd name="connsiteY11" fmla="*/ 1528432 h 4651594"/>
              <a:gd name="connsiteX12" fmla="*/ 6620187 w 8520997"/>
              <a:gd name="connsiteY12" fmla="*/ 1717937 h 4651594"/>
              <a:gd name="connsiteX13" fmla="*/ 7701564 w 8520997"/>
              <a:gd name="connsiteY13" fmla="*/ 2179112 h 4651594"/>
              <a:gd name="connsiteX14" fmla="*/ 8122984 w 8520997"/>
              <a:gd name="connsiteY14" fmla="*/ 2425603 h 4651594"/>
              <a:gd name="connsiteX15" fmla="*/ 8488744 w 8520997"/>
              <a:gd name="connsiteY15" fmla="*/ 2767509 h 4651594"/>
              <a:gd name="connsiteX16" fmla="*/ 8464890 w 8520997"/>
              <a:gd name="connsiteY16" fmla="*/ 3332051 h 4651594"/>
              <a:gd name="connsiteX17" fmla="*/ 8154789 w 8520997"/>
              <a:gd name="connsiteY17" fmla="*/ 3832984 h 4651594"/>
              <a:gd name="connsiteX18" fmla="*/ 7606149 w 8520997"/>
              <a:gd name="connsiteY18" fmla="*/ 4182841 h 4651594"/>
              <a:gd name="connsiteX19" fmla="*/ 5793251 w 8520997"/>
              <a:gd name="connsiteY19" fmla="*/ 4572455 h 4651594"/>
              <a:gd name="connsiteX20" fmla="*/ 2382142 w 8520997"/>
              <a:gd name="connsiteY20" fmla="*/ 4532698 h 4651594"/>
              <a:gd name="connsiteX0" fmla="*/ 2382142 w 8520997"/>
              <a:gd name="connsiteY0" fmla="*/ 4532698 h 4651594"/>
              <a:gd name="connsiteX1" fmla="*/ 553342 w 8520997"/>
              <a:gd name="connsiteY1" fmla="*/ 3379759 h 4651594"/>
              <a:gd name="connsiteX2" fmla="*/ 20604 w 8520997"/>
              <a:gd name="connsiteY2" fmla="*/ 2624385 h 4651594"/>
              <a:gd name="connsiteX3" fmla="*/ 154102 w 8520997"/>
              <a:gd name="connsiteY3" fmla="*/ 1996894 h 4651594"/>
              <a:gd name="connsiteX4" fmla="*/ 572592 w 8520997"/>
              <a:gd name="connsiteY4" fmla="*/ 1342236 h 4651594"/>
              <a:gd name="connsiteX5" fmla="*/ 688096 w 8520997"/>
              <a:gd name="connsiteY5" fmla="*/ 763778 h 4651594"/>
              <a:gd name="connsiteX6" fmla="*/ 873182 w 8520997"/>
              <a:gd name="connsiteY6" fmla="*/ 456993 h 4651594"/>
              <a:gd name="connsiteX7" fmla="*/ 1126253 w 8520997"/>
              <a:gd name="connsiteY7" fmla="*/ 2482 h 4651594"/>
              <a:gd name="connsiteX8" fmla="*/ 3051149 w 8520997"/>
              <a:gd name="connsiteY8" fmla="*/ 672467 h 4651594"/>
              <a:gd name="connsiteX9" fmla="*/ 4464329 w 8520997"/>
              <a:gd name="connsiteY9" fmla="*/ 1179759 h 4651594"/>
              <a:gd name="connsiteX10" fmla="*/ 4825761 w 8520997"/>
              <a:gd name="connsiteY10" fmla="*/ 1277056 h 4651594"/>
              <a:gd name="connsiteX11" fmla="*/ 5798114 w 8520997"/>
              <a:gd name="connsiteY11" fmla="*/ 1528432 h 4651594"/>
              <a:gd name="connsiteX12" fmla="*/ 6822318 w 8520997"/>
              <a:gd name="connsiteY12" fmla="*/ 1872823 h 4651594"/>
              <a:gd name="connsiteX13" fmla="*/ 7701564 w 8520997"/>
              <a:gd name="connsiteY13" fmla="*/ 2179112 h 4651594"/>
              <a:gd name="connsiteX14" fmla="*/ 8122984 w 8520997"/>
              <a:gd name="connsiteY14" fmla="*/ 2425603 h 4651594"/>
              <a:gd name="connsiteX15" fmla="*/ 8488744 w 8520997"/>
              <a:gd name="connsiteY15" fmla="*/ 2767509 h 4651594"/>
              <a:gd name="connsiteX16" fmla="*/ 8464890 w 8520997"/>
              <a:gd name="connsiteY16" fmla="*/ 3332051 h 4651594"/>
              <a:gd name="connsiteX17" fmla="*/ 8154789 w 8520997"/>
              <a:gd name="connsiteY17" fmla="*/ 3832984 h 4651594"/>
              <a:gd name="connsiteX18" fmla="*/ 7606149 w 8520997"/>
              <a:gd name="connsiteY18" fmla="*/ 4182841 h 4651594"/>
              <a:gd name="connsiteX19" fmla="*/ 5793251 w 8520997"/>
              <a:gd name="connsiteY19" fmla="*/ 4572455 h 4651594"/>
              <a:gd name="connsiteX20" fmla="*/ 2382142 w 8520997"/>
              <a:gd name="connsiteY20" fmla="*/ 4532698 h 4651594"/>
              <a:gd name="connsiteX0" fmla="*/ 2382142 w 8520997"/>
              <a:gd name="connsiteY0" fmla="*/ 4532698 h 4651594"/>
              <a:gd name="connsiteX1" fmla="*/ 553342 w 8520997"/>
              <a:gd name="connsiteY1" fmla="*/ 3379759 h 4651594"/>
              <a:gd name="connsiteX2" fmla="*/ 20604 w 8520997"/>
              <a:gd name="connsiteY2" fmla="*/ 2624385 h 4651594"/>
              <a:gd name="connsiteX3" fmla="*/ 154102 w 8520997"/>
              <a:gd name="connsiteY3" fmla="*/ 1996894 h 4651594"/>
              <a:gd name="connsiteX4" fmla="*/ 572592 w 8520997"/>
              <a:gd name="connsiteY4" fmla="*/ 1342236 h 4651594"/>
              <a:gd name="connsiteX5" fmla="*/ 688096 w 8520997"/>
              <a:gd name="connsiteY5" fmla="*/ 763778 h 4651594"/>
              <a:gd name="connsiteX6" fmla="*/ 873182 w 8520997"/>
              <a:gd name="connsiteY6" fmla="*/ 456993 h 4651594"/>
              <a:gd name="connsiteX7" fmla="*/ 1126253 w 8520997"/>
              <a:gd name="connsiteY7" fmla="*/ 2482 h 4651594"/>
              <a:gd name="connsiteX8" fmla="*/ 3051149 w 8520997"/>
              <a:gd name="connsiteY8" fmla="*/ 672467 h 4651594"/>
              <a:gd name="connsiteX9" fmla="*/ 4464329 w 8520997"/>
              <a:gd name="connsiteY9" fmla="*/ 1179759 h 4651594"/>
              <a:gd name="connsiteX10" fmla="*/ 4825761 w 8520997"/>
              <a:gd name="connsiteY10" fmla="*/ 1277056 h 4651594"/>
              <a:gd name="connsiteX11" fmla="*/ 5894367 w 8520997"/>
              <a:gd name="connsiteY11" fmla="*/ 1583098 h 4651594"/>
              <a:gd name="connsiteX12" fmla="*/ 6822318 w 8520997"/>
              <a:gd name="connsiteY12" fmla="*/ 1872823 h 4651594"/>
              <a:gd name="connsiteX13" fmla="*/ 7701564 w 8520997"/>
              <a:gd name="connsiteY13" fmla="*/ 2179112 h 4651594"/>
              <a:gd name="connsiteX14" fmla="*/ 8122984 w 8520997"/>
              <a:gd name="connsiteY14" fmla="*/ 2425603 h 4651594"/>
              <a:gd name="connsiteX15" fmla="*/ 8488744 w 8520997"/>
              <a:gd name="connsiteY15" fmla="*/ 2767509 h 4651594"/>
              <a:gd name="connsiteX16" fmla="*/ 8464890 w 8520997"/>
              <a:gd name="connsiteY16" fmla="*/ 3332051 h 4651594"/>
              <a:gd name="connsiteX17" fmla="*/ 8154789 w 8520997"/>
              <a:gd name="connsiteY17" fmla="*/ 3832984 h 4651594"/>
              <a:gd name="connsiteX18" fmla="*/ 7606149 w 8520997"/>
              <a:gd name="connsiteY18" fmla="*/ 4182841 h 4651594"/>
              <a:gd name="connsiteX19" fmla="*/ 5793251 w 8520997"/>
              <a:gd name="connsiteY19" fmla="*/ 4572455 h 4651594"/>
              <a:gd name="connsiteX20" fmla="*/ 2382142 w 8520997"/>
              <a:gd name="connsiteY20" fmla="*/ 4532698 h 4651594"/>
              <a:gd name="connsiteX0" fmla="*/ 2378418 w 8517273"/>
              <a:gd name="connsiteY0" fmla="*/ 4532698 h 4651594"/>
              <a:gd name="connsiteX1" fmla="*/ 549618 w 8517273"/>
              <a:gd name="connsiteY1" fmla="*/ 3379759 h 4651594"/>
              <a:gd name="connsiteX2" fmla="*/ 16880 w 8517273"/>
              <a:gd name="connsiteY2" fmla="*/ 2624385 h 4651594"/>
              <a:gd name="connsiteX3" fmla="*/ 150378 w 8517273"/>
              <a:gd name="connsiteY3" fmla="*/ 1996894 h 4651594"/>
              <a:gd name="connsiteX4" fmla="*/ 328236 w 8517273"/>
              <a:gd name="connsiteY4" fmla="*/ 1433344 h 4651594"/>
              <a:gd name="connsiteX5" fmla="*/ 684372 w 8517273"/>
              <a:gd name="connsiteY5" fmla="*/ 763778 h 4651594"/>
              <a:gd name="connsiteX6" fmla="*/ 869458 w 8517273"/>
              <a:gd name="connsiteY6" fmla="*/ 456993 h 4651594"/>
              <a:gd name="connsiteX7" fmla="*/ 1122529 w 8517273"/>
              <a:gd name="connsiteY7" fmla="*/ 2482 h 4651594"/>
              <a:gd name="connsiteX8" fmla="*/ 3047425 w 8517273"/>
              <a:gd name="connsiteY8" fmla="*/ 672467 h 4651594"/>
              <a:gd name="connsiteX9" fmla="*/ 4460605 w 8517273"/>
              <a:gd name="connsiteY9" fmla="*/ 1179759 h 4651594"/>
              <a:gd name="connsiteX10" fmla="*/ 4822037 w 8517273"/>
              <a:gd name="connsiteY10" fmla="*/ 1277056 h 4651594"/>
              <a:gd name="connsiteX11" fmla="*/ 5890643 w 8517273"/>
              <a:gd name="connsiteY11" fmla="*/ 1583098 h 4651594"/>
              <a:gd name="connsiteX12" fmla="*/ 6818594 w 8517273"/>
              <a:gd name="connsiteY12" fmla="*/ 1872823 h 4651594"/>
              <a:gd name="connsiteX13" fmla="*/ 7697840 w 8517273"/>
              <a:gd name="connsiteY13" fmla="*/ 2179112 h 4651594"/>
              <a:gd name="connsiteX14" fmla="*/ 8119260 w 8517273"/>
              <a:gd name="connsiteY14" fmla="*/ 2425603 h 4651594"/>
              <a:gd name="connsiteX15" fmla="*/ 8485020 w 8517273"/>
              <a:gd name="connsiteY15" fmla="*/ 2767509 h 4651594"/>
              <a:gd name="connsiteX16" fmla="*/ 8461166 w 8517273"/>
              <a:gd name="connsiteY16" fmla="*/ 3332051 h 4651594"/>
              <a:gd name="connsiteX17" fmla="*/ 8151065 w 8517273"/>
              <a:gd name="connsiteY17" fmla="*/ 3832984 h 4651594"/>
              <a:gd name="connsiteX18" fmla="*/ 7602425 w 8517273"/>
              <a:gd name="connsiteY18" fmla="*/ 4182841 h 4651594"/>
              <a:gd name="connsiteX19" fmla="*/ 5789527 w 8517273"/>
              <a:gd name="connsiteY19" fmla="*/ 4572455 h 4651594"/>
              <a:gd name="connsiteX20" fmla="*/ 2378418 w 8517273"/>
              <a:gd name="connsiteY20" fmla="*/ 4532698 h 4651594"/>
              <a:gd name="connsiteX0" fmla="*/ 2431461 w 8570316"/>
              <a:gd name="connsiteY0" fmla="*/ 4532698 h 4651594"/>
              <a:gd name="connsiteX1" fmla="*/ 602661 w 8570316"/>
              <a:gd name="connsiteY1" fmla="*/ 3379759 h 4651594"/>
              <a:gd name="connsiteX2" fmla="*/ 69923 w 8570316"/>
              <a:gd name="connsiteY2" fmla="*/ 2624385 h 4651594"/>
              <a:gd name="connsiteX3" fmla="*/ 39792 w 8570316"/>
              <a:gd name="connsiteY3" fmla="*/ 2060670 h 4651594"/>
              <a:gd name="connsiteX4" fmla="*/ 381279 w 8570316"/>
              <a:gd name="connsiteY4" fmla="*/ 1433344 h 4651594"/>
              <a:gd name="connsiteX5" fmla="*/ 737415 w 8570316"/>
              <a:gd name="connsiteY5" fmla="*/ 763778 h 4651594"/>
              <a:gd name="connsiteX6" fmla="*/ 922501 w 8570316"/>
              <a:gd name="connsiteY6" fmla="*/ 456993 h 4651594"/>
              <a:gd name="connsiteX7" fmla="*/ 1175572 w 8570316"/>
              <a:gd name="connsiteY7" fmla="*/ 2482 h 4651594"/>
              <a:gd name="connsiteX8" fmla="*/ 3100468 w 8570316"/>
              <a:gd name="connsiteY8" fmla="*/ 672467 h 4651594"/>
              <a:gd name="connsiteX9" fmla="*/ 4513648 w 8570316"/>
              <a:gd name="connsiteY9" fmla="*/ 1179759 h 4651594"/>
              <a:gd name="connsiteX10" fmla="*/ 4875080 w 8570316"/>
              <a:gd name="connsiteY10" fmla="*/ 1277056 h 4651594"/>
              <a:gd name="connsiteX11" fmla="*/ 5943686 w 8570316"/>
              <a:gd name="connsiteY11" fmla="*/ 1583098 h 4651594"/>
              <a:gd name="connsiteX12" fmla="*/ 6871637 w 8570316"/>
              <a:gd name="connsiteY12" fmla="*/ 1872823 h 4651594"/>
              <a:gd name="connsiteX13" fmla="*/ 7750883 w 8570316"/>
              <a:gd name="connsiteY13" fmla="*/ 2179112 h 4651594"/>
              <a:gd name="connsiteX14" fmla="*/ 8172303 w 8570316"/>
              <a:gd name="connsiteY14" fmla="*/ 2425603 h 4651594"/>
              <a:gd name="connsiteX15" fmla="*/ 8538063 w 8570316"/>
              <a:gd name="connsiteY15" fmla="*/ 2767509 h 4651594"/>
              <a:gd name="connsiteX16" fmla="*/ 8514209 w 8570316"/>
              <a:gd name="connsiteY16" fmla="*/ 3332051 h 4651594"/>
              <a:gd name="connsiteX17" fmla="*/ 8204108 w 8570316"/>
              <a:gd name="connsiteY17" fmla="*/ 3832984 h 4651594"/>
              <a:gd name="connsiteX18" fmla="*/ 7655468 w 8570316"/>
              <a:gd name="connsiteY18" fmla="*/ 4182841 h 4651594"/>
              <a:gd name="connsiteX19" fmla="*/ 5842570 w 8570316"/>
              <a:gd name="connsiteY19" fmla="*/ 4572455 h 4651594"/>
              <a:gd name="connsiteX20" fmla="*/ 2431461 w 8570316"/>
              <a:gd name="connsiteY20" fmla="*/ 4532698 h 4651594"/>
              <a:gd name="connsiteX0" fmla="*/ 2431461 w 8570316"/>
              <a:gd name="connsiteY0" fmla="*/ 4532870 h 4651766"/>
              <a:gd name="connsiteX1" fmla="*/ 602661 w 8570316"/>
              <a:gd name="connsiteY1" fmla="*/ 3379931 h 4651766"/>
              <a:gd name="connsiteX2" fmla="*/ 69923 w 8570316"/>
              <a:gd name="connsiteY2" fmla="*/ 2624557 h 4651766"/>
              <a:gd name="connsiteX3" fmla="*/ 39792 w 8570316"/>
              <a:gd name="connsiteY3" fmla="*/ 2060842 h 4651766"/>
              <a:gd name="connsiteX4" fmla="*/ 381279 w 8570316"/>
              <a:gd name="connsiteY4" fmla="*/ 1433516 h 4651766"/>
              <a:gd name="connsiteX5" fmla="*/ 641162 w 8570316"/>
              <a:gd name="connsiteY5" fmla="*/ 918836 h 4651766"/>
              <a:gd name="connsiteX6" fmla="*/ 922501 w 8570316"/>
              <a:gd name="connsiteY6" fmla="*/ 457165 h 4651766"/>
              <a:gd name="connsiteX7" fmla="*/ 1175572 w 8570316"/>
              <a:gd name="connsiteY7" fmla="*/ 2654 h 4651766"/>
              <a:gd name="connsiteX8" fmla="*/ 3100468 w 8570316"/>
              <a:gd name="connsiteY8" fmla="*/ 672639 h 4651766"/>
              <a:gd name="connsiteX9" fmla="*/ 4513648 w 8570316"/>
              <a:gd name="connsiteY9" fmla="*/ 1179931 h 4651766"/>
              <a:gd name="connsiteX10" fmla="*/ 4875080 w 8570316"/>
              <a:gd name="connsiteY10" fmla="*/ 1277228 h 4651766"/>
              <a:gd name="connsiteX11" fmla="*/ 5943686 w 8570316"/>
              <a:gd name="connsiteY11" fmla="*/ 1583270 h 4651766"/>
              <a:gd name="connsiteX12" fmla="*/ 6871637 w 8570316"/>
              <a:gd name="connsiteY12" fmla="*/ 1872995 h 4651766"/>
              <a:gd name="connsiteX13" fmla="*/ 7750883 w 8570316"/>
              <a:gd name="connsiteY13" fmla="*/ 2179284 h 4651766"/>
              <a:gd name="connsiteX14" fmla="*/ 8172303 w 8570316"/>
              <a:gd name="connsiteY14" fmla="*/ 2425775 h 4651766"/>
              <a:gd name="connsiteX15" fmla="*/ 8538063 w 8570316"/>
              <a:gd name="connsiteY15" fmla="*/ 2767681 h 4651766"/>
              <a:gd name="connsiteX16" fmla="*/ 8514209 w 8570316"/>
              <a:gd name="connsiteY16" fmla="*/ 3332223 h 4651766"/>
              <a:gd name="connsiteX17" fmla="*/ 8204108 w 8570316"/>
              <a:gd name="connsiteY17" fmla="*/ 3833156 h 4651766"/>
              <a:gd name="connsiteX18" fmla="*/ 7655468 w 8570316"/>
              <a:gd name="connsiteY18" fmla="*/ 4183013 h 4651766"/>
              <a:gd name="connsiteX19" fmla="*/ 5842570 w 8570316"/>
              <a:gd name="connsiteY19" fmla="*/ 4572627 h 4651766"/>
              <a:gd name="connsiteX20" fmla="*/ 2431461 w 8570316"/>
              <a:gd name="connsiteY20" fmla="*/ 4532870 h 4651766"/>
              <a:gd name="connsiteX0" fmla="*/ 2431461 w 8570316"/>
              <a:gd name="connsiteY0" fmla="*/ 4531734 h 4650630"/>
              <a:gd name="connsiteX1" fmla="*/ 602661 w 8570316"/>
              <a:gd name="connsiteY1" fmla="*/ 3378795 h 4650630"/>
              <a:gd name="connsiteX2" fmla="*/ 69923 w 8570316"/>
              <a:gd name="connsiteY2" fmla="*/ 2623421 h 4650630"/>
              <a:gd name="connsiteX3" fmla="*/ 39792 w 8570316"/>
              <a:gd name="connsiteY3" fmla="*/ 2059706 h 4650630"/>
              <a:gd name="connsiteX4" fmla="*/ 381279 w 8570316"/>
              <a:gd name="connsiteY4" fmla="*/ 1432380 h 4650630"/>
              <a:gd name="connsiteX5" fmla="*/ 641162 w 8570316"/>
              <a:gd name="connsiteY5" fmla="*/ 917700 h 4650630"/>
              <a:gd name="connsiteX6" fmla="*/ 855124 w 8570316"/>
              <a:gd name="connsiteY6" fmla="*/ 501584 h 4650630"/>
              <a:gd name="connsiteX7" fmla="*/ 1175572 w 8570316"/>
              <a:gd name="connsiteY7" fmla="*/ 1518 h 4650630"/>
              <a:gd name="connsiteX8" fmla="*/ 3100468 w 8570316"/>
              <a:gd name="connsiteY8" fmla="*/ 671503 h 4650630"/>
              <a:gd name="connsiteX9" fmla="*/ 4513648 w 8570316"/>
              <a:gd name="connsiteY9" fmla="*/ 1178795 h 4650630"/>
              <a:gd name="connsiteX10" fmla="*/ 4875080 w 8570316"/>
              <a:gd name="connsiteY10" fmla="*/ 1276092 h 4650630"/>
              <a:gd name="connsiteX11" fmla="*/ 5943686 w 8570316"/>
              <a:gd name="connsiteY11" fmla="*/ 1582134 h 4650630"/>
              <a:gd name="connsiteX12" fmla="*/ 6871637 w 8570316"/>
              <a:gd name="connsiteY12" fmla="*/ 1871859 h 4650630"/>
              <a:gd name="connsiteX13" fmla="*/ 7750883 w 8570316"/>
              <a:gd name="connsiteY13" fmla="*/ 2178148 h 4650630"/>
              <a:gd name="connsiteX14" fmla="*/ 8172303 w 8570316"/>
              <a:gd name="connsiteY14" fmla="*/ 2424639 h 4650630"/>
              <a:gd name="connsiteX15" fmla="*/ 8538063 w 8570316"/>
              <a:gd name="connsiteY15" fmla="*/ 2766545 h 4650630"/>
              <a:gd name="connsiteX16" fmla="*/ 8514209 w 8570316"/>
              <a:gd name="connsiteY16" fmla="*/ 3331087 h 4650630"/>
              <a:gd name="connsiteX17" fmla="*/ 8204108 w 8570316"/>
              <a:gd name="connsiteY17" fmla="*/ 3832020 h 4650630"/>
              <a:gd name="connsiteX18" fmla="*/ 7655468 w 8570316"/>
              <a:gd name="connsiteY18" fmla="*/ 4181877 h 4650630"/>
              <a:gd name="connsiteX19" fmla="*/ 5842570 w 8570316"/>
              <a:gd name="connsiteY19" fmla="*/ 4571491 h 4650630"/>
              <a:gd name="connsiteX20" fmla="*/ 2431461 w 8570316"/>
              <a:gd name="connsiteY20" fmla="*/ 4531734 h 4650630"/>
              <a:gd name="connsiteX0" fmla="*/ 2467996 w 8606851"/>
              <a:gd name="connsiteY0" fmla="*/ 4531734 h 4650630"/>
              <a:gd name="connsiteX1" fmla="*/ 639196 w 8606851"/>
              <a:gd name="connsiteY1" fmla="*/ 3378795 h 4650630"/>
              <a:gd name="connsiteX2" fmla="*/ 48706 w 8606851"/>
              <a:gd name="connsiteY2" fmla="*/ 2687197 h 4650630"/>
              <a:gd name="connsiteX3" fmla="*/ 76327 w 8606851"/>
              <a:gd name="connsiteY3" fmla="*/ 2059706 h 4650630"/>
              <a:gd name="connsiteX4" fmla="*/ 417814 w 8606851"/>
              <a:gd name="connsiteY4" fmla="*/ 1432380 h 4650630"/>
              <a:gd name="connsiteX5" fmla="*/ 677697 w 8606851"/>
              <a:gd name="connsiteY5" fmla="*/ 917700 h 4650630"/>
              <a:gd name="connsiteX6" fmla="*/ 891659 w 8606851"/>
              <a:gd name="connsiteY6" fmla="*/ 501584 h 4650630"/>
              <a:gd name="connsiteX7" fmla="*/ 1212107 w 8606851"/>
              <a:gd name="connsiteY7" fmla="*/ 1518 h 4650630"/>
              <a:gd name="connsiteX8" fmla="*/ 3137003 w 8606851"/>
              <a:gd name="connsiteY8" fmla="*/ 671503 h 4650630"/>
              <a:gd name="connsiteX9" fmla="*/ 4550183 w 8606851"/>
              <a:gd name="connsiteY9" fmla="*/ 1178795 h 4650630"/>
              <a:gd name="connsiteX10" fmla="*/ 4911615 w 8606851"/>
              <a:gd name="connsiteY10" fmla="*/ 1276092 h 4650630"/>
              <a:gd name="connsiteX11" fmla="*/ 5980221 w 8606851"/>
              <a:gd name="connsiteY11" fmla="*/ 1582134 h 4650630"/>
              <a:gd name="connsiteX12" fmla="*/ 6908172 w 8606851"/>
              <a:gd name="connsiteY12" fmla="*/ 1871859 h 4650630"/>
              <a:gd name="connsiteX13" fmla="*/ 7787418 w 8606851"/>
              <a:gd name="connsiteY13" fmla="*/ 2178148 h 4650630"/>
              <a:gd name="connsiteX14" fmla="*/ 8208838 w 8606851"/>
              <a:gd name="connsiteY14" fmla="*/ 2424639 h 4650630"/>
              <a:gd name="connsiteX15" fmla="*/ 8574598 w 8606851"/>
              <a:gd name="connsiteY15" fmla="*/ 2766545 h 4650630"/>
              <a:gd name="connsiteX16" fmla="*/ 8550744 w 8606851"/>
              <a:gd name="connsiteY16" fmla="*/ 3331087 h 4650630"/>
              <a:gd name="connsiteX17" fmla="*/ 8240643 w 8606851"/>
              <a:gd name="connsiteY17" fmla="*/ 3832020 h 4650630"/>
              <a:gd name="connsiteX18" fmla="*/ 7692003 w 8606851"/>
              <a:gd name="connsiteY18" fmla="*/ 4181877 h 4650630"/>
              <a:gd name="connsiteX19" fmla="*/ 5879105 w 8606851"/>
              <a:gd name="connsiteY19" fmla="*/ 4571491 h 4650630"/>
              <a:gd name="connsiteX20" fmla="*/ 2467996 w 8606851"/>
              <a:gd name="connsiteY20" fmla="*/ 4531734 h 4650630"/>
              <a:gd name="connsiteX0" fmla="*/ 2464475 w 8603330"/>
              <a:gd name="connsiteY0" fmla="*/ 4531734 h 4642026"/>
              <a:gd name="connsiteX1" fmla="*/ 587549 w 8603330"/>
              <a:gd name="connsiteY1" fmla="*/ 3506348 h 4642026"/>
              <a:gd name="connsiteX2" fmla="*/ 45185 w 8603330"/>
              <a:gd name="connsiteY2" fmla="*/ 2687197 h 4642026"/>
              <a:gd name="connsiteX3" fmla="*/ 72806 w 8603330"/>
              <a:gd name="connsiteY3" fmla="*/ 2059706 h 4642026"/>
              <a:gd name="connsiteX4" fmla="*/ 414293 w 8603330"/>
              <a:gd name="connsiteY4" fmla="*/ 1432380 h 4642026"/>
              <a:gd name="connsiteX5" fmla="*/ 674176 w 8603330"/>
              <a:gd name="connsiteY5" fmla="*/ 917700 h 4642026"/>
              <a:gd name="connsiteX6" fmla="*/ 888138 w 8603330"/>
              <a:gd name="connsiteY6" fmla="*/ 501584 h 4642026"/>
              <a:gd name="connsiteX7" fmla="*/ 1208586 w 8603330"/>
              <a:gd name="connsiteY7" fmla="*/ 1518 h 4642026"/>
              <a:gd name="connsiteX8" fmla="*/ 3133482 w 8603330"/>
              <a:gd name="connsiteY8" fmla="*/ 671503 h 4642026"/>
              <a:gd name="connsiteX9" fmla="*/ 4546662 w 8603330"/>
              <a:gd name="connsiteY9" fmla="*/ 1178795 h 4642026"/>
              <a:gd name="connsiteX10" fmla="*/ 4908094 w 8603330"/>
              <a:gd name="connsiteY10" fmla="*/ 1276092 h 4642026"/>
              <a:gd name="connsiteX11" fmla="*/ 5976700 w 8603330"/>
              <a:gd name="connsiteY11" fmla="*/ 1582134 h 4642026"/>
              <a:gd name="connsiteX12" fmla="*/ 6904651 w 8603330"/>
              <a:gd name="connsiteY12" fmla="*/ 1871859 h 4642026"/>
              <a:gd name="connsiteX13" fmla="*/ 7783897 w 8603330"/>
              <a:gd name="connsiteY13" fmla="*/ 2178148 h 4642026"/>
              <a:gd name="connsiteX14" fmla="*/ 8205317 w 8603330"/>
              <a:gd name="connsiteY14" fmla="*/ 2424639 h 4642026"/>
              <a:gd name="connsiteX15" fmla="*/ 8571077 w 8603330"/>
              <a:gd name="connsiteY15" fmla="*/ 2766545 h 4642026"/>
              <a:gd name="connsiteX16" fmla="*/ 8547223 w 8603330"/>
              <a:gd name="connsiteY16" fmla="*/ 3331087 h 4642026"/>
              <a:gd name="connsiteX17" fmla="*/ 8237122 w 8603330"/>
              <a:gd name="connsiteY17" fmla="*/ 3832020 h 4642026"/>
              <a:gd name="connsiteX18" fmla="*/ 7688482 w 8603330"/>
              <a:gd name="connsiteY18" fmla="*/ 4181877 h 4642026"/>
              <a:gd name="connsiteX19" fmla="*/ 5875584 w 8603330"/>
              <a:gd name="connsiteY19" fmla="*/ 4571491 h 4642026"/>
              <a:gd name="connsiteX20" fmla="*/ 2464475 w 8603330"/>
              <a:gd name="connsiteY20" fmla="*/ 4531734 h 4642026"/>
              <a:gd name="connsiteX0" fmla="*/ 2464475 w 8603330"/>
              <a:gd name="connsiteY0" fmla="*/ 4531734 h 4616233"/>
              <a:gd name="connsiteX1" fmla="*/ 1110443 w 8603330"/>
              <a:gd name="connsiteY1" fmla="*/ 3921185 h 4616233"/>
              <a:gd name="connsiteX2" fmla="*/ 587549 w 8603330"/>
              <a:gd name="connsiteY2" fmla="*/ 3506348 h 4616233"/>
              <a:gd name="connsiteX3" fmla="*/ 45185 w 8603330"/>
              <a:gd name="connsiteY3" fmla="*/ 2687197 h 4616233"/>
              <a:gd name="connsiteX4" fmla="*/ 72806 w 8603330"/>
              <a:gd name="connsiteY4" fmla="*/ 2059706 h 4616233"/>
              <a:gd name="connsiteX5" fmla="*/ 414293 w 8603330"/>
              <a:gd name="connsiteY5" fmla="*/ 1432380 h 4616233"/>
              <a:gd name="connsiteX6" fmla="*/ 674176 w 8603330"/>
              <a:gd name="connsiteY6" fmla="*/ 917700 h 4616233"/>
              <a:gd name="connsiteX7" fmla="*/ 888138 w 8603330"/>
              <a:gd name="connsiteY7" fmla="*/ 501584 h 4616233"/>
              <a:gd name="connsiteX8" fmla="*/ 1208586 w 8603330"/>
              <a:gd name="connsiteY8" fmla="*/ 1518 h 4616233"/>
              <a:gd name="connsiteX9" fmla="*/ 3133482 w 8603330"/>
              <a:gd name="connsiteY9" fmla="*/ 671503 h 4616233"/>
              <a:gd name="connsiteX10" fmla="*/ 4546662 w 8603330"/>
              <a:gd name="connsiteY10" fmla="*/ 1178795 h 4616233"/>
              <a:gd name="connsiteX11" fmla="*/ 4908094 w 8603330"/>
              <a:gd name="connsiteY11" fmla="*/ 1276092 h 4616233"/>
              <a:gd name="connsiteX12" fmla="*/ 5976700 w 8603330"/>
              <a:gd name="connsiteY12" fmla="*/ 1582134 h 4616233"/>
              <a:gd name="connsiteX13" fmla="*/ 6904651 w 8603330"/>
              <a:gd name="connsiteY13" fmla="*/ 1871859 h 4616233"/>
              <a:gd name="connsiteX14" fmla="*/ 7783897 w 8603330"/>
              <a:gd name="connsiteY14" fmla="*/ 2178148 h 4616233"/>
              <a:gd name="connsiteX15" fmla="*/ 8205317 w 8603330"/>
              <a:gd name="connsiteY15" fmla="*/ 2424639 h 4616233"/>
              <a:gd name="connsiteX16" fmla="*/ 8571077 w 8603330"/>
              <a:gd name="connsiteY16" fmla="*/ 2766545 h 4616233"/>
              <a:gd name="connsiteX17" fmla="*/ 8547223 w 8603330"/>
              <a:gd name="connsiteY17" fmla="*/ 3331087 h 4616233"/>
              <a:gd name="connsiteX18" fmla="*/ 8237122 w 8603330"/>
              <a:gd name="connsiteY18" fmla="*/ 3832020 h 4616233"/>
              <a:gd name="connsiteX19" fmla="*/ 7688482 w 8603330"/>
              <a:gd name="connsiteY19" fmla="*/ 4181877 h 4616233"/>
              <a:gd name="connsiteX20" fmla="*/ 5875584 w 8603330"/>
              <a:gd name="connsiteY20" fmla="*/ 4571491 h 4616233"/>
              <a:gd name="connsiteX21" fmla="*/ 2464475 w 8603330"/>
              <a:gd name="connsiteY21" fmla="*/ 4531734 h 4616233"/>
              <a:gd name="connsiteX0" fmla="*/ 2464475 w 8603330"/>
              <a:gd name="connsiteY0" fmla="*/ 4531734 h 4612294"/>
              <a:gd name="connsiteX1" fmla="*/ 1004565 w 8603330"/>
              <a:gd name="connsiteY1" fmla="*/ 3994072 h 4612294"/>
              <a:gd name="connsiteX2" fmla="*/ 587549 w 8603330"/>
              <a:gd name="connsiteY2" fmla="*/ 3506348 h 4612294"/>
              <a:gd name="connsiteX3" fmla="*/ 45185 w 8603330"/>
              <a:gd name="connsiteY3" fmla="*/ 2687197 h 4612294"/>
              <a:gd name="connsiteX4" fmla="*/ 72806 w 8603330"/>
              <a:gd name="connsiteY4" fmla="*/ 2059706 h 4612294"/>
              <a:gd name="connsiteX5" fmla="*/ 414293 w 8603330"/>
              <a:gd name="connsiteY5" fmla="*/ 1432380 h 4612294"/>
              <a:gd name="connsiteX6" fmla="*/ 674176 w 8603330"/>
              <a:gd name="connsiteY6" fmla="*/ 917700 h 4612294"/>
              <a:gd name="connsiteX7" fmla="*/ 888138 w 8603330"/>
              <a:gd name="connsiteY7" fmla="*/ 501584 h 4612294"/>
              <a:gd name="connsiteX8" fmla="*/ 1208586 w 8603330"/>
              <a:gd name="connsiteY8" fmla="*/ 1518 h 4612294"/>
              <a:gd name="connsiteX9" fmla="*/ 3133482 w 8603330"/>
              <a:gd name="connsiteY9" fmla="*/ 671503 h 4612294"/>
              <a:gd name="connsiteX10" fmla="*/ 4546662 w 8603330"/>
              <a:gd name="connsiteY10" fmla="*/ 1178795 h 4612294"/>
              <a:gd name="connsiteX11" fmla="*/ 4908094 w 8603330"/>
              <a:gd name="connsiteY11" fmla="*/ 1276092 h 4612294"/>
              <a:gd name="connsiteX12" fmla="*/ 5976700 w 8603330"/>
              <a:gd name="connsiteY12" fmla="*/ 1582134 h 4612294"/>
              <a:gd name="connsiteX13" fmla="*/ 6904651 w 8603330"/>
              <a:gd name="connsiteY13" fmla="*/ 1871859 h 4612294"/>
              <a:gd name="connsiteX14" fmla="*/ 7783897 w 8603330"/>
              <a:gd name="connsiteY14" fmla="*/ 2178148 h 4612294"/>
              <a:gd name="connsiteX15" fmla="*/ 8205317 w 8603330"/>
              <a:gd name="connsiteY15" fmla="*/ 2424639 h 4612294"/>
              <a:gd name="connsiteX16" fmla="*/ 8571077 w 8603330"/>
              <a:gd name="connsiteY16" fmla="*/ 2766545 h 4612294"/>
              <a:gd name="connsiteX17" fmla="*/ 8547223 w 8603330"/>
              <a:gd name="connsiteY17" fmla="*/ 3331087 h 4612294"/>
              <a:gd name="connsiteX18" fmla="*/ 8237122 w 8603330"/>
              <a:gd name="connsiteY18" fmla="*/ 3832020 h 4612294"/>
              <a:gd name="connsiteX19" fmla="*/ 7688482 w 8603330"/>
              <a:gd name="connsiteY19" fmla="*/ 4181877 h 4612294"/>
              <a:gd name="connsiteX20" fmla="*/ 5875584 w 8603330"/>
              <a:gd name="connsiteY20" fmla="*/ 4571491 h 4612294"/>
              <a:gd name="connsiteX21" fmla="*/ 2464475 w 8603330"/>
              <a:gd name="connsiteY21" fmla="*/ 4531734 h 4612294"/>
              <a:gd name="connsiteX0" fmla="*/ 2464475 w 8603330"/>
              <a:gd name="connsiteY0" fmla="*/ 4531734 h 4668649"/>
              <a:gd name="connsiteX1" fmla="*/ 1004565 w 8603330"/>
              <a:gd name="connsiteY1" fmla="*/ 3994072 h 4668649"/>
              <a:gd name="connsiteX2" fmla="*/ 587549 w 8603330"/>
              <a:gd name="connsiteY2" fmla="*/ 3506348 h 4668649"/>
              <a:gd name="connsiteX3" fmla="*/ 45185 w 8603330"/>
              <a:gd name="connsiteY3" fmla="*/ 2687197 h 4668649"/>
              <a:gd name="connsiteX4" fmla="*/ 72806 w 8603330"/>
              <a:gd name="connsiteY4" fmla="*/ 2059706 h 4668649"/>
              <a:gd name="connsiteX5" fmla="*/ 414293 w 8603330"/>
              <a:gd name="connsiteY5" fmla="*/ 1432380 h 4668649"/>
              <a:gd name="connsiteX6" fmla="*/ 674176 w 8603330"/>
              <a:gd name="connsiteY6" fmla="*/ 917700 h 4668649"/>
              <a:gd name="connsiteX7" fmla="*/ 888138 w 8603330"/>
              <a:gd name="connsiteY7" fmla="*/ 501584 h 4668649"/>
              <a:gd name="connsiteX8" fmla="*/ 1208586 w 8603330"/>
              <a:gd name="connsiteY8" fmla="*/ 1518 h 4668649"/>
              <a:gd name="connsiteX9" fmla="*/ 3133482 w 8603330"/>
              <a:gd name="connsiteY9" fmla="*/ 671503 h 4668649"/>
              <a:gd name="connsiteX10" fmla="*/ 4546662 w 8603330"/>
              <a:gd name="connsiteY10" fmla="*/ 1178795 h 4668649"/>
              <a:gd name="connsiteX11" fmla="*/ 4908094 w 8603330"/>
              <a:gd name="connsiteY11" fmla="*/ 1276092 h 4668649"/>
              <a:gd name="connsiteX12" fmla="*/ 5976700 w 8603330"/>
              <a:gd name="connsiteY12" fmla="*/ 1582134 h 4668649"/>
              <a:gd name="connsiteX13" fmla="*/ 6904651 w 8603330"/>
              <a:gd name="connsiteY13" fmla="*/ 1871859 h 4668649"/>
              <a:gd name="connsiteX14" fmla="*/ 7783897 w 8603330"/>
              <a:gd name="connsiteY14" fmla="*/ 2178148 h 4668649"/>
              <a:gd name="connsiteX15" fmla="*/ 8205317 w 8603330"/>
              <a:gd name="connsiteY15" fmla="*/ 2424639 h 4668649"/>
              <a:gd name="connsiteX16" fmla="*/ 8571077 w 8603330"/>
              <a:gd name="connsiteY16" fmla="*/ 2766545 h 4668649"/>
              <a:gd name="connsiteX17" fmla="*/ 8547223 w 8603330"/>
              <a:gd name="connsiteY17" fmla="*/ 3331087 h 4668649"/>
              <a:gd name="connsiteX18" fmla="*/ 8237122 w 8603330"/>
              <a:gd name="connsiteY18" fmla="*/ 3832020 h 4668649"/>
              <a:gd name="connsiteX19" fmla="*/ 6639328 w 8603330"/>
              <a:gd name="connsiteY19" fmla="*/ 3380115 h 4668649"/>
              <a:gd name="connsiteX20" fmla="*/ 5875584 w 8603330"/>
              <a:gd name="connsiteY20" fmla="*/ 4571491 h 4668649"/>
              <a:gd name="connsiteX21" fmla="*/ 2464475 w 8603330"/>
              <a:gd name="connsiteY21" fmla="*/ 4531734 h 4668649"/>
              <a:gd name="connsiteX0" fmla="*/ 2464475 w 8630645"/>
              <a:gd name="connsiteY0" fmla="*/ 4531734 h 4668649"/>
              <a:gd name="connsiteX1" fmla="*/ 1004565 w 8630645"/>
              <a:gd name="connsiteY1" fmla="*/ 3994072 h 4668649"/>
              <a:gd name="connsiteX2" fmla="*/ 587549 w 8630645"/>
              <a:gd name="connsiteY2" fmla="*/ 3506348 h 4668649"/>
              <a:gd name="connsiteX3" fmla="*/ 45185 w 8630645"/>
              <a:gd name="connsiteY3" fmla="*/ 2687197 h 4668649"/>
              <a:gd name="connsiteX4" fmla="*/ 72806 w 8630645"/>
              <a:gd name="connsiteY4" fmla="*/ 2059706 h 4668649"/>
              <a:gd name="connsiteX5" fmla="*/ 414293 w 8630645"/>
              <a:gd name="connsiteY5" fmla="*/ 1432380 h 4668649"/>
              <a:gd name="connsiteX6" fmla="*/ 674176 w 8630645"/>
              <a:gd name="connsiteY6" fmla="*/ 917700 h 4668649"/>
              <a:gd name="connsiteX7" fmla="*/ 888138 w 8630645"/>
              <a:gd name="connsiteY7" fmla="*/ 501584 h 4668649"/>
              <a:gd name="connsiteX8" fmla="*/ 1208586 w 8630645"/>
              <a:gd name="connsiteY8" fmla="*/ 1518 h 4668649"/>
              <a:gd name="connsiteX9" fmla="*/ 3133482 w 8630645"/>
              <a:gd name="connsiteY9" fmla="*/ 671503 h 4668649"/>
              <a:gd name="connsiteX10" fmla="*/ 4546662 w 8630645"/>
              <a:gd name="connsiteY10" fmla="*/ 1178795 h 4668649"/>
              <a:gd name="connsiteX11" fmla="*/ 4908094 w 8630645"/>
              <a:gd name="connsiteY11" fmla="*/ 1276092 h 4668649"/>
              <a:gd name="connsiteX12" fmla="*/ 5976700 w 8630645"/>
              <a:gd name="connsiteY12" fmla="*/ 1582134 h 4668649"/>
              <a:gd name="connsiteX13" fmla="*/ 6904651 w 8630645"/>
              <a:gd name="connsiteY13" fmla="*/ 1871859 h 4668649"/>
              <a:gd name="connsiteX14" fmla="*/ 7783897 w 8630645"/>
              <a:gd name="connsiteY14" fmla="*/ 2178148 h 4668649"/>
              <a:gd name="connsiteX15" fmla="*/ 8205317 w 8630645"/>
              <a:gd name="connsiteY15" fmla="*/ 2424639 h 4668649"/>
              <a:gd name="connsiteX16" fmla="*/ 8571077 w 8630645"/>
              <a:gd name="connsiteY16" fmla="*/ 2766545 h 4668649"/>
              <a:gd name="connsiteX17" fmla="*/ 8547223 w 8630645"/>
              <a:gd name="connsiteY17" fmla="*/ 3331087 h 4668649"/>
              <a:gd name="connsiteX18" fmla="*/ 7775109 w 8630645"/>
              <a:gd name="connsiteY18" fmla="*/ 2866261 h 4668649"/>
              <a:gd name="connsiteX19" fmla="*/ 6639328 w 8630645"/>
              <a:gd name="connsiteY19" fmla="*/ 3380115 h 4668649"/>
              <a:gd name="connsiteX20" fmla="*/ 5875584 w 8630645"/>
              <a:gd name="connsiteY20" fmla="*/ 4571491 h 4668649"/>
              <a:gd name="connsiteX21" fmla="*/ 2464475 w 8630645"/>
              <a:gd name="connsiteY21" fmla="*/ 4531734 h 4668649"/>
              <a:gd name="connsiteX0" fmla="*/ 2464475 w 8664750"/>
              <a:gd name="connsiteY0" fmla="*/ 4531734 h 4668649"/>
              <a:gd name="connsiteX1" fmla="*/ 1004565 w 8664750"/>
              <a:gd name="connsiteY1" fmla="*/ 3994072 h 4668649"/>
              <a:gd name="connsiteX2" fmla="*/ 587549 w 8664750"/>
              <a:gd name="connsiteY2" fmla="*/ 3506348 h 4668649"/>
              <a:gd name="connsiteX3" fmla="*/ 45185 w 8664750"/>
              <a:gd name="connsiteY3" fmla="*/ 2687197 h 4668649"/>
              <a:gd name="connsiteX4" fmla="*/ 72806 w 8664750"/>
              <a:gd name="connsiteY4" fmla="*/ 2059706 h 4668649"/>
              <a:gd name="connsiteX5" fmla="*/ 414293 w 8664750"/>
              <a:gd name="connsiteY5" fmla="*/ 1432380 h 4668649"/>
              <a:gd name="connsiteX6" fmla="*/ 674176 w 8664750"/>
              <a:gd name="connsiteY6" fmla="*/ 917700 h 4668649"/>
              <a:gd name="connsiteX7" fmla="*/ 888138 w 8664750"/>
              <a:gd name="connsiteY7" fmla="*/ 501584 h 4668649"/>
              <a:gd name="connsiteX8" fmla="*/ 1208586 w 8664750"/>
              <a:gd name="connsiteY8" fmla="*/ 1518 h 4668649"/>
              <a:gd name="connsiteX9" fmla="*/ 3133482 w 8664750"/>
              <a:gd name="connsiteY9" fmla="*/ 671503 h 4668649"/>
              <a:gd name="connsiteX10" fmla="*/ 4546662 w 8664750"/>
              <a:gd name="connsiteY10" fmla="*/ 1178795 h 4668649"/>
              <a:gd name="connsiteX11" fmla="*/ 4908094 w 8664750"/>
              <a:gd name="connsiteY11" fmla="*/ 1276092 h 4668649"/>
              <a:gd name="connsiteX12" fmla="*/ 5976700 w 8664750"/>
              <a:gd name="connsiteY12" fmla="*/ 1582134 h 4668649"/>
              <a:gd name="connsiteX13" fmla="*/ 6904651 w 8664750"/>
              <a:gd name="connsiteY13" fmla="*/ 1871859 h 4668649"/>
              <a:gd name="connsiteX14" fmla="*/ 7783897 w 8664750"/>
              <a:gd name="connsiteY14" fmla="*/ 2178148 h 4668649"/>
              <a:gd name="connsiteX15" fmla="*/ 8205317 w 8664750"/>
              <a:gd name="connsiteY15" fmla="*/ 2424639 h 4668649"/>
              <a:gd name="connsiteX16" fmla="*/ 8571077 w 8664750"/>
              <a:gd name="connsiteY16" fmla="*/ 2766545 h 4668649"/>
              <a:gd name="connsiteX17" fmla="*/ 8547223 w 8664750"/>
              <a:gd name="connsiteY17" fmla="*/ 3331087 h 4668649"/>
              <a:gd name="connsiteX18" fmla="*/ 7284221 w 8664750"/>
              <a:gd name="connsiteY18" fmla="*/ 3221587 h 4668649"/>
              <a:gd name="connsiteX19" fmla="*/ 6639328 w 8664750"/>
              <a:gd name="connsiteY19" fmla="*/ 3380115 h 4668649"/>
              <a:gd name="connsiteX20" fmla="*/ 5875584 w 8664750"/>
              <a:gd name="connsiteY20" fmla="*/ 4571491 h 4668649"/>
              <a:gd name="connsiteX21" fmla="*/ 2464475 w 8664750"/>
              <a:gd name="connsiteY21" fmla="*/ 4531734 h 4668649"/>
              <a:gd name="connsiteX0" fmla="*/ 2464475 w 8588597"/>
              <a:gd name="connsiteY0" fmla="*/ 4531734 h 4668649"/>
              <a:gd name="connsiteX1" fmla="*/ 1004565 w 8588597"/>
              <a:gd name="connsiteY1" fmla="*/ 3994072 h 4668649"/>
              <a:gd name="connsiteX2" fmla="*/ 587549 w 8588597"/>
              <a:gd name="connsiteY2" fmla="*/ 3506348 h 4668649"/>
              <a:gd name="connsiteX3" fmla="*/ 45185 w 8588597"/>
              <a:gd name="connsiteY3" fmla="*/ 2687197 h 4668649"/>
              <a:gd name="connsiteX4" fmla="*/ 72806 w 8588597"/>
              <a:gd name="connsiteY4" fmla="*/ 2059706 h 4668649"/>
              <a:gd name="connsiteX5" fmla="*/ 414293 w 8588597"/>
              <a:gd name="connsiteY5" fmla="*/ 1432380 h 4668649"/>
              <a:gd name="connsiteX6" fmla="*/ 674176 w 8588597"/>
              <a:gd name="connsiteY6" fmla="*/ 917700 h 4668649"/>
              <a:gd name="connsiteX7" fmla="*/ 888138 w 8588597"/>
              <a:gd name="connsiteY7" fmla="*/ 501584 h 4668649"/>
              <a:gd name="connsiteX8" fmla="*/ 1208586 w 8588597"/>
              <a:gd name="connsiteY8" fmla="*/ 1518 h 4668649"/>
              <a:gd name="connsiteX9" fmla="*/ 3133482 w 8588597"/>
              <a:gd name="connsiteY9" fmla="*/ 671503 h 4668649"/>
              <a:gd name="connsiteX10" fmla="*/ 4546662 w 8588597"/>
              <a:gd name="connsiteY10" fmla="*/ 1178795 h 4668649"/>
              <a:gd name="connsiteX11" fmla="*/ 4908094 w 8588597"/>
              <a:gd name="connsiteY11" fmla="*/ 1276092 h 4668649"/>
              <a:gd name="connsiteX12" fmla="*/ 5976700 w 8588597"/>
              <a:gd name="connsiteY12" fmla="*/ 1582134 h 4668649"/>
              <a:gd name="connsiteX13" fmla="*/ 6904651 w 8588597"/>
              <a:gd name="connsiteY13" fmla="*/ 1871859 h 4668649"/>
              <a:gd name="connsiteX14" fmla="*/ 7783897 w 8588597"/>
              <a:gd name="connsiteY14" fmla="*/ 2178148 h 4668649"/>
              <a:gd name="connsiteX15" fmla="*/ 8205317 w 8588597"/>
              <a:gd name="connsiteY15" fmla="*/ 2424639 h 4668649"/>
              <a:gd name="connsiteX16" fmla="*/ 8571077 w 8588597"/>
              <a:gd name="connsiteY16" fmla="*/ 2766545 h 4668649"/>
              <a:gd name="connsiteX17" fmla="*/ 7623198 w 8588597"/>
              <a:gd name="connsiteY17" fmla="*/ 3121536 h 4668649"/>
              <a:gd name="connsiteX18" fmla="*/ 7284221 w 8588597"/>
              <a:gd name="connsiteY18" fmla="*/ 3221587 h 4668649"/>
              <a:gd name="connsiteX19" fmla="*/ 6639328 w 8588597"/>
              <a:gd name="connsiteY19" fmla="*/ 3380115 h 4668649"/>
              <a:gd name="connsiteX20" fmla="*/ 5875584 w 8588597"/>
              <a:gd name="connsiteY20" fmla="*/ 4571491 h 4668649"/>
              <a:gd name="connsiteX21" fmla="*/ 2464475 w 8588597"/>
              <a:gd name="connsiteY21" fmla="*/ 4531734 h 4668649"/>
              <a:gd name="connsiteX0" fmla="*/ 2464475 w 8217466"/>
              <a:gd name="connsiteY0" fmla="*/ 4531734 h 4668649"/>
              <a:gd name="connsiteX1" fmla="*/ 1004565 w 8217466"/>
              <a:gd name="connsiteY1" fmla="*/ 3994072 h 4668649"/>
              <a:gd name="connsiteX2" fmla="*/ 587549 w 8217466"/>
              <a:gd name="connsiteY2" fmla="*/ 3506348 h 4668649"/>
              <a:gd name="connsiteX3" fmla="*/ 45185 w 8217466"/>
              <a:gd name="connsiteY3" fmla="*/ 2687197 h 4668649"/>
              <a:gd name="connsiteX4" fmla="*/ 72806 w 8217466"/>
              <a:gd name="connsiteY4" fmla="*/ 2059706 h 4668649"/>
              <a:gd name="connsiteX5" fmla="*/ 414293 w 8217466"/>
              <a:gd name="connsiteY5" fmla="*/ 1432380 h 4668649"/>
              <a:gd name="connsiteX6" fmla="*/ 674176 w 8217466"/>
              <a:gd name="connsiteY6" fmla="*/ 917700 h 4668649"/>
              <a:gd name="connsiteX7" fmla="*/ 888138 w 8217466"/>
              <a:gd name="connsiteY7" fmla="*/ 501584 h 4668649"/>
              <a:gd name="connsiteX8" fmla="*/ 1208586 w 8217466"/>
              <a:gd name="connsiteY8" fmla="*/ 1518 h 4668649"/>
              <a:gd name="connsiteX9" fmla="*/ 3133482 w 8217466"/>
              <a:gd name="connsiteY9" fmla="*/ 671503 h 4668649"/>
              <a:gd name="connsiteX10" fmla="*/ 4546662 w 8217466"/>
              <a:gd name="connsiteY10" fmla="*/ 1178795 h 4668649"/>
              <a:gd name="connsiteX11" fmla="*/ 4908094 w 8217466"/>
              <a:gd name="connsiteY11" fmla="*/ 1276092 h 4668649"/>
              <a:gd name="connsiteX12" fmla="*/ 5976700 w 8217466"/>
              <a:gd name="connsiteY12" fmla="*/ 1582134 h 4668649"/>
              <a:gd name="connsiteX13" fmla="*/ 6904651 w 8217466"/>
              <a:gd name="connsiteY13" fmla="*/ 1871859 h 4668649"/>
              <a:gd name="connsiteX14" fmla="*/ 7783897 w 8217466"/>
              <a:gd name="connsiteY14" fmla="*/ 2178148 h 4668649"/>
              <a:gd name="connsiteX15" fmla="*/ 8205317 w 8217466"/>
              <a:gd name="connsiteY15" fmla="*/ 2424639 h 4668649"/>
              <a:gd name="connsiteX16" fmla="*/ 8060938 w 8217466"/>
              <a:gd name="connsiteY16" fmla="*/ 2830322 h 4668649"/>
              <a:gd name="connsiteX17" fmla="*/ 7623198 w 8217466"/>
              <a:gd name="connsiteY17" fmla="*/ 3121536 h 4668649"/>
              <a:gd name="connsiteX18" fmla="*/ 7284221 w 8217466"/>
              <a:gd name="connsiteY18" fmla="*/ 3221587 h 4668649"/>
              <a:gd name="connsiteX19" fmla="*/ 6639328 w 8217466"/>
              <a:gd name="connsiteY19" fmla="*/ 3380115 h 4668649"/>
              <a:gd name="connsiteX20" fmla="*/ 5875584 w 8217466"/>
              <a:gd name="connsiteY20" fmla="*/ 4571491 h 4668649"/>
              <a:gd name="connsiteX21" fmla="*/ 2464475 w 8217466"/>
              <a:gd name="connsiteY21" fmla="*/ 4531734 h 4668649"/>
              <a:gd name="connsiteX0" fmla="*/ 2464475 w 8217466"/>
              <a:gd name="connsiteY0" fmla="*/ 4531734 h 4532727"/>
              <a:gd name="connsiteX1" fmla="*/ 1004565 w 8217466"/>
              <a:gd name="connsiteY1" fmla="*/ 3994072 h 4532727"/>
              <a:gd name="connsiteX2" fmla="*/ 587549 w 8217466"/>
              <a:gd name="connsiteY2" fmla="*/ 3506348 h 4532727"/>
              <a:gd name="connsiteX3" fmla="*/ 45185 w 8217466"/>
              <a:gd name="connsiteY3" fmla="*/ 2687197 h 4532727"/>
              <a:gd name="connsiteX4" fmla="*/ 72806 w 8217466"/>
              <a:gd name="connsiteY4" fmla="*/ 2059706 h 4532727"/>
              <a:gd name="connsiteX5" fmla="*/ 414293 w 8217466"/>
              <a:gd name="connsiteY5" fmla="*/ 1432380 h 4532727"/>
              <a:gd name="connsiteX6" fmla="*/ 674176 w 8217466"/>
              <a:gd name="connsiteY6" fmla="*/ 917700 h 4532727"/>
              <a:gd name="connsiteX7" fmla="*/ 888138 w 8217466"/>
              <a:gd name="connsiteY7" fmla="*/ 501584 h 4532727"/>
              <a:gd name="connsiteX8" fmla="*/ 1208586 w 8217466"/>
              <a:gd name="connsiteY8" fmla="*/ 1518 h 4532727"/>
              <a:gd name="connsiteX9" fmla="*/ 3133482 w 8217466"/>
              <a:gd name="connsiteY9" fmla="*/ 671503 h 4532727"/>
              <a:gd name="connsiteX10" fmla="*/ 4546662 w 8217466"/>
              <a:gd name="connsiteY10" fmla="*/ 1178795 h 4532727"/>
              <a:gd name="connsiteX11" fmla="*/ 4908094 w 8217466"/>
              <a:gd name="connsiteY11" fmla="*/ 1276092 h 4532727"/>
              <a:gd name="connsiteX12" fmla="*/ 5976700 w 8217466"/>
              <a:gd name="connsiteY12" fmla="*/ 1582134 h 4532727"/>
              <a:gd name="connsiteX13" fmla="*/ 6904651 w 8217466"/>
              <a:gd name="connsiteY13" fmla="*/ 1871859 h 4532727"/>
              <a:gd name="connsiteX14" fmla="*/ 7783897 w 8217466"/>
              <a:gd name="connsiteY14" fmla="*/ 2178148 h 4532727"/>
              <a:gd name="connsiteX15" fmla="*/ 8205317 w 8217466"/>
              <a:gd name="connsiteY15" fmla="*/ 2424639 h 4532727"/>
              <a:gd name="connsiteX16" fmla="*/ 8060938 w 8217466"/>
              <a:gd name="connsiteY16" fmla="*/ 2830322 h 4532727"/>
              <a:gd name="connsiteX17" fmla="*/ 7623198 w 8217466"/>
              <a:gd name="connsiteY17" fmla="*/ 3121536 h 4532727"/>
              <a:gd name="connsiteX18" fmla="*/ 7284221 w 8217466"/>
              <a:gd name="connsiteY18" fmla="*/ 3221587 h 4532727"/>
              <a:gd name="connsiteX19" fmla="*/ 6639328 w 8217466"/>
              <a:gd name="connsiteY19" fmla="*/ 3380115 h 4532727"/>
              <a:gd name="connsiteX20" fmla="*/ 5086312 w 8217466"/>
              <a:gd name="connsiteY20" fmla="*/ 4106834 h 4532727"/>
              <a:gd name="connsiteX21" fmla="*/ 2464475 w 8217466"/>
              <a:gd name="connsiteY21" fmla="*/ 4531734 h 4532727"/>
              <a:gd name="connsiteX0" fmla="*/ 2830235 w 8217466"/>
              <a:gd name="connsiteY0" fmla="*/ 3939524 h 4128145"/>
              <a:gd name="connsiteX1" fmla="*/ 1004565 w 8217466"/>
              <a:gd name="connsiteY1" fmla="*/ 3994072 h 4128145"/>
              <a:gd name="connsiteX2" fmla="*/ 587549 w 8217466"/>
              <a:gd name="connsiteY2" fmla="*/ 3506348 h 4128145"/>
              <a:gd name="connsiteX3" fmla="*/ 45185 w 8217466"/>
              <a:gd name="connsiteY3" fmla="*/ 2687197 h 4128145"/>
              <a:gd name="connsiteX4" fmla="*/ 72806 w 8217466"/>
              <a:gd name="connsiteY4" fmla="*/ 2059706 h 4128145"/>
              <a:gd name="connsiteX5" fmla="*/ 414293 w 8217466"/>
              <a:gd name="connsiteY5" fmla="*/ 1432380 h 4128145"/>
              <a:gd name="connsiteX6" fmla="*/ 674176 w 8217466"/>
              <a:gd name="connsiteY6" fmla="*/ 917700 h 4128145"/>
              <a:gd name="connsiteX7" fmla="*/ 888138 w 8217466"/>
              <a:gd name="connsiteY7" fmla="*/ 501584 h 4128145"/>
              <a:gd name="connsiteX8" fmla="*/ 1208586 w 8217466"/>
              <a:gd name="connsiteY8" fmla="*/ 1518 h 4128145"/>
              <a:gd name="connsiteX9" fmla="*/ 3133482 w 8217466"/>
              <a:gd name="connsiteY9" fmla="*/ 671503 h 4128145"/>
              <a:gd name="connsiteX10" fmla="*/ 4546662 w 8217466"/>
              <a:gd name="connsiteY10" fmla="*/ 1178795 h 4128145"/>
              <a:gd name="connsiteX11" fmla="*/ 4908094 w 8217466"/>
              <a:gd name="connsiteY11" fmla="*/ 1276092 h 4128145"/>
              <a:gd name="connsiteX12" fmla="*/ 5976700 w 8217466"/>
              <a:gd name="connsiteY12" fmla="*/ 1582134 h 4128145"/>
              <a:gd name="connsiteX13" fmla="*/ 6904651 w 8217466"/>
              <a:gd name="connsiteY13" fmla="*/ 1871859 h 4128145"/>
              <a:gd name="connsiteX14" fmla="*/ 7783897 w 8217466"/>
              <a:gd name="connsiteY14" fmla="*/ 2178148 h 4128145"/>
              <a:gd name="connsiteX15" fmla="*/ 8205317 w 8217466"/>
              <a:gd name="connsiteY15" fmla="*/ 2424639 h 4128145"/>
              <a:gd name="connsiteX16" fmla="*/ 8060938 w 8217466"/>
              <a:gd name="connsiteY16" fmla="*/ 2830322 h 4128145"/>
              <a:gd name="connsiteX17" fmla="*/ 7623198 w 8217466"/>
              <a:gd name="connsiteY17" fmla="*/ 3121536 h 4128145"/>
              <a:gd name="connsiteX18" fmla="*/ 7284221 w 8217466"/>
              <a:gd name="connsiteY18" fmla="*/ 3221587 h 4128145"/>
              <a:gd name="connsiteX19" fmla="*/ 6639328 w 8217466"/>
              <a:gd name="connsiteY19" fmla="*/ 3380115 h 4128145"/>
              <a:gd name="connsiteX20" fmla="*/ 5086312 w 8217466"/>
              <a:gd name="connsiteY20" fmla="*/ 4106834 h 4128145"/>
              <a:gd name="connsiteX21" fmla="*/ 2830235 w 8217466"/>
              <a:gd name="connsiteY21" fmla="*/ 3939524 h 4128145"/>
              <a:gd name="connsiteX0" fmla="*/ 2830235 w 8217466"/>
              <a:gd name="connsiteY0" fmla="*/ 3939524 h 4094063"/>
              <a:gd name="connsiteX1" fmla="*/ 1004565 w 8217466"/>
              <a:gd name="connsiteY1" fmla="*/ 3994072 h 4094063"/>
              <a:gd name="connsiteX2" fmla="*/ 587549 w 8217466"/>
              <a:gd name="connsiteY2" fmla="*/ 3506348 h 4094063"/>
              <a:gd name="connsiteX3" fmla="*/ 45185 w 8217466"/>
              <a:gd name="connsiteY3" fmla="*/ 2687197 h 4094063"/>
              <a:gd name="connsiteX4" fmla="*/ 72806 w 8217466"/>
              <a:gd name="connsiteY4" fmla="*/ 2059706 h 4094063"/>
              <a:gd name="connsiteX5" fmla="*/ 414293 w 8217466"/>
              <a:gd name="connsiteY5" fmla="*/ 1432380 h 4094063"/>
              <a:gd name="connsiteX6" fmla="*/ 674176 w 8217466"/>
              <a:gd name="connsiteY6" fmla="*/ 917700 h 4094063"/>
              <a:gd name="connsiteX7" fmla="*/ 888138 w 8217466"/>
              <a:gd name="connsiteY7" fmla="*/ 501584 h 4094063"/>
              <a:gd name="connsiteX8" fmla="*/ 1208586 w 8217466"/>
              <a:gd name="connsiteY8" fmla="*/ 1518 h 4094063"/>
              <a:gd name="connsiteX9" fmla="*/ 3133482 w 8217466"/>
              <a:gd name="connsiteY9" fmla="*/ 671503 h 4094063"/>
              <a:gd name="connsiteX10" fmla="*/ 4546662 w 8217466"/>
              <a:gd name="connsiteY10" fmla="*/ 1178795 h 4094063"/>
              <a:gd name="connsiteX11" fmla="*/ 4908094 w 8217466"/>
              <a:gd name="connsiteY11" fmla="*/ 1276092 h 4094063"/>
              <a:gd name="connsiteX12" fmla="*/ 5976700 w 8217466"/>
              <a:gd name="connsiteY12" fmla="*/ 1582134 h 4094063"/>
              <a:gd name="connsiteX13" fmla="*/ 6904651 w 8217466"/>
              <a:gd name="connsiteY13" fmla="*/ 1871859 h 4094063"/>
              <a:gd name="connsiteX14" fmla="*/ 7783897 w 8217466"/>
              <a:gd name="connsiteY14" fmla="*/ 2178148 h 4094063"/>
              <a:gd name="connsiteX15" fmla="*/ 8205317 w 8217466"/>
              <a:gd name="connsiteY15" fmla="*/ 2424639 h 4094063"/>
              <a:gd name="connsiteX16" fmla="*/ 8060938 w 8217466"/>
              <a:gd name="connsiteY16" fmla="*/ 2830322 h 4094063"/>
              <a:gd name="connsiteX17" fmla="*/ 7623198 w 8217466"/>
              <a:gd name="connsiteY17" fmla="*/ 3121536 h 4094063"/>
              <a:gd name="connsiteX18" fmla="*/ 7284221 w 8217466"/>
              <a:gd name="connsiteY18" fmla="*/ 3221587 h 4094063"/>
              <a:gd name="connsiteX19" fmla="*/ 6639328 w 8217466"/>
              <a:gd name="connsiteY19" fmla="*/ 3380115 h 4094063"/>
              <a:gd name="connsiteX20" fmla="*/ 5163314 w 8217466"/>
              <a:gd name="connsiteY20" fmla="*/ 4070390 h 4094063"/>
              <a:gd name="connsiteX21" fmla="*/ 2830235 w 8217466"/>
              <a:gd name="connsiteY21" fmla="*/ 3939524 h 4094063"/>
              <a:gd name="connsiteX0" fmla="*/ 2849485 w 8217466"/>
              <a:gd name="connsiteY0" fmla="*/ 4322183 h 4323203"/>
              <a:gd name="connsiteX1" fmla="*/ 1004565 w 8217466"/>
              <a:gd name="connsiteY1" fmla="*/ 3994072 h 4323203"/>
              <a:gd name="connsiteX2" fmla="*/ 587549 w 8217466"/>
              <a:gd name="connsiteY2" fmla="*/ 3506348 h 4323203"/>
              <a:gd name="connsiteX3" fmla="*/ 45185 w 8217466"/>
              <a:gd name="connsiteY3" fmla="*/ 2687197 h 4323203"/>
              <a:gd name="connsiteX4" fmla="*/ 72806 w 8217466"/>
              <a:gd name="connsiteY4" fmla="*/ 2059706 h 4323203"/>
              <a:gd name="connsiteX5" fmla="*/ 414293 w 8217466"/>
              <a:gd name="connsiteY5" fmla="*/ 1432380 h 4323203"/>
              <a:gd name="connsiteX6" fmla="*/ 674176 w 8217466"/>
              <a:gd name="connsiteY6" fmla="*/ 917700 h 4323203"/>
              <a:gd name="connsiteX7" fmla="*/ 888138 w 8217466"/>
              <a:gd name="connsiteY7" fmla="*/ 501584 h 4323203"/>
              <a:gd name="connsiteX8" fmla="*/ 1208586 w 8217466"/>
              <a:gd name="connsiteY8" fmla="*/ 1518 h 4323203"/>
              <a:gd name="connsiteX9" fmla="*/ 3133482 w 8217466"/>
              <a:gd name="connsiteY9" fmla="*/ 671503 h 4323203"/>
              <a:gd name="connsiteX10" fmla="*/ 4546662 w 8217466"/>
              <a:gd name="connsiteY10" fmla="*/ 1178795 h 4323203"/>
              <a:gd name="connsiteX11" fmla="*/ 4908094 w 8217466"/>
              <a:gd name="connsiteY11" fmla="*/ 1276092 h 4323203"/>
              <a:gd name="connsiteX12" fmla="*/ 5976700 w 8217466"/>
              <a:gd name="connsiteY12" fmla="*/ 1582134 h 4323203"/>
              <a:gd name="connsiteX13" fmla="*/ 6904651 w 8217466"/>
              <a:gd name="connsiteY13" fmla="*/ 1871859 h 4323203"/>
              <a:gd name="connsiteX14" fmla="*/ 7783897 w 8217466"/>
              <a:gd name="connsiteY14" fmla="*/ 2178148 h 4323203"/>
              <a:gd name="connsiteX15" fmla="*/ 8205317 w 8217466"/>
              <a:gd name="connsiteY15" fmla="*/ 2424639 h 4323203"/>
              <a:gd name="connsiteX16" fmla="*/ 8060938 w 8217466"/>
              <a:gd name="connsiteY16" fmla="*/ 2830322 h 4323203"/>
              <a:gd name="connsiteX17" fmla="*/ 7623198 w 8217466"/>
              <a:gd name="connsiteY17" fmla="*/ 3121536 h 4323203"/>
              <a:gd name="connsiteX18" fmla="*/ 7284221 w 8217466"/>
              <a:gd name="connsiteY18" fmla="*/ 3221587 h 4323203"/>
              <a:gd name="connsiteX19" fmla="*/ 6639328 w 8217466"/>
              <a:gd name="connsiteY19" fmla="*/ 3380115 h 4323203"/>
              <a:gd name="connsiteX20" fmla="*/ 5163314 w 8217466"/>
              <a:gd name="connsiteY20" fmla="*/ 4070390 h 4323203"/>
              <a:gd name="connsiteX21" fmla="*/ 2849485 w 8217466"/>
              <a:gd name="connsiteY21" fmla="*/ 4322183 h 4323203"/>
              <a:gd name="connsiteX0" fmla="*/ 1761830 w 8217466"/>
              <a:gd name="connsiteY0" fmla="*/ 4322184 h 4323204"/>
              <a:gd name="connsiteX1" fmla="*/ 1004565 w 8217466"/>
              <a:gd name="connsiteY1" fmla="*/ 3994072 h 4323204"/>
              <a:gd name="connsiteX2" fmla="*/ 587549 w 8217466"/>
              <a:gd name="connsiteY2" fmla="*/ 3506348 h 4323204"/>
              <a:gd name="connsiteX3" fmla="*/ 45185 w 8217466"/>
              <a:gd name="connsiteY3" fmla="*/ 2687197 h 4323204"/>
              <a:gd name="connsiteX4" fmla="*/ 72806 w 8217466"/>
              <a:gd name="connsiteY4" fmla="*/ 2059706 h 4323204"/>
              <a:gd name="connsiteX5" fmla="*/ 414293 w 8217466"/>
              <a:gd name="connsiteY5" fmla="*/ 1432380 h 4323204"/>
              <a:gd name="connsiteX6" fmla="*/ 674176 w 8217466"/>
              <a:gd name="connsiteY6" fmla="*/ 917700 h 4323204"/>
              <a:gd name="connsiteX7" fmla="*/ 888138 w 8217466"/>
              <a:gd name="connsiteY7" fmla="*/ 501584 h 4323204"/>
              <a:gd name="connsiteX8" fmla="*/ 1208586 w 8217466"/>
              <a:gd name="connsiteY8" fmla="*/ 1518 h 4323204"/>
              <a:gd name="connsiteX9" fmla="*/ 3133482 w 8217466"/>
              <a:gd name="connsiteY9" fmla="*/ 671503 h 4323204"/>
              <a:gd name="connsiteX10" fmla="*/ 4546662 w 8217466"/>
              <a:gd name="connsiteY10" fmla="*/ 1178795 h 4323204"/>
              <a:gd name="connsiteX11" fmla="*/ 4908094 w 8217466"/>
              <a:gd name="connsiteY11" fmla="*/ 1276092 h 4323204"/>
              <a:gd name="connsiteX12" fmla="*/ 5976700 w 8217466"/>
              <a:gd name="connsiteY12" fmla="*/ 1582134 h 4323204"/>
              <a:gd name="connsiteX13" fmla="*/ 6904651 w 8217466"/>
              <a:gd name="connsiteY13" fmla="*/ 1871859 h 4323204"/>
              <a:gd name="connsiteX14" fmla="*/ 7783897 w 8217466"/>
              <a:gd name="connsiteY14" fmla="*/ 2178148 h 4323204"/>
              <a:gd name="connsiteX15" fmla="*/ 8205317 w 8217466"/>
              <a:gd name="connsiteY15" fmla="*/ 2424639 h 4323204"/>
              <a:gd name="connsiteX16" fmla="*/ 8060938 w 8217466"/>
              <a:gd name="connsiteY16" fmla="*/ 2830322 h 4323204"/>
              <a:gd name="connsiteX17" fmla="*/ 7623198 w 8217466"/>
              <a:gd name="connsiteY17" fmla="*/ 3121536 h 4323204"/>
              <a:gd name="connsiteX18" fmla="*/ 7284221 w 8217466"/>
              <a:gd name="connsiteY18" fmla="*/ 3221587 h 4323204"/>
              <a:gd name="connsiteX19" fmla="*/ 6639328 w 8217466"/>
              <a:gd name="connsiteY19" fmla="*/ 3380115 h 4323204"/>
              <a:gd name="connsiteX20" fmla="*/ 5163314 w 8217466"/>
              <a:gd name="connsiteY20" fmla="*/ 4070390 h 4323204"/>
              <a:gd name="connsiteX21" fmla="*/ 1761830 w 8217466"/>
              <a:gd name="connsiteY21" fmla="*/ 4322184 h 4323204"/>
              <a:gd name="connsiteX0" fmla="*/ 1761830 w 8217466"/>
              <a:gd name="connsiteY0" fmla="*/ 4322184 h 4322804"/>
              <a:gd name="connsiteX1" fmla="*/ 1014191 w 8217466"/>
              <a:gd name="connsiteY1" fmla="*/ 4012294 h 4322804"/>
              <a:gd name="connsiteX2" fmla="*/ 587549 w 8217466"/>
              <a:gd name="connsiteY2" fmla="*/ 3506348 h 4322804"/>
              <a:gd name="connsiteX3" fmla="*/ 45185 w 8217466"/>
              <a:gd name="connsiteY3" fmla="*/ 2687197 h 4322804"/>
              <a:gd name="connsiteX4" fmla="*/ 72806 w 8217466"/>
              <a:gd name="connsiteY4" fmla="*/ 2059706 h 4322804"/>
              <a:gd name="connsiteX5" fmla="*/ 414293 w 8217466"/>
              <a:gd name="connsiteY5" fmla="*/ 1432380 h 4322804"/>
              <a:gd name="connsiteX6" fmla="*/ 674176 w 8217466"/>
              <a:gd name="connsiteY6" fmla="*/ 917700 h 4322804"/>
              <a:gd name="connsiteX7" fmla="*/ 888138 w 8217466"/>
              <a:gd name="connsiteY7" fmla="*/ 501584 h 4322804"/>
              <a:gd name="connsiteX8" fmla="*/ 1208586 w 8217466"/>
              <a:gd name="connsiteY8" fmla="*/ 1518 h 4322804"/>
              <a:gd name="connsiteX9" fmla="*/ 3133482 w 8217466"/>
              <a:gd name="connsiteY9" fmla="*/ 671503 h 4322804"/>
              <a:gd name="connsiteX10" fmla="*/ 4546662 w 8217466"/>
              <a:gd name="connsiteY10" fmla="*/ 1178795 h 4322804"/>
              <a:gd name="connsiteX11" fmla="*/ 4908094 w 8217466"/>
              <a:gd name="connsiteY11" fmla="*/ 1276092 h 4322804"/>
              <a:gd name="connsiteX12" fmla="*/ 5976700 w 8217466"/>
              <a:gd name="connsiteY12" fmla="*/ 1582134 h 4322804"/>
              <a:gd name="connsiteX13" fmla="*/ 6904651 w 8217466"/>
              <a:gd name="connsiteY13" fmla="*/ 1871859 h 4322804"/>
              <a:gd name="connsiteX14" fmla="*/ 7783897 w 8217466"/>
              <a:gd name="connsiteY14" fmla="*/ 2178148 h 4322804"/>
              <a:gd name="connsiteX15" fmla="*/ 8205317 w 8217466"/>
              <a:gd name="connsiteY15" fmla="*/ 2424639 h 4322804"/>
              <a:gd name="connsiteX16" fmla="*/ 8060938 w 8217466"/>
              <a:gd name="connsiteY16" fmla="*/ 2830322 h 4322804"/>
              <a:gd name="connsiteX17" fmla="*/ 7623198 w 8217466"/>
              <a:gd name="connsiteY17" fmla="*/ 3121536 h 4322804"/>
              <a:gd name="connsiteX18" fmla="*/ 7284221 w 8217466"/>
              <a:gd name="connsiteY18" fmla="*/ 3221587 h 4322804"/>
              <a:gd name="connsiteX19" fmla="*/ 6639328 w 8217466"/>
              <a:gd name="connsiteY19" fmla="*/ 3380115 h 4322804"/>
              <a:gd name="connsiteX20" fmla="*/ 5163314 w 8217466"/>
              <a:gd name="connsiteY20" fmla="*/ 4070390 h 4322804"/>
              <a:gd name="connsiteX21" fmla="*/ 1761830 w 8217466"/>
              <a:gd name="connsiteY21" fmla="*/ 4322184 h 4322804"/>
              <a:gd name="connsiteX0" fmla="*/ 1761830 w 8217466"/>
              <a:gd name="connsiteY0" fmla="*/ 4322184 h 4323075"/>
              <a:gd name="connsiteX1" fmla="*/ 1206696 w 8217466"/>
              <a:gd name="connsiteY1" fmla="*/ 4148961 h 4323075"/>
              <a:gd name="connsiteX2" fmla="*/ 1014191 w 8217466"/>
              <a:gd name="connsiteY2" fmla="*/ 4012294 h 4323075"/>
              <a:gd name="connsiteX3" fmla="*/ 587549 w 8217466"/>
              <a:gd name="connsiteY3" fmla="*/ 3506348 h 4323075"/>
              <a:gd name="connsiteX4" fmla="*/ 45185 w 8217466"/>
              <a:gd name="connsiteY4" fmla="*/ 2687197 h 4323075"/>
              <a:gd name="connsiteX5" fmla="*/ 72806 w 8217466"/>
              <a:gd name="connsiteY5" fmla="*/ 2059706 h 4323075"/>
              <a:gd name="connsiteX6" fmla="*/ 414293 w 8217466"/>
              <a:gd name="connsiteY6" fmla="*/ 1432380 h 4323075"/>
              <a:gd name="connsiteX7" fmla="*/ 674176 w 8217466"/>
              <a:gd name="connsiteY7" fmla="*/ 917700 h 4323075"/>
              <a:gd name="connsiteX8" fmla="*/ 888138 w 8217466"/>
              <a:gd name="connsiteY8" fmla="*/ 501584 h 4323075"/>
              <a:gd name="connsiteX9" fmla="*/ 1208586 w 8217466"/>
              <a:gd name="connsiteY9" fmla="*/ 1518 h 4323075"/>
              <a:gd name="connsiteX10" fmla="*/ 3133482 w 8217466"/>
              <a:gd name="connsiteY10" fmla="*/ 671503 h 4323075"/>
              <a:gd name="connsiteX11" fmla="*/ 4546662 w 8217466"/>
              <a:gd name="connsiteY11" fmla="*/ 1178795 h 4323075"/>
              <a:gd name="connsiteX12" fmla="*/ 4908094 w 8217466"/>
              <a:gd name="connsiteY12" fmla="*/ 1276092 h 4323075"/>
              <a:gd name="connsiteX13" fmla="*/ 5976700 w 8217466"/>
              <a:gd name="connsiteY13" fmla="*/ 1582134 h 4323075"/>
              <a:gd name="connsiteX14" fmla="*/ 6904651 w 8217466"/>
              <a:gd name="connsiteY14" fmla="*/ 1871859 h 4323075"/>
              <a:gd name="connsiteX15" fmla="*/ 7783897 w 8217466"/>
              <a:gd name="connsiteY15" fmla="*/ 2178148 h 4323075"/>
              <a:gd name="connsiteX16" fmla="*/ 8205317 w 8217466"/>
              <a:gd name="connsiteY16" fmla="*/ 2424639 h 4323075"/>
              <a:gd name="connsiteX17" fmla="*/ 8060938 w 8217466"/>
              <a:gd name="connsiteY17" fmla="*/ 2830322 h 4323075"/>
              <a:gd name="connsiteX18" fmla="*/ 7623198 w 8217466"/>
              <a:gd name="connsiteY18" fmla="*/ 3121536 h 4323075"/>
              <a:gd name="connsiteX19" fmla="*/ 7284221 w 8217466"/>
              <a:gd name="connsiteY19" fmla="*/ 3221587 h 4323075"/>
              <a:gd name="connsiteX20" fmla="*/ 6639328 w 8217466"/>
              <a:gd name="connsiteY20" fmla="*/ 3380115 h 4323075"/>
              <a:gd name="connsiteX21" fmla="*/ 5163314 w 8217466"/>
              <a:gd name="connsiteY21" fmla="*/ 4070390 h 4323075"/>
              <a:gd name="connsiteX22" fmla="*/ 1761830 w 8217466"/>
              <a:gd name="connsiteY22" fmla="*/ 4322184 h 4323075"/>
              <a:gd name="connsiteX0" fmla="*/ 1761830 w 8217466"/>
              <a:gd name="connsiteY0" fmla="*/ 4322184 h 4325041"/>
              <a:gd name="connsiteX1" fmla="*/ 1177821 w 8217466"/>
              <a:gd name="connsiteY1" fmla="*/ 4194516 h 4325041"/>
              <a:gd name="connsiteX2" fmla="*/ 1014191 w 8217466"/>
              <a:gd name="connsiteY2" fmla="*/ 4012294 h 4325041"/>
              <a:gd name="connsiteX3" fmla="*/ 587549 w 8217466"/>
              <a:gd name="connsiteY3" fmla="*/ 3506348 h 4325041"/>
              <a:gd name="connsiteX4" fmla="*/ 45185 w 8217466"/>
              <a:gd name="connsiteY4" fmla="*/ 2687197 h 4325041"/>
              <a:gd name="connsiteX5" fmla="*/ 72806 w 8217466"/>
              <a:gd name="connsiteY5" fmla="*/ 2059706 h 4325041"/>
              <a:gd name="connsiteX6" fmla="*/ 414293 w 8217466"/>
              <a:gd name="connsiteY6" fmla="*/ 1432380 h 4325041"/>
              <a:gd name="connsiteX7" fmla="*/ 674176 w 8217466"/>
              <a:gd name="connsiteY7" fmla="*/ 917700 h 4325041"/>
              <a:gd name="connsiteX8" fmla="*/ 888138 w 8217466"/>
              <a:gd name="connsiteY8" fmla="*/ 501584 h 4325041"/>
              <a:gd name="connsiteX9" fmla="*/ 1208586 w 8217466"/>
              <a:gd name="connsiteY9" fmla="*/ 1518 h 4325041"/>
              <a:gd name="connsiteX10" fmla="*/ 3133482 w 8217466"/>
              <a:gd name="connsiteY10" fmla="*/ 671503 h 4325041"/>
              <a:gd name="connsiteX11" fmla="*/ 4546662 w 8217466"/>
              <a:gd name="connsiteY11" fmla="*/ 1178795 h 4325041"/>
              <a:gd name="connsiteX12" fmla="*/ 4908094 w 8217466"/>
              <a:gd name="connsiteY12" fmla="*/ 1276092 h 4325041"/>
              <a:gd name="connsiteX13" fmla="*/ 5976700 w 8217466"/>
              <a:gd name="connsiteY13" fmla="*/ 1582134 h 4325041"/>
              <a:gd name="connsiteX14" fmla="*/ 6904651 w 8217466"/>
              <a:gd name="connsiteY14" fmla="*/ 1871859 h 4325041"/>
              <a:gd name="connsiteX15" fmla="*/ 7783897 w 8217466"/>
              <a:gd name="connsiteY15" fmla="*/ 2178148 h 4325041"/>
              <a:gd name="connsiteX16" fmla="*/ 8205317 w 8217466"/>
              <a:gd name="connsiteY16" fmla="*/ 2424639 h 4325041"/>
              <a:gd name="connsiteX17" fmla="*/ 8060938 w 8217466"/>
              <a:gd name="connsiteY17" fmla="*/ 2830322 h 4325041"/>
              <a:gd name="connsiteX18" fmla="*/ 7623198 w 8217466"/>
              <a:gd name="connsiteY18" fmla="*/ 3121536 h 4325041"/>
              <a:gd name="connsiteX19" fmla="*/ 7284221 w 8217466"/>
              <a:gd name="connsiteY19" fmla="*/ 3221587 h 4325041"/>
              <a:gd name="connsiteX20" fmla="*/ 6639328 w 8217466"/>
              <a:gd name="connsiteY20" fmla="*/ 3380115 h 4325041"/>
              <a:gd name="connsiteX21" fmla="*/ 5163314 w 8217466"/>
              <a:gd name="connsiteY21" fmla="*/ 4070390 h 4325041"/>
              <a:gd name="connsiteX22" fmla="*/ 1761830 w 8217466"/>
              <a:gd name="connsiteY22" fmla="*/ 4322184 h 4325041"/>
              <a:gd name="connsiteX0" fmla="*/ 1761830 w 8217466"/>
              <a:gd name="connsiteY0" fmla="*/ 4322184 h 4325041"/>
              <a:gd name="connsiteX1" fmla="*/ 1177821 w 8217466"/>
              <a:gd name="connsiteY1" fmla="*/ 4194516 h 4325041"/>
              <a:gd name="connsiteX2" fmla="*/ 908313 w 8217466"/>
              <a:gd name="connsiteY2" fmla="*/ 3921184 h 4325041"/>
              <a:gd name="connsiteX3" fmla="*/ 587549 w 8217466"/>
              <a:gd name="connsiteY3" fmla="*/ 3506348 h 4325041"/>
              <a:gd name="connsiteX4" fmla="*/ 45185 w 8217466"/>
              <a:gd name="connsiteY4" fmla="*/ 2687197 h 4325041"/>
              <a:gd name="connsiteX5" fmla="*/ 72806 w 8217466"/>
              <a:gd name="connsiteY5" fmla="*/ 2059706 h 4325041"/>
              <a:gd name="connsiteX6" fmla="*/ 414293 w 8217466"/>
              <a:gd name="connsiteY6" fmla="*/ 1432380 h 4325041"/>
              <a:gd name="connsiteX7" fmla="*/ 674176 w 8217466"/>
              <a:gd name="connsiteY7" fmla="*/ 917700 h 4325041"/>
              <a:gd name="connsiteX8" fmla="*/ 888138 w 8217466"/>
              <a:gd name="connsiteY8" fmla="*/ 501584 h 4325041"/>
              <a:gd name="connsiteX9" fmla="*/ 1208586 w 8217466"/>
              <a:gd name="connsiteY9" fmla="*/ 1518 h 4325041"/>
              <a:gd name="connsiteX10" fmla="*/ 3133482 w 8217466"/>
              <a:gd name="connsiteY10" fmla="*/ 671503 h 4325041"/>
              <a:gd name="connsiteX11" fmla="*/ 4546662 w 8217466"/>
              <a:gd name="connsiteY11" fmla="*/ 1178795 h 4325041"/>
              <a:gd name="connsiteX12" fmla="*/ 4908094 w 8217466"/>
              <a:gd name="connsiteY12" fmla="*/ 1276092 h 4325041"/>
              <a:gd name="connsiteX13" fmla="*/ 5976700 w 8217466"/>
              <a:gd name="connsiteY13" fmla="*/ 1582134 h 4325041"/>
              <a:gd name="connsiteX14" fmla="*/ 6904651 w 8217466"/>
              <a:gd name="connsiteY14" fmla="*/ 1871859 h 4325041"/>
              <a:gd name="connsiteX15" fmla="*/ 7783897 w 8217466"/>
              <a:gd name="connsiteY15" fmla="*/ 2178148 h 4325041"/>
              <a:gd name="connsiteX16" fmla="*/ 8205317 w 8217466"/>
              <a:gd name="connsiteY16" fmla="*/ 2424639 h 4325041"/>
              <a:gd name="connsiteX17" fmla="*/ 8060938 w 8217466"/>
              <a:gd name="connsiteY17" fmla="*/ 2830322 h 4325041"/>
              <a:gd name="connsiteX18" fmla="*/ 7623198 w 8217466"/>
              <a:gd name="connsiteY18" fmla="*/ 3121536 h 4325041"/>
              <a:gd name="connsiteX19" fmla="*/ 7284221 w 8217466"/>
              <a:gd name="connsiteY19" fmla="*/ 3221587 h 4325041"/>
              <a:gd name="connsiteX20" fmla="*/ 6639328 w 8217466"/>
              <a:gd name="connsiteY20" fmla="*/ 3380115 h 4325041"/>
              <a:gd name="connsiteX21" fmla="*/ 5163314 w 8217466"/>
              <a:gd name="connsiteY21" fmla="*/ 4070390 h 4325041"/>
              <a:gd name="connsiteX22" fmla="*/ 1761830 w 8217466"/>
              <a:gd name="connsiteY22" fmla="*/ 4322184 h 4325041"/>
              <a:gd name="connsiteX0" fmla="*/ 1761830 w 8217466"/>
              <a:gd name="connsiteY0" fmla="*/ 4322184 h 4325041"/>
              <a:gd name="connsiteX1" fmla="*/ 1158570 w 8217466"/>
              <a:gd name="connsiteY1" fmla="*/ 4194516 h 4325041"/>
              <a:gd name="connsiteX2" fmla="*/ 908313 w 8217466"/>
              <a:gd name="connsiteY2" fmla="*/ 3921184 h 4325041"/>
              <a:gd name="connsiteX3" fmla="*/ 587549 w 8217466"/>
              <a:gd name="connsiteY3" fmla="*/ 3506348 h 4325041"/>
              <a:gd name="connsiteX4" fmla="*/ 45185 w 8217466"/>
              <a:gd name="connsiteY4" fmla="*/ 2687197 h 4325041"/>
              <a:gd name="connsiteX5" fmla="*/ 72806 w 8217466"/>
              <a:gd name="connsiteY5" fmla="*/ 2059706 h 4325041"/>
              <a:gd name="connsiteX6" fmla="*/ 414293 w 8217466"/>
              <a:gd name="connsiteY6" fmla="*/ 1432380 h 4325041"/>
              <a:gd name="connsiteX7" fmla="*/ 674176 w 8217466"/>
              <a:gd name="connsiteY7" fmla="*/ 917700 h 4325041"/>
              <a:gd name="connsiteX8" fmla="*/ 888138 w 8217466"/>
              <a:gd name="connsiteY8" fmla="*/ 501584 h 4325041"/>
              <a:gd name="connsiteX9" fmla="*/ 1208586 w 8217466"/>
              <a:gd name="connsiteY9" fmla="*/ 1518 h 4325041"/>
              <a:gd name="connsiteX10" fmla="*/ 3133482 w 8217466"/>
              <a:gd name="connsiteY10" fmla="*/ 671503 h 4325041"/>
              <a:gd name="connsiteX11" fmla="*/ 4546662 w 8217466"/>
              <a:gd name="connsiteY11" fmla="*/ 1178795 h 4325041"/>
              <a:gd name="connsiteX12" fmla="*/ 4908094 w 8217466"/>
              <a:gd name="connsiteY12" fmla="*/ 1276092 h 4325041"/>
              <a:gd name="connsiteX13" fmla="*/ 5976700 w 8217466"/>
              <a:gd name="connsiteY13" fmla="*/ 1582134 h 4325041"/>
              <a:gd name="connsiteX14" fmla="*/ 6904651 w 8217466"/>
              <a:gd name="connsiteY14" fmla="*/ 1871859 h 4325041"/>
              <a:gd name="connsiteX15" fmla="*/ 7783897 w 8217466"/>
              <a:gd name="connsiteY15" fmla="*/ 2178148 h 4325041"/>
              <a:gd name="connsiteX16" fmla="*/ 8205317 w 8217466"/>
              <a:gd name="connsiteY16" fmla="*/ 2424639 h 4325041"/>
              <a:gd name="connsiteX17" fmla="*/ 8060938 w 8217466"/>
              <a:gd name="connsiteY17" fmla="*/ 2830322 h 4325041"/>
              <a:gd name="connsiteX18" fmla="*/ 7623198 w 8217466"/>
              <a:gd name="connsiteY18" fmla="*/ 3121536 h 4325041"/>
              <a:gd name="connsiteX19" fmla="*/ 7284221 w 8217466"/>
              <a:gd name="connsiteY19" fmla="*/ 3221587 h 4325041"/>
              <a:gd name="connsiteX20" fmla="*/ 6639328 w 8217466"/>
              <a:gd name="connsiteY20" fmla="*/ 3380115 h 4325041"/>
              <a:gd name="connsiteX21" fmla="*/ 5163314 w 8217466"/>
              <a:gd name="connsiteY21" fmla="*/ 4070390 h 4325041"/>
              <a:gd name="connsiteX22" fmla="*/ 1761830 w 8217466"/>
              <a:gd name="connsiteY22" fmla="*/ 4322184 h 4325041"/>
              <a:gd name="connsiteX0" fmla="*/ 1761830 w 8217466"/>
              <a:gd name="connsiteY0" fmla="*/ 4322184 h 4331523"/>
              <a:gd name="connsiteX1" fmla="*/ 1158570 w 8217466"/>
              <a:gd name="connsiteY1" fmla="*/ 4194516 h 4331523"/>
              <a:gd name="connsiteX2" fmla="*/ 908313 w 8217466"/>
              <a:gd name="connsiteY2" fmla="*/ 3921184 h 4331523"/>
              <a:gd name="connsiteX3" fmla="*/ 587549 w 8217466"/>
              <a:gd name="connsiteY3" fmla="*/ 3506348 h 4331523"/>
              <a:gd name="connsiteX4" fmla="*/ 45185 w 8217466"/>
              <a:gd name="connsiteY4" fmla="*/ 2687197 h 4331523"/>
              <a:gd name="connsiteX5" fmla="*/ 72806 w 8217466"/>
              <a:gd name="connsiteY5" fmla="*/ 2059706 h 4331523"/>
              <a:gd name="connsiteX6" fmla="*/ 414293 w 8217466"/>
              <a:gd name="connsiteY6" fmla="*/ 1432380 h 4331523"/>
              <a:gd name="connsiteX7" fmla="*/ 674176 w 8217466"/>
              <a:gd name="connsiteY7" fmla="*/ 917700 h 4331523"/>
              <a:gd name="connsiteX8" fmla="*/ 888138 w 8217466"/>
              <a:gd name="connsiteY8" fmla="*/ 501584 h 4331523"/>
              <a:gd name="connsiteX9" fmla="*/ 1208586 w 8217466"/>
              <a:gd name="connsiteY9" fmla="*/ 1518 h 4331523"/>
              <a:gd name="connsiteX10" fmla="*/ 3133482 w 8217466"/>
              <a:gd name="connsiteY10" fmla="*/ 671503 h 4331523"/>
              <a:gd name="connsiteX11" fmla="*/ 4546662 w 8217466"/>
              <a:gd name="connsiteY11" fmla="*/ 1178795 h 4331523"/>
              <a:gd name="connsiteX12" fmla="*/ 4908094 w 8217466"/>
              <a:gd name="connsiteY12" fmla="*/ 1276092 h 4331523"/>
              <a:gd name="connsiteX13" fmla="*/ 5976700 w 8217466"/>
              <a:gd name="connsiteY13" fmla="*/ 1582134 h 4331523"/>
              <a:gd name="connsiteX14" fmla="*/ 6904651 w 8217466"/>
              <a:gd name="connsiteY14" fmla="*/ 1871859 h 4331523"/>
              <a:gd name="connsiteX15" fmla="*/ 7783897 w 8217466"/>
              <a:gd name="connsiteY15" fmla="*/ 2178148 h 4331523"/>
              <a:gd name="connsiteX16" fmla="*/ 8205317 w 8217466"/>
              <a:gd name="connsiteY16" fmla="*/ 2424639 h 4331523"/>
              <a:gd name="connsiteX17" fmla="*/ 8060938 w 8217466"/>
              <a:gd name="connsiteY17" fmla="*/ 2830322 h 4331523"/>
              <a:gd name="connsiteX18" fmla="*/ 7623198 w 8217466"/>
              <a:gd name="connsiteY18" fmla="*/ 3121536 h 4331523"/>
              <a:gd name="connsiteX19" fmla="*/ 7284221 w 8217466"/>
              <a:gd name="connsiteY19" fmla="*/ 3221587 h 4331523"/>
              <a:gd name="connsiteX20" fmla="*/ 6639328 w 8217466"/>
              <a:gd name="connsiteY20" fmla="*/ 3380115 h 4331523"/>
              <a:gd name="connsiteX21" fmla="*/ 5153689 w 8217466"/>
              <a:gd name="connsiteY21" fmla="*/ 3933726 h 4331523"/>
              <a:gd name="connsiteX22" fmla="*/ 1761830 w 8217466"/>
              <a:gd name="connsiteY22" fmla="*/ 4322184 h 4331523"/>
              <a:gd name="connsiteX0" fmla="*/ 1761830 w 8217466"/>
              <a:gd name="connsiteY0" fmla="*/ 4322184 h 4331523"/>
              <a:gd name="connsiteX1" fmla="*/ 1158570 w 8217466"/>
              <a:gd name="connsiteY1" fmla="*/ 4194516 h 4331523"/>
              <a:gd name="connsiteX2" fmla="*/ 908313 w 8217466"/>
              <a:gd name="connsiteY2" fmla="*/ 3921184 h 4331523"/>
              <a:gd name="connsiteX3" fmla="*/ 587549 w 8217466"/>
              <a:gd name="connsiteY3" fmla="*/ 3506348 h 4331523"/>
              <a:gd name="connsiteX4" fmla="*/ 45185 w 8217466"/>
              <a:gd name="connsiteY4" fmla="*/ 2687197 h 4331523"/>
              <a:gd name="connsiteX5" fmla="*/ 72806 w 8217466"/>
              <a:gd name="connsiteY5" fmla="*/ 2059706 h 4331523"/>
              <a:gd name="connsiteX6" fmla="*/ 414293 w 8217466"/>
              <a:gd name="connsiteY6" fmla="*/ 1432380 h 4331523"/>
              <a:gd name="connsiteX7" fmla="*/ 674176 w 8217466"/>
              <a:gd name="connsiteY7" fmla="*/ 917700 h 4331523"/>
              <a:gd name="connsiteX8" fmla="*/ 888138 w 8217466"/>
              <a:gd name="connsiteY8" fmla="*/ 501584 h 4331523"/>
              <a:gd name="connsiteX9" fmla="*/ 1208586 w 8217466"/>
              <a:gd name="connsiteY9" fmla="*/ 1518 h 4331523"/>
              <a:gd name="connsiteX10" fmla="*/ 3133482 w 8217466"/>
              <a:gd name="connsiteY10" fmla="*/ 671503 h 4331523"/>
              <a:gd name="connsiteX11" fmla="*/ 4546662 w 8217466"/>
              <a:gd name="connsiteY11" fmla="*/ 1178795 h 4331523"/>
              <a:gd name="connsiteX12" fmla="*/ 4908094 w 8217466"/>
              <a:gd name="connsiteY12" fmla="*/ 1276092 h 4331523"/>
              <a:gd name="connsiteX13" fmla="*/ 5976700 w 8217466"/>
              <a:gd name="connsiteY13" fmla="*/ 1582134 h 4331523"/>
              <a:gd name="connsiteX14" fmla="*/ 6904651 w 8217466"/>
              <a:gd name="connsiteY14" fmla="*/ 1871859 h 4331523"/>
              <a:gd name="connsiteX15" fmla="*/ 7783897 w 8217466"/>
              <a:gd name="connsiteY15" fmla="*/ 2178148 h 4331523"/>
              <a:gd name="connsiteX16" fmla="*/ 8205317 w 8217466"/>
              <a:gd name="connsiteY16" fmla="*/ 2424639 h 4331523"/>
              <a:gd name="connsiteX17" fmla="*/ 8060938 w 8217466"/>
              <a:gd name="connsiteY17" fmla="*/ 2830322 h 4331523"/>
              <a:gd name="connsiteX18" fmla="*/ 7623198 w 8217466"/>
              <a:gd name="connsiteY18" fmla="*/ 3121536 h 4331523"/>
              <a:gd name="connsiteX19" fmla="*/ 7284221 w 8217466"/>
              <a:gd name="connsiteY19" fmla="*/ 3221587 h 4331523"/>
              <a:gd name="connsiteX20" fmla="*/ 6581576 w 8217466"/>
              <a:gd name="connsiteY20" fmla="*/ 3580556 h 4331523"/>
              <a:gd name="connsiteX21" fmla="*/ 5153689 w 8217466"/>
              <a:gd name="connsiteY21" fmla="*/ 3933726 h 4331523"/>
              <a:gd name="connsiteX22" fmla="*/ 1761830 w 8217466"/>
              <a:gd name="connsiteY22" fmla="*/ 4322184 h 4331523"/>
              <a:gd name="connsiteX0" fmla="*/ 1761830 w 8217466"/>
              <a:gd name="connsiteY0" fmla="*/ 4322184 h 4331523"/>
              <a:gd name="connsiteX1" fmla="*/ 1158570 w 8217466"/>
              <a:gd name="connsiteY1" fmla="*/ 4194516 h 4331523"/>
              <a:gd name="connsiteX2" fmla="*/ 908313 w 8217466"/>
              <a:gd name="connsiteY2" fmla="*/ 3921184 h 4331523"/>
              <a:gd name="connsiteX3" fmla="*/ 587549 w 8217466"/>
              <a:gd name="connsiteY3" fmla="*/ 3506348 h 4331523"/>
              <a:gd name="connsiteX4" fmla="*/ 45185 w 8217466"/>
              <a:gd name="connsiteY4" fmla="*/ 2687197 h 4331523"/>
              <a:gd name="connsiteX5" fmla="*/ 72806 w 8217466"/>
              <a:gd name="connsiteY5" fmla="*/ 2059706 h 4331523"/>
              <a:gd name="connsiteX6" fmla="*/ 414293 w 8217466"/>
              <a:gd name="connsiteY6" fmla="*/ 1432380 h 4331523"/>
              <a:gd name="connsiteX7" fmla="*/ 674176 w 8217466"/>
              <a:gd name="connsiteY7" fmla="*/ 917700 h 4331523"/>
              <a:gd name="connsiteX8" fmla="*/ 888138 w 8217466"/>
              <a:gd name="connsiteY8" fmla="*/ 501584 h 4331523"/>
              <a:gd name="connsiteX9" fmla="*/ 1208586 w 8217466"/>
              <a:gd name="connsiteY9" fmla="*/ 1518 h 4331523"/>
              <a:gd name="connsiteX10" fmla="*/ 3133482 w 8217466"/>
              <a:gd name="connsiteY10" fmla="*/ 671503 h 4331523"/>
              <a:gd name="connsiteX11" fmla="*/ 4546662 w 8217466"/>
              <a:gd name="connsiteY11" fmla="*/ 1178795 h 4331523"/>
              <a:gd name="connsiteX12" fmla="*/ 4908094 w 8217466"/>
              <a:gd name="connsiteY12" fmla="*/ 1276092 h 4331523"/>
              <a:gd name="connsiteX13" fmla="*/ 5976700 w 8217466"/>
              <a:gd name="connsiteY13" fmla="*/ 1582134 h 4331523"/>
              <a:gd name="connsiteX14" fmla="*/ 6904651 w 8217466"/>
              <a:gd name="connsiteY14" fmla="*/ 1871859 h 4331523"/>
              <a:gd name="connsiteX15" fmla="*/ 7783897 w 8217466"/>
              <a:gd name="connsiteY15" fmla="*/ 2178148 h 4331523"/>
              <a:gd name="connsiteX16" fmla="*/ 8205317 w 8217466"/>
              <a:gd name="connsiteY16" fmla="*/ 2424639 h 4331523"/>
              <a:gd name="connsiteX17" fmla="*/ 8060938 w 8217466"/>
              <a:gd name="connsiteY17" fmla="*/ 2830322 h 4331523"/>
              <a:gd name="connsiteX18" fmla="*/ 7623198 w 8217466"/>
              <a:gd name="connsiteY18" fmla="*/ 3121536 h 4331523"/>
              <a:gd name="connsiteX19" fmla="*/ 7361223 w 8217466"/>
              <a:gd name="connsiteY19" fmla="*/ 3321807 h 4331523"/>
              <a:gd name="connsiteX20" fmla="*/ 6581576 w 8217466"/>
              <a:gd name="connsiteY20" fmla="*/ 3580556 h 4331523"/>
              <a:gd name="connsiteX21" fmla="*/ 5153689 w 8217466"/>
              <a:gd name="connsiteY21" fmla="*/ 3933726 h 4331523"/>
              <a:gd name="connsiteX22" fmla="*/ 1761830 w 8217466"/>
              <a:gd name="connsiteY22" fmla="*/ 4322184 h 4331523"/>
              <a:gd name="connsiteX0" fmla="*/ 1761830 w 8215283"/>
              <a:gd name="connsiteY0" fmla="*/ 4322184 h 4331523"/>
              <a:gd name="connsiteX1" fmla="*/ 1158570 w 8215283"/>
              <a:gd name="connsiteY1" fmla="*/ 4194516 h 4331523"/>
              <a:gd name="connsiteX2" fmla="*/ 908313 w 8215283"/>
              <a:gd name="connsiteY2" fmla="*/ 3921184 h 4331523"/>
              <a:gd name="connsiteX3" fmla="*/ 587549 w 8215283"/>
              <a:gd name="connsiteY3" fmla="*/ 3506348 h 4331523"/>
              <a:gd name="connsiteX4" fmla="*/ 45185 w 8215283"/>
              <a:gd name="connsiteY4" fmla="*/ 2687197 h 4331523"/>
              <a:gd name="connsiteX5" fmla="*/ 72806 w 8215283"/>
              <a:gd name="connsiteY5" fmla="*/ 2059706 h 4331523"/>
              <a:gd name="connsiteX6" fmla="*/ 414293 w 8215283"/>
              <a:gd name="connsiteY6" fmla="*/ 1432380 h 4331523"/>
              <a:gd name="connsiteX7" fmla="*/ 674176 w 8215283"/>
              <a:gd name="connsiteY7" fmla="*/ 917700 h 4331523"/>
              <a:gd name="connsiteX8" fmla="*/ 888138 w 8215283"/>
              <a:gd name="connsiteY8" fmla="*/ 501584 h 4331523"/>
              <a:gd name="connsiteX9" fmla="*/ 1208586 w 8215283"/>
              <a:gd name="connsiteY9" fmla="*/ 1518 h 4331523"/>
              <a:gd name="connsiteX10" fmla="*/ 3133482 w 8215283"/>
              <a:gd name="connsiteY10" fmla="*/ 671503 h 4331523"/>
              <a:gd name="connsiteX11" fmla="*/ 4546662 w 8215283"/>
              <a:gd name="connsiteY11" fmla="*/ 1178795 h 4331523"/>
              <a:gd name="connsiteX12" fmla="*/ 4908094 w 8215283"/>
              <a:gd name="connsiteY12" fmla="*/ 1276092 h 4331523"/>
              <a:gd name="connsiteX13" fmla="*/ 5976700 w 8215283"/>
              <a:gd name="connsiteY13" fmla="*/ 1582134 h 4331523"/>
              <a:gd name="connsiteX14" fmla="*/ 6904651 w 8215283"/>
              <a:gd name="connsiteY14" fmla="*/ 1871859 h 4331523"/>
              <a:gd name="connsiteX15" fmla="*/ 7783897 w 8215283"/>
              <a:gd name="connsiteY15" fmla="*/ 2178148 h 4331523"/>
              <a:gd name="connsiteX16" fmla="*/ 8205317 w 8215283"/>
              <a:gd name="connsiteY16" fmla="*/ 2424639 h 4331523"/>
              <a:gd name="connsiteX17" fmla="*/ 8060938 w 8215283"/>
              <a:gd name="connsiteY17" fmla="*/ 2830322 h 4331523"/>
              <a:gd name="connsiteX18" fmla="*/ 7815704 w 8215283"/>
              <a:gd name="connsiteY18" fmla="*/ 3066871 h 4331523"/>
              <a:gd name="connsiteX19" fmla="*/ 7361223 w 8215283"/>
              <a:gd name="connsiteY19" fmla="*/ 3321807 h 4331523"/>
              <a:gd name="connsiteX20" fmla="*/ 6581576 w 8215283"/>
              <a:gd name="connsiteY20" fmla="*/ 3580556 h 4331523"/>
              <a:gd name="connsiteX21" fmla="*/ 5153689 w 8215283"/>
              <a:gd name="connsiteY21" fmla="*/ 3933726 h 4331523"/>
              <a:gd name="connsiteX22" fmla="*/ 1761830 w 8215283"/>
              <a:gd name="connsiteY22" fmla="*/ 4322184 h 4331523"/>
              <a:gd name="connsiteX0" fmla="*/ 1761830 w 8261524"/>
              <a:gd name="connsiteY0" fmla="*/ 4322184 h 4331523"/>
              <a:gd name="connsiteX1" fmla="*/ 1158570 w 8261524"/>
              <a:gd name="connsiteY1" fmla="*/ 4194516 h 4331523"/>
              <a:gd name="connsiteX2" fmla="*/ 908313 w 8261524"/>
              <a:gd name="connsiteY2" fmla="*/ 3921184 h 4331523"/>
              <a:gd name="connsiteX3" fmla="*/ 587549 w 8261524"/>
              <a:gd name="connsiteY3" fmla="*/ 3506348 h 4331523"/>
              <a:gd name="connsiteX4" fmla="*/ 45185 w 8261524"/>
              <a:gd name="connsiteY4" fmla="*/ 2687197 h 4331523"/>
              <a:gd name="connsiteX5" fmla="*/ 72806 w 8261524"/>
              <a:gd name="connsiteY5" fmla="*/ 2059706 h 4331523"/>
              <a:gd name="connsiteX6" fmla="*/ 414293 w 8261524"/>
              <a:gd name="connsiteY6" fmla="*/ 1432380 h 4331523"/>
              <a:gd name="connsiteX7" fmla="*/ 674176 w 8261524"/>
              <a:gd name="connsiteY7" fmla="*/ 917700 h 4331523"/>
              <a:gd name="connsiteX8" fmla="*/ 888138 w 8261524"/>
              <a:gd name="connsiteY8" fmla="*/ 501584 h 4331523"/>
              <a:gd name="connsiteX9" fmla="*/ 1208586 w 8261524"/>
              <a:gd name="connsiteY9" fmla="*/ 1518 h 4331523"/>
              <a:gd name="connsiteX10" fmla="*/ 3133482 w 8261524"/>
              <a:gd name="connsiteY10" fmla="*/ 671503 h 4331523"/>
              <a:gd name="connsiteX11" fmla="*/ 4546662 w 8261524"/>
              <a:gd name="connsiteY11" fmla="*/ 1178795 h 4331523"/>
              <a:gd name="connsiteX12" fmla="*/ 4908094 w 8261524"/>
              <a:gd name="connsiteY12" fmla="*/ 1276092 h 4331523"/>
              <a:gd name="connsiteX13" fmla="*/ 5976700 w 8261524"/>
              <a:gd name="connsiteY13" fmla="*/ 1582134 h 4331523"/>
              <a:gd name="connsiteX14" fmla="*/ 6904651 w 8261524"/>
              <a:gd name="connsiteY14" fmla="*/ 1871859 h 4331523"/>
              <a:gd name="connsiteX15" fmla="*/ 7783897 w 8261524"/>
              <a:gd name="connsiteY15" fmla="*/ 2178148 h 4331523"/>
              <a:gd name="connsiteX16" fmla="*/ 8205317 w 8261524"/>
              <a:gd name="connsiteY16" fmla="*/ 2424639 h 4331523"/>
              <a:gd name="connsiteX17" fmla="*/ 8214942 w 8261524"/>
              <a:gd name="connsiteY17" fmla="*/ 2866765 h 4331523"/>
              <a:gd name="connsiteX18" fmla="*/ 7815704 w 8261524"/>
              <a:gd name="connsiteY18" fmla="*/ 3066871 h 4331523"/>
              <a:gd name="connsiteX19" fmla="*/ 7361223 w 8261524"/>
              <a:gd name="connsiteY19" fmla="*/ 3321807 h 4331523"/>
              <a:gd name="connsiteX20" fmla="*/ 6581576 w 8261524"/>
              <a:gd name="connsiteY20" fmla="*/ 3580556 h 4331523"/>
              <a:gd name="connsiteX21" fmla="*/ 5153689 w 8261524"/>
              <a:gd name="connsiteY21" fmla="*/ 3933726 h 4331523"/>
              <a:gd name="connsiteX22" fmla="*/ 1761830 w 8261524"/>
              <a:gd name="connsiteY22" fmla="*/ 4322184 h 4331523"/>
              <a:gd name="connsiteX0" fmla="*/ 1761830 w 8263849"/>
              <a:gd name="connsiteY0" fmla="*/ 4322184 h 4331523"/>
              <a:gd name="connsiteX1" fmla="*/ 1158570 w 8263849"/>
              <a:gd name="connsiteY1" fmla="*/ 4194516 h 4331523"/>
              <a:gd name="connsiteX2" fmla="*/ 908313 w 8263849"/>
              <a:gd name="connsiteY2" fmla="*/ 3921184 h 4331523"/>
              <a:gd name="connsiteX3" fmla="*/ 587549 w 8263849"/>
              <a:gd name="connsiteY3" fmla="*/ 3506348 h 4331523"/>
              <a:gd name="connsiteX4" fmla="*/ 45185 w 8263849"/>
              <a:gd name="connsiteY4" fmla="*/ 2687197 h 4331523"/>
              <a:gd name="connsiteX5" fmla="*/ 72806 w 8263849"/>
              <a:gd name="connsiteY5" fmla="*/ 2059706 h 4331523"/>
              <a:gd name="connsiteX6" fmla="*/ 414293 w 8263849"/>
              <a:gd name="connsiteY6" fmla="*/ 1432380 h 4331523"/>
              <a:gd name="connsiteX7" fmla="*/ 674176 w 8263849"/>
              <a:gd name="connsiteY7" fmla="*/ 917700 h 4331523"/>
              <a:gd name="connsiteX8" fmla="*/ 888138 w 8263849"/>
              <a:gd name="connsiteY8" fmla="*/ 501584 h 4331523"/>
              <a:gd name="connsiteX9" fmla="*/ 1208586 w 8263849"/>
              <a:gd name="connsiteY9" fmla="*/ 1518 h 4331523"/>
              <a:gd name="connsiteX10" fmla="*/ 3133482 w 8263849"/>
              <a:gd name="connsiteY10" fmla="*/ 671503 h 4331523"/>
              <a:gd name="connsiteX11" fmla="*/ 4546662 w 8263849"/>
              <a:gd name="connsiteY11" fmla="*/ 1178795 h 4331523"/>
              <a:gd name="connsiteX12" fmla="*/ 4908094 w 8263849"/>
              <a:gd name="connsiteY12" fmla="*/ 1276092 h 4331523"/>
              <a:gd name="connsiteX13" fmla="*/ 5976700 w 8263849"/>
              <a:gd name="connsiteY13" fmla="*/ 1582134 h 4331523"/>
              <a:gd name="connsiteX14" fmla="*/ 6904651 w 8263849"/>
              <a:gd name="connsiteY14" fmla="*/ 1871859 h 4331523"/>
              <a:gd name="connsiteX15" fmla="*/ 7745396 w 8263849"/>
              <a:gd name="connsiteY15" fmla="*/ 2487920 h 4331523"/>
              <a:gd name="connsiteX16" fmla="*/ 8205317 w 8263849"/>
              <a:gd name="connsiteY16" fmla="*/ 2424639 h 4331523"/>
              <a:gd name="connsiteX17" fmla="*/ 8214942 w 8263849"/>
              <a:gd name="connsiteY17" fmla="*/ 2866765 h 4331523"/>
              <a:gd name="connsiteX18" fmla="*/ 7815704 w 8263849"/>
              <a:gd name="connsiteY18" fmla="*/ 3066871 h 4331523"/>
              <a:gd name="connsiteX19" fmla="*/ 7361223 w 8263849"/>
              <a:gd name="connsiteY19" fmla="*/ 3321807 h 4331523"/>
              <a:gd name="connsiteX20" fmla="*/ 6581576 w 8263849"/>
              <a:gd name="connsiteY20" fmla="*/ 3580556 h 4331523"/>
              <a:gd name="connsiteX21" fmla="*/ 5153689 w 8263849"/>
              <a:gd name="connsiteY21" fmla="*/ 3933726 h 4331523"/>
              <a:gd name="connsiteX22" fmla="*/ 1761830 w 8263849"/>
              <a:gd name="connsiteY22" fmla="*/ 4322184 h 4331523"/>
              <a:gd name="connsiteX0" fmla="*/ 1761830 w 8249245"/>
              <a:gd name="connsiteY0" fmla="*/ 4322184 h 4331523"/>
              <a:gd name="connsiteX1" fmla="*/ 1158570 w 8249245"/>
              <a:gd name="connsiteY1" fmla="*/ 4194516 h 4331523"/>
              <a:gd name="connsiteX2" fmla="*/ 908313 w 8249245"/>
              <a:gd name="connsiteY2" fmla="*/ 3921184 h 4331523"/>
              <a:gd name="connsiteX3" fmla="*/ 587549 w 8249245"/>
              <a:gd name="connsiteY3" fmla="*/ 3506348 h 4331523"/>
              <a:gd name="connsiteX4" fmla="*/ 45185 w 8249245"/>
              <a:gd name="connsiteY4" fmla="*/ 2687197 h 4331523"/>
              <a:gd name="connsiteX5" fmla="*/ 72806 w 8249245"/>
              <a:gd name="connsiteY5" fmla="*/ 2059706 h 4331523"/>
              <a:gd name="connsiteX6" fmla="*/ 414293 w 8249245"/>
              <a:gd name="connsiteY6" fmla="*/ 1432380 h 4331523"/>
              <a:gd name="connsiteX7" fmla="*/ 674176 w 8249245"/>
              <a:gd name="connsiteY7" fmla="*/ 917700 h 4331523"/>
              <a:gd name="connsiteX8" fmla="*/ 888138 w 8249245"/>
              <a:gd name="connsiteY8" fmla="*/ 501584 h 4331523"/>
              <a:gd name="connsiteX9" fmla="*/ 1208586 w 8249245"/>
              <a:gd name="connsiteY9" fmla="*/ 1518 h 4331523"/>
              <a:gd name="connsiteX10" fmla="*/ 3133482 w 8249245"/>
              <a:gd name="connsiteY10" fmla="*/ 671503 h 4331523"/>
              <a:gd name="connsiteX11" fmla="*/ 4546662 w 8249245"/>
              <a:gd name="connsiteY11" fmla="*/ 1178795 h 4331523"/>
              <a:gd name="connsiteX12" fmla="*/ 4908094 w 8249245"/>
              <a:gd name="connsiteY12" fmla="*/ 1276092 h 4331523"/>
              <a:gd name="connsiteX13" fmla="*/ 5976700 w 8249245"/>
              <a:gd name="connsiteY13" fmla="*/ 1582134 h 4331523"/>
              <a:gd name="connsiteX14" fmla="*/ 6904651 w 8249245"/>
              <a:gd name="connsiteY14" fmla="*/ 1871859 h 4331523"/>
              <a:gd name="connsiteX15" fmla="*/ 8014904 w 8249245"/>
              <a:gd name="connsiteY15" fmla="*/ 2287479 h 4331523"/>
              <a:gd name="connsiteX16" fmla="*/ 8205317 w 8249245"/>
              <a:gd name="connsiteY16" fmla="*/ 2424639 h 4331523"/>
              <a:gd name="connsiteX17" fmla="*/ 8214942 w 8249245"/>
              <a:gd name="connsiteY17" fmla="*/ 2866765 h 4331523"/>
              <a:gd name="connsiteX18" fmla="*/ 7815704 w 8249245"/>
              <a:gd name="connsiteY18" fmla="*/ 3066871 h 4331523"/>
              <a:gd name="connsiteX19" fmla="*/ 7361223 w 8249245"/>
              <a:gd name="connsiteY19" fmla="*/ 3321807 h 4331523"/>
              <a:gd name="connsiteX20" fmla="*/ 6581576 w 8249245"/>
              <a:gd name="connsiteY20" fmla="*/ 3580556 h 4331523"/>
              <a:gd name="connsiteX21" fmla="*/ 5153689 w 8249245"/>
              <a:gd name="connsiteY21" fmla="*/ 3933726 h 4331523"/>
              <a:gd name="connsiteX22" fmla="*/ 1761830 w 8249245"/>
              <a:gd name="connsiteY22" fmla="*/ 4322184 h 4331523"/>
              <a:gd name="connsiteX0" fmla="*/ 1761830 w 8245751"/>
              <a:gd name="connsiteY0" fmla="*/ 4322184 h 4331523"/>
              <a:gd name="connsiteX1" fmla="*/ 1158570 w 8245751"/>
              <a:gd name="connsiteY1" fmla="*/ 4194516 h 4331523"/>
              <a:gd name="connsiteX2" fmla="*/ 908313 w 8245751"/>
              <a:gd name="connsiteY2" fmla="*/ 3921184 h 4331523"/>
              <a:gd name="connsiteX3" fmla="*/ 587549 w 8245751"/>
              <a:gd name="connsiteY3" fmla="*/ 3506348 h 4331523"/>
              <a:gd name="connsiteX4" fmla="*/ 45185 w 8245751"/>
              <a:gd name="connsiteY4" fmla="*/ 2687197 h 4331523"/>
              <a:gd name="connsiteX5" fmla="*/ 72806 w 8245751"/>
              <a:gd name="connsiteY5" fmla="*/ 2059706 h 4331523"/>
              <a:gd name="connsiteX6" fmla="*/ 414293 w 8245751"/>
              <a:gd name="connsiteY6" fmla="*/ 1432380 h 4331523"/>
              <a:gd name="connsiteX7" fmla="*/ 674176 w 8245751"/>
              <a:gd name="connsiteY7" fmla="*/ 917700 h 4331523"/>
              <a:gd name="connsiteX8" fmla="*/ 888138 w 8245751"/>
              <a:gd name="connsiteY8" fmla="*/ 501584 h 4331523"/>
              <a:gd name="connsiteX9" fmla="*/ 1208586 w 8245751"/>
              <a:gd name="connsiteY9" fmla="*/ 1518 h 4331523"/>
              <a:gd name="connsiteX10" fmla="*/ 3133482 w 8245751"/>
              <a:gd name="connsiteY10" fmla="*/ 671503 h 4331523"/>
              <a:gd name="connsiteX11" fmla="*/ 4546662 w 8245751"/>
              <a:gd name="connsiteY11" fmla="*/ 1178795 h 4331523"/>
              <a:gd name="connsiteX12" fmla="*/ 4908094 w 8245751"/>
              <a:gd name="connsiteY12" fmla="*/ 1276092 h 4331523"/>
              <a:gd name="connsiteX13" fmla="*/ 5976700 w 8245751"/>
              <a:gd name="connsiteY13" fmla="*/ 1582134 h 4331523"/>
              <a:gd name="connsiteX14" fmla="*/ 6904651 w 8245751"/>
              <a:gd name="connsiteY14" fmla="*/ 1871859 h 4331523"/>
              <a:gd name="connsiteX15" fmla="*/ 8014904 w 8245751"/>
              <a:gd name="connsiteY15" fmla="*/ 2287479 h 4331523"/>
              <a:gd name="connsiteX16" fmla="*/ 8205317 w 8245751"/>
              <a:gd name="connsiteY16" fmla="*/ 2424639 h 4331523"/>
              <a:gd name="connsiteX17" fmla="*/ 8214942 w 8245751"/>
              <a:gd name="connsiteY17" fmla="*/ 2866765 h 4331523"/>
              <a:gd name="connsiteX18" fmla="*/ 7863830 w 8245751"/>
              <a:gd name="connsiteY18" fmla="*/ 3094204 h 4331523"/>
              <a:gd name="connsiteX19" fmla="*/ 7361223 w 8245751"/>
              <a:gd name="connsiteY19" fmla="*/ 3321807 h 4331523"/>
              <a:gd name="connsiteX20" fmla="*/ 6581576 w 8245751"/>
              <a:gd name="connsiteY20" fmla="*/ 3580556 h 4331523"/>
              <a:gd name="connsiteX21" fmla="*/ 5153689 w 8245751"/>
              <a:gd name="connsiteY21" fmla="*/ 3933726 h 4331523"/>
              <a:gd name="connsiteX22" fmla="*/ 1761830 w 8245751"/>
              <a:gd name="connsiteY22" fmla="*/ 4322184 h 4331523"/>
              <a:gd name="connsiteX0" fmla="*/ 1761830 w 8245751"/>
              <a:gd name="connsiteY0" fmla="*/ 4322184 h 4334571"/>
              <a:gd name="connsiteX1" fmla="*/ 1158570 w 8245751"/>
              <a:gd name="connsiteY1" fmla="*/ 4194516 h 4334571"/>
              <a:gd name="connsiteX2" fmla="*/ 908313 w 8245751"/>
              <a:gd name="connsiteY2" fmla="*/ 3921184 h 4334571"/>
              <a:gd name="connsiteX3" fmla="*/ 587549 w 8245751"/>
              <a:gd name="connsiteY3" fmla="*/ 3506348 h 4334571"/>
              <a:gd name="connsiteX4" fmla="*/ 45185 w 8245751"/>
              <a:gd name="connsiteY4" fmla="*/ 2687197 h 4334571"/>
              <a:gd name="connsiteX5" fmla="*/ 72806 w 8245751"/>
              <a:gd name="connsiteY5" fmla="*/ 2059706 h 4334571"/>
              <a:gd name="connsiteX6" fmla="*/ 414293 w 8245751"/>
              <a:gd name="connsiteY6" fmla="*/ 1432380 h 4334571"/>
              <a:gd name="connsiteX7" fmla="*/ 674176 w 8245751"/>
              <a:gd name="connsiteY7" fmla="*/ 917700 h 4334571"/>
              <a:gd name="connsiteX8" fmla="*/ 888138 w 8245751"/>
              <a:gd name="connsiteY8" fmla="*/ 501584 h 4334571"/>
              <a:gd name="connsiteX9" fmla="*/ 1208586 w 8245751"/>
              <a:gd name="connsiteY9" fmla="*/ 1518 h 4334571"/>
              <a:gd name="connsiteX10" fmla="*/ 3133482 w 8245751"/>
              <a:gd name="connsiteY10" fmla="*/ 671503 h 4334571"/>
              <a:gd name="connsiteX11" fmla="*/ 4546662 w 8245751"/>
              <a:gd name="connsiteY11" fmla="*/ 1178795 h 4334571"/>
              <a:gd name="connsiteX12" fmla="*/ 4908094 w 8245751"/>
              <a:gd name="connsiteY12" fmla="*/ 1276092 h 4334571"/>
              <a:gd name="connsiteX13" fmla="*/ 5976700 w 8245751"/>
              <a:gd name="connsiteY13" fmla="*/ 1582134 h 4334571"/>
              <a:gd name="connsiteX14" fmla="*/ 6904651 w 8245751"/>
              <a:gd name="connsiteY14" fmla="*/ 1871859 h 4334571"/>
              <a:gd name="connsiteX15" fmla="*/ 8014904 w 8245751"/>
              <a:gd name="connsiteY15" fmla="*/ 2287479 h 4334571"/>
              <a:gd name="connsiteX16" fmla="*/ 8205317 w 8245751"/>
              <a:gd name="connsiteY16" fmla="*/ 2424639 h 4334571"/>
              <a:gd name="connsiteX17" fmla="*/ 8214942 w 8245751"/>
              <a:gd name="connsiteY17" fmla="*/ 2866765 h 4334571"/>
              <a:gd name="connsiteX18" fmla="*/ 7863830 w 8245751"/>
              <a:gd name="connsiteY18" fmla="*/ 3094204 h 4334571"/>
              <a:gd name="connsiteX19" fmla="*/ 7361223 w 8245751"/>
              <a:gd name="connsiteY19" fmla="*/ 3321807 h 4334571"/>
              <a:gd name="connsiteX20" fmla="*/ 6581576 w 8245751"/>
              <a:gd name="connsiteY20" fmla="*/ 3580556 h 4334571"/>
              <a:gd name="connsiteX21" fmla="*/ 5038186 w 8245751"/>
              <a:gd name="connsiteY21" fmla="*/ 3879061 h 4334571"/>
              <a:gd name="connsiteX22" fmla="*/ 1761830 w 8245751"/>
              <a:gd name="connsiteY22" fmla="*/ 4322184 h 4334571"/>
              <a:gd name="connsiteX0" fmla="*/ 1761830 w 8245751"/>
              <a:gd name="connsiteY0" fmla="*/ 4322184 h 4334571"/>
              <a:gd name="connsiteX1" fmla="*/ 1158570 w 8245751"/>
              <a:gd name="connsiteY1" fmla="*/ 4194516 h 4334571"/>
              <a:gd name="connsiteX2" fmla="*/ 908313 w 8245751"/>
              <a:gd name="connsiteY2" fmla="*/ 3921184 h 4334571"/>
              <a:gd name="connsiteX3" fmla="*/ 587549 w 8245751"/>
              <a:gd name="connsiteY3" fmla="*/ 3506348 h 4334571"/>
              <a:gd name="connsiteX4" fmla="*/ 45185 w 8245751"/>
              <a:gd name="connsiteY4" fmla="*/ 2687197 h 4334571"/>
              <a:gd name="connsiteX5" fmla="*/ 72806 w 8245751"/>
              <a:gd name="connsiteY5" fmla="*/ 2059706 h 4334571"/>
              <a:gd name="connsiteX6" fmla="*/ 414293 w 8245751"/>
              <a:gd name="connsiteY6" fmla="*/ 1432380 h 4334571"/>
              <a:gd name="connsiteX7" fmla="*/ 674176 w 8245751"/>
              <a:gd name="connsiteY7" fmla="*/ 917700 h 4334571"/>
              <a:gd name="connsiteX8" fmla="*/ 888138 w 8245751"/>
              <a:gd name="connsiteY8" fmla="*/ 501584 h 4334571"/>
              <a:gd name="connsiteX9" fmla="*/ 1208586 w 8245751"/>
              <a:gd name="connsiteY9" fmla="*/ 1518 h 4334571"/>
              <a:gd name="connsiteX10" fmla="*/ 3133482 w 8245751"/>
              <a:gd name="connsiteY10" fmla="*/ 671503 h 4334571"/>
              <a:gd name="connsiteX11" fmla="*/ 4546662 w 8245751"/>
              <a:gd name="connsiteY11" fmla="*/ 1178795 h 4334571"/>
              <a:gd name="connsiteX12" fmla="*/ 4908094 w 8245751"/>
              <a:gd name="connsiteY12" fmla="*/ 1276092 h 4334571"/>
              <a:gd name="connsiteX13" fmla="*/ 5976700 w 8245751"/>
              <a:gd name="connsiteY13" fmla="*/ 1582134 h 4334571"/>
              <a:gd name="connsiteX14" fmla="*/ 6904651 w 8245751"/>
              <a:gd name="connsiteY14" fmla="*/ 1871859 h 4334571"/>
              <a:gd name="connsiteX15" fmla="*/ 8014904 w 8245751"/>
              <a:gd name="connsiteY15" fmla="*/ 2287479 h 4334571"/>
              <a:gd name="connsiteX16" fmla="*/ 8205317 w 8245751"/>
              <a:gd name="connsiteY16" fmla="*/ 2424639 h 4334571"/>
              <a:gd name="connsiteX17" fmla="*/ 8214942 w 8245751"/>
              <a:gd name="connsiteY17" fmla="*/ 2866765 h 4334571"/>
              <a:gd name="connsiteX18" fmla="*/ 7863830 w 8245751"/>
              <a:gd name="connsiteY18" fmla="*/ 3094204 h 4334571"/>
              <a:gd name="connsiteX19" fmla="*/ 7361223 w 8245751"/>
              <a:gd name="connsiteY19" fmla="*/ 3321807 h 4334571"/>
              <a:gd name="connsiteX20" fmla="*/ 6456448 w 8245751"/>
              <a:gd name="connsiteY20" fmla="*/ 3571445 h 4334571"/>
              <a:gd name="connsiteX21" fmla="*/ 5038186 w 8245751"/>
              <a:gd name="connsiteY21" fmla="*/ 3879061 h 4334571"/>
              <a:gd name="connsiteX22" fmla="*/ 1761830 w 8245751"/>
              <a:gd name="connsiteY22" fmla="*/ 4322184 h 4334571"/>
              <a:gd name="connsiteX0" fmla="*/ 1761830 w 8245751"/>
              <a:gd name="connsiteY0" fmla="*/ 4322184 h 4334571"/>
              <a:gd name="connsiteX1" fmla="*/ 1158570 w 8245751"/>
              <a:gd name="connsiteY1" fmla="*/ 4194516 h 4334571"/>
              <a:gd name="connsiteX2" fmla="*/ 908313 w 8245751"/>
              <a:gd name="connsiteY2" fmla="*/ 3921184 h 4334571"/>
              <a:gd name="connsiteX3" fmla="*/ 587549 w 8245751"/>
              <a:gd name="connsiteY3" fmla="*/ 3506348 h 4334571"/>
              <a:gd name="connsiteX4" fmla="*/ 45185 w 8245751"/>
              <a:gd name="connsiteY4" fmla="*/ 2687197 h 4334571"/>
              <a:gd name="connsiteX5" fmla="*/ 72806 w 8245751"/>
              <a:gd name="connsiteY5" fmla="*/ 2059706 h 4334571"/>
              <a:gd name="connsiteX6" fmla="*/ 414293 w 8245751"/>
              <a:gd name="connsiteY6" fmla="*/ 1432380 h 4334571"/>
              <a:gd name="connsiteX7" fmla="*/ 674176 w 8245751"/>
              <a:gd name="connsiteY7" fmla="*/ 917700 h 4334571"/>
              <a:gd name="connsiteX8" fmla="*/ 888138 w 8245751"/>
              <a:gd name="connsiteY8" fmla="*/ 501584 h 4334571"/>
              <a:gd name="connsiteX9" fmla="*/ 1208586 w 8245751"/>
              <a:gd name="connsiteY9" fmla="*/ 1518 h 4334571"/>
              <a:gd name="connsiteX10" fmla="*/ 3133482 w 8245751"/>
              <a:gd name="connsiteY10" fmla="*/ 671503 h 4334571"/>
              <a:gd name="connsiteX11" fmla="*/ 4546662 w 8245751"/>
              <a:gd name="connsiteY11" fmla="*/ 1178795 h 4334571"/>
              <a:gd name="connsiteX12" fmla="*/ 4908094 w 8245751"/>
              <a:gd name="connsiteY12" fmla="*/ 1276092 h 4334571"/>
              <a:gd name="connsiteX13" fmla="*/ 5976700 w 8245751"/>
              <a:gd name="connsiteY13" fmla="*/ 1582134 h 4334571"/>
              <a:gd name="connsiteX14" fmla="*/ 6904651 w 8245751"/>
              <a:gd name="connsiteY14" fmla="*/ 1871859 h 4334571"/>
              <a:gd name="connsiteX15" fmla="*/ 8014904 w 8245751"/>
              <a:gd name="connsiteY15" fmla="*/ 2287479 h 4334571"/>
              <a:gd name="connsiteX16" fmla="*/ 8205317 w 8245751"/>
              <a:gd name="connsiteY16" fmla="*/ 2424639 h 4334571"/>
              <a:gd name="connsiteX17" fmla="*/ 8214942 w 8245751"/>
              <a:gd name="connsiteY17" fmla="*/ 2866765 h 4334571"/>
              <a:gd name="connsiteX18" fmla="*/ 7863830 w 8245751"/>
              <a:gd name="connsiteY18" fmla="*/ 3094204 h 4334571"/>
              <a:gd name="connsiteX19" fmla="*/ 7207219 w 8245751"/>
              <a:gd name="connsiteY19" fmla="*/ 3349140 h 4334571"/>
              <a:gd name="connsiteX20" fmla="*/ 6456448 w 8245751"/>
              <a:gd name="connsiteY20" fmla="*/ 3571445 h 4334571"/>
              <a:gd name="connsiteX21" fmla="*/ 5038186 w 8245751"/>
              <a:gd name="connsiteY21" fmla="*/ 3879061 h 4334571"/>
              <a:gd name="connsiteX22" fmla="*/ 1761830 w 8245751"/>
              <a:gd name="connsiteY22" fmla="*/ 4322184 h 4334571"/>
              <a:gd name="connsiteX0" fmla="*/ 1761830 w 8245751"/>
              <a:gd name="connsiteY0" fmla="*/ 4322184 h 4334571"/>
              <a:gd name="connsiteX1" fmla="*/ 1158570 w 8245751"/>
              <a:gd name="connsiteY1" fmla="*/ 4194516 h 4334571"/>
              <a:gd name="connsiteX2" fmla="*/ 908313 w 8245751"/>
              <a:gd name="connsiteY2" fmla="*/ 3921184 h 4334571"/>
              <a:gd name="connsiteX3" fmla="*/ 587549 w 8245751"/>
              <a:gd name="connsiteY3" fmla="*/ 3506348 h 4334571"/>
              <a:gd name="connsiteX4" fmla="*/ 45185 w 8245751"/>
              <a:gd name="connsiteY4" fmla="*/ 2687197 h 4334571"/>
              <a:gd name="connsiteX5" fmla="*/ 72806 w 8245751"/>
              <a:gd name="connsiteY5" fmla="*/ 2059706 h 4334571"/>
              <a:gd name="connsiteX6" fmla="*/ 414293 w 8245751"/>
              <a:gd name="connsiteY6" fmla="*/ 1432380 h 4334571"/>
              <a:gd name="connsiteX7" fmla="*/ 674176 w 8245751"/>
              <a:gd name="connsiteY7" fmla="*/ 917700 h 4334571"/>
              <a:gd name="connsiteX8" fmla="*/ 888138 w 8245751"/>
              <a:gd name="connsiteY8" fmla="*/ 501584 h 4334571"/>
              <a:gd name="connsiteX9" fmla="*/ 1208586 w 8245751"/>
              <a:gd name="connsiteY9" fmla="*/ 1518 h 4334571"/>
              <a:gd name="connsiteX10" fmla="*/ 3133482 w 8245751"/>
              <a:gd name="connsiteY10" fmla="*/ 671503 h 4334571"/>
              <a:gd name="connsiteX11" fmla="*/ 4546662 w 8245751"/>
              <a:gd name="connsiteY11" fmla="*/ 1178795 h 4334571"/>
              <a:gd name="connsiteX12" fmla="*/ 4908094 w 8245751"/>
              <a:gd name="connsiteY12" fmla="*/ 1276092 h 4334571"/>
              <a:gd name="connsiteX13" fmla="*/ 5976700 w 8245751"/>
              <a:gd name="connsiteY13" fmla="*/ 1582134 h 4334571"/>
              <a:gd name="connsiteX14" fmla="*/ 6904651 w 8245751"/>
              <a:gd name="connsiteY14" fmla="*/ 1871859 h 4334571"/>
              <a:gd name="connsiteX15" fmla="*/ 8014904 w 8245751"/>
              <a:gd name="connsiteY15" fmla="*/ 2287479 h 4334571"/>
              <a:gd name="connsiteX16" fmla="*/ 8205317 w 8245751"/>
              <a:gd name="connsiteY16" fmla="*/ 2424639 h 4334571"/>
              <a:gd name="connsiteX17" fmla="*/ 8214942 w 8245751"/>
              <a:gd name="connsiteY17" fmla="*/ 2866765 h 4334571"/>
              <a:gd name="connsiteX18" fmla="*/ 7863830 w 8245751"/>
              <a:gd name="connsiteY18" fmla="*/ 3094204 h 4334571"/>
              <a:gd name="connsiteX19" fmla="*/ 7207219 w 8245751"/>
              <a:gd name="connsiteY19" fmla="*/ 3349140 h 4334571"/>
              <a:gd name="connsiteX20" fmla="*/ 6158065 w 8245751"/>
              <a:gd name="connsiteY20" fmla="*/ 3635221 h 4334571"/>
              <a:gd name="connsiteX21" fmla="*/ 5038186 w 8245751"/>
              <a:gd name="connsiteY21" fmla="*/ 3879061 h 4334571"/>
              <a:gd name="connsiteX22" fmla="*/ 1761830 w 8245751"/>
              <a:gd name="connsiteY22" fmla="*/ 4322184 h 4334571"/>
              <a:gd name="connsiteX0" fmla="*/ 1761830 w 8245751"/>
              <a:gd name="connsiteY0" fmla="*/ 4322184 h 4329607"/>
              <a:gd name="connsiteX1" fmla="*/ 1158570 w 8245751"/>
              <a:gd name="connsiteY1" fmla="*/ 4194516 h 4329607"/>
              <a:gd name="connsiteX2" fmla="*/ 908313 w 8245751"/>
              <a:gd name="connsiteY2" fmla="*/ 3921184 h 4329607"/>
              <a:gd name="connsiteX3" fmla="*/ 587549 w 8245751"/>
              <a:gd name="connsiteY3" fmla="*/ 3506348 h 4329607"/>
              <a:gd name="connsiteX4" fmla="*/ 45185 w 8245751"/>
              <a:gd name="connsiteY4" fmla="*/ 2687197 h 4329607"/>
              <a:gd name="connsiteX5" fmla="*/ 72806 w 8245751"/>
              <a:gd name="connsiteY5" fmla="*/ 2059706 h 4329607"/>
              <a:gd name="connsiteX6" fmla="*/ 414293 w 8245751"/>
              <a:gd name="connsiteY6" fmla="*/ 1432380 h 4329607"/>
              <a:gd name="connsiteX7" fmla="*/ 674176 w 8245751"/>
              <a:gd name="connsiteY7" fmla="*/ 917700 h 4329607"/>
              <a:gd name="connsiteX8" fmla="*/ 888138 w 8245751"/>
              <a:gd name="connsiteY8" fmla="*/ 501584 h 4329607"/>
              <a:gd name="connsiteX9" fmla="*/ 1208586 w 8245751"/>
              <a:gd name="connsiteY9" fmla="*/ 1518 h 4329607"/>
              <a:gd name="connsiteX10" fmla="*/ 3133482 w 8245751"/>
              <a:gd name="connsiteY10" fmla="*/ 671503 h 4329607"/>
              <a:gd name="connsiteX11" fmla="*/ 4546662 w 8245751"/>
              <a:gd name="connsiteY11" fmla="*/ 1178795 h 4329607"/>
              <a:gd name="connsiteX12" fmla="*/ 4908094 w 8245751"/>
              <a:gd name="connsiteY12" fmla="*/ 1276092 h 4329607"/>
              <a:gd name="connsiteX13" fmla="*/ 5976700 w 8245751"/>
              <a:gd name="connsiteY13" fmla="*/ 1582134 h 4329607"/>
              <a:gd name="connsiteX14" fmla="*/ 6904651 w 8245751"/>
              <a:gd name="connsiteY14" fmla="*/ 1871859 h 4329607"/>
              <a:gd name="connsiteX15" fmla="*/ 8014904 w 8245751"/>
              <a:gd name="connsiteY15" fmla="*/ 2287479 h 4329607"/>
              <a:gd name="connsiteX16" fmla="*/ 8205317 w 8245751"/>
              <a:gd name="connsiteY16" fmla="*/ 2424639 h 4329607"/>
              <a:gd name="connsiteX17" fmla="*/ 8214942 w 8245751"/>
              <a:gd name="connsiteY17" fmla="*/ 2866765 h 4329607"/>
              <a:gd name="connsiteX18" fmla="*/ 7863830 w 8245751"/>
              <a:gd name="connsiteY18" fmla="*/ 3094204 h 4329607"/>
              <a:gd name="connsiteX19" fmla="*/ 7207219 w 8245751"/>
              <a:gd name="connsiteY19" fmla="*/ 3349140 h 4329607"/>
              <a:gd name="connsiteX20" fmla="*/ 6158065 w 8245751"/>
              <a:gd name="connsiteY20" fmla="*/ 3635221 h 4329607"/>
              <a:gd name="connsiteX21" fmla="*/ 4451045 w 8245751"/>
              <a:gd name="connsiteY21" fmla="*/ 3970171 h 4329607"/>
              <a:gd name="connsiteX22" fmla="*/ 1761830 w 8245751"/>
              <a:gd name="connsiteY22" fmla="*/ 4322184 h 4329607"/>
              <a:gd name="connsiteX0" fmla="*/ 1761830 w 8326799"/>
              <a:gd name="connsiteY0" fmla="*/ 4322184 h 4329607"/>
              <a:gd name="connsiteX1" fmla="*/ 1158570 w 8326799"/>
              <a:gd name="connsiteY1" fmla="*/ 4194516 h 4329607"/>
              <a:gd name="connsiteX2" fmla="*/ 908313 w 8326799"/>
              <a:gd name="connsiteY2" fmla="*/ 3921184 h 4329607"/>
              <a:gd name="connsiteX3" fmla="*/ 587549 w 8326799"/>
              <a:gd name="connsiteY3" fmla="*/ 3506348 h 4329607"/>
              <a:gd name="connsiteX4" fmla="*/ 45185 w 8326799"/>
              <a:gd name="connsiteY4" fmla="*/ 2687197 h 4329607"/>
              <a:gd name="connsiteX5" fmla="*/ 72806 w 8326799"/>
              <a:gd name="connsiteY5" fmla="*/ 2059706 h 4329607"/>
              <a:gd name="connsiteX6" fmla="*/ 414293 w 8326799"/>
              <a:gd name="connsiteY6" fmla="*/ 1432380 h 4329607"/>
              <a:gd name="connsiteX7" fmla="*/ 674176 w 8326799"/>
              <a:gd name="connsiteY7" fmla="*/ 917700 h 4329607"/>
              <a:gd name="connsiteX8" fmla="*/ 888138 w 8326799"/>
              <a:gd name="connsiteY8" fmla="*/ 501584 h 4329607"/>
              <a:gd name="connsiteX9" fmla="*/ 1208586 w 8326799"/>
              <a:gd name="connsiteY9" fmla="*/ 1518 h 4329607"/>
              <a:gd name="connsiteX10" fmla="*/ 3133482 w 8326799"/>
              <a:gd name="connsiteY10" fmla="*/ 671503 h 4329607"/>
              <a:gd name="connsiteX11" fmla="*/ 4546662 w 8326799"/>
              <a:gd name="connsiteY11" fmla="*/ 1178795 h 4329607"/>
              <a:gd name="connsiteX12" fmla="*/ 4908094 w 8326799"/>
              <a:gd name="connsiteY12" fmla="*/ 1276092 h 4329607"/>
              <a:gd name="connsiteX13" fmla="*/ 5976700 w 8326799"/>
              <a:gd name="connsiteY13" fmla="*/ 1582134 h 4329607"/>
              <a:gd name="connsiteX14" fmla="*/ 6904651 w 8326799"/>
              <a:gd name="connsiteY14" fmla="*/ 1871859 h 4329607"/>
              <a:gd name="connsiteX15" fmla="*/ 8014904 w 8326799"/>
              <a:gd name="connsiteY15" fmla="*/ 2287479 h 4329607"/>
              <a:gd name="connsiteX16" fmla="*/ 8205317 w 8326799"/>
              <a:gd name="connsiteY16" fmla="*/ 2424639 h 4329607"/>
              <a:gd name="connsiteX17" fmla="*/ 8311195 w 8326799"/>
              <a:gd name="connsiteY17" fmla="*/ 2748323 h 4329607"/>
              <a:gd name="connsiteX18" fmla="*/ 7863830 w 8326799"/>
              <a:gd name="connsiteY18" fmla="*/ 3094204 h 4329607"/>
              <a:gd name="connsiteX19" fmla="*/ 7207219 w 8326799"/>
              <a:gd name="connsiteY19" fmla="*/ 3349140 h 4329607"/>
              <a:gd name="connsiteX20" fmla="*/ 6158065 w 8326799"/>
              <a:gd name="connsiteY20" fmla="*/ 3635221 h 4329607"/>
              <a:gd name="connsiteX21" fmla="*/ 4451045 w 8326799"/>
              <a:gd name="connsiteY21" fmla="*/ 3970171 h 4329607"/>
              <a:gd name="connsiteX22" fmla="*/ 1761830 w 8326799"/>
              <a:gd name="connsiteY22" fmla="*/ 4322184 h 4329607"/>
              <a:gd name="connsiteX0" fmla="*/ 1761830 w 8339481"/>
              <a:gd name="connsiteY0" fmla="*/ 4322184 h 4329607"/>
              <a:gd name="connsiteX1" fmla="*/ 1158570 w 8339481"/>
              <a:gd name="connsiteY1" fmla="*/ 4194516 h 4329607"/>
              <a:gd name="connsiteX2" fmla="*/ 908313 w 8339481"/>
              <a:gd name="connsiteY2" fmla="*/ 3921184 h 4329607"/>
              <a:gd name="connsiteX3" fmla="*/ 587549 w 8339481"/>
              <a:gd name="connsiteY3" fmla="*/ 3506348 h 4329607"/>
              <a:gd name="connsiteX4" fmla="*/ 45185 w 8339481"/>
              <a:gd name="connsiteY4" fmla="*/ 2687197 h 4329607"/>
              <a:gd name="connsiteX5" fmla="*/ 72806 w 8339481"/>
              <a:gd name="connsiteY5" fmla="*/ 2059706 h 4329607"/>
              <a:gd name="connsiteX6" fmla="*/ 414293 w 8339481"/>
              <a:gd name="connsiteY6" fmla="*/ 1432380 h 4329607"/>
              <a:gd name="connsiteX7" fmla="*/ 674176 w 8339481"/>
              <a:gd name="connsiteY7" fmla="*/ 917700 h 4329607"/>
              <a:gd name="connsiteX8" fmla="*/ 888138 w 8339481"/>
              <a:gd name="connsiteY8" fmla="*/ 501584 h 4329607"/>
              <a:gd name="connsiteX9" fmla="*/ 1208586 w 8339481"/>
              <a:gd name="connsiteY9" fmla="*/ 1518 h 4329607"/>
              <a:gd name="connsiteX10" fmla="*/ 3133482 w 8339481"/>
              <a:gd name="connsiteY10" fmla="*/ 671503 h 4329607"/>
              <a:gd name="connsiteX11" fmla="*/ 4546662 w 8339481"/>
              <a:gd name="connsiteY11" fmla="*/ 1178795 h 4329607"/>
              <a:gd name="connsiteX12" fmla="*/ 4908094 w 8339481"/>
              <a:gd name="connsiteY12" fmla="*/ 1276092 h 4329607"/>
              <a:gd name="connsiteX13" fmla="*/ 5976700 w 8339481"/>
              <a:gd name="connsiteY13" fmla="*/ 1582134 h 4329607"/>
              <a:gd name="connsiteX14" fmla="*/ 6904651 w 8339481"/>
              <a:gd name="connsiteY14" fmla="*/ 1871859 h 4329607"/>
              <a:gd name="connsiteX15" fmla="*/ 8014904 w 8339481"/>
              <a:gd name="connsiteY15" fmla="*/ 2287479 h 4329607"/>
              <a:gd name="connsiteX16" fmla="*/ 8263069 w 8339481"/>
              <a:gd name="connsiteY16" fmla="*/ 2424639 h 4329607"/>
              <a:gd name="connsiteX17" fmla="*/ 8311195 w 8339481"/>
              <a:gd name="connsiteY17" fmla="*/ 2748323 h 4329607"/>
              <a:gd name="connsiteX18" fmla="*/ 7863830 w 8339481"/>
              <a:gd name="connsiteY18" fmla="*/ 3094204 h 4329607"/>
              <a:gd name="connsiteX19" fmla="*/ 7207219 w 8339481"/>
              <a:gd name="connsiteY19" fmla="*/ 3349140 h 4329607"/>
              <a:gd name="connsiteX20" fmla="*/ 6158065 w 8339481"/>
              <a:gd name="connsiteY20" fmla="*/ 3635221 h 4329607"/>
              <a:gd name="connsiteX21" fmla="*/ 4451045 w 8339481"/>
              <a:gd name="connsiteY21" fmla="*/ 3970171 h 4329607"/>
              <a:gd name="connsiteX22" fmla="*/ 1761830 w 8339481"/>
              <a:gd name="connsiteY22" fmla="*/ 4322184 h 4329607"/>
              <a:gd name="connsiteX0" fmla="*/ 1761830 w 8339481"/>
              <a:gd name="connsiteY0" fmla="*/ 4322167 h 4329590"/>
              <a:gd name="connsiteX1" fmla="*/ 1158570 w 8339481"/>
              <a:gd name="connsiteY1" fmla="*/ 4194499 h 4329590"/>
              <a:gd name="connsiteX2" fmla="*/ 908313 w 8339481"/>
              <a:gd name="connsiteY2" fmla="*/ 3921167 h 4329590"/>
              <a:gd name="connsiteX3" fmla="*/ 587549 w 8339481"/>
              <a:gd name="connsiteY3" fmla="*/ 3506331 h 4329590"/>
              <a:gd name="connsiteX4" fmla="*/ 45185 w 8339481"/>
              <a:gd name="connsiteY4" fmla="*/ 2687180 h 4329590"/>
              <a:gd name="connsiteX5" fmla="*/ 72806 w 8339481"/>
              <a:gd name="connsiteY5" fmla="*/ 2059689 h 4329590"/>
              <a:gd name="connsiteX6" fmla="*/ 414293 w 8339481"/>
              <a:gd name="connsiteY6" fmla="*/ 1432363 h 4329590"/>
              <a:gd name="connsiteX7" fmla="*/ 645300 w 8339481"/>
              <a:gd name="connsiteY7" fmla="*/ 890350 h 4329590"/>
              <a:gd name="connsiteX8" fmla="*/ 888138 w 8339481"/>
              <a:gd name="connsiteY8" fmla="*/ 501567 h 4329590"/>
              <a:gd name="connsiteX9" fmla="*/ 1208586 w 8339481"/>
              <a:gd name="connsiteY9" fmla="*/ 1501 h 4329590"/>
              <a:gd name="connsiteX10" fmla="*/ 3133482 w 8339481"/>
              <a:gd name="connsiteY10" fmla="*/ 671486 h 4329590"/>
              <a:gd name="connsiteX11" fmla="*/ 4546662 w 8339481"/>
              <a:gd name="connsiteY11" fmla="*/ 1178778 h 4329590"/>
              <a:gd name="connsiteX12" fmla="*/ 4908094 w 8339481"/>
              <a:gd name="connsiteY12" fmla="*/ 1276075 h 4329590"/>
              <a:gd name="connsiteX13" fmla="*/ 5976700 w 8339481"/>
              <a:gd name="connsiteY13" fmla="*/ 1582117 h 4329590"/>
              <a:gd name="connsiteX14" fmla="*/ 6904651 w 8339481"/>
              <a:gd name="connsiteY14" fmla="*/ 1871842 h 4329590"/>
              <a:gd name="connsiteX15" fmla="*/ 8014904 w 8339481"/>
              <a:gd name="connsiteY15" fmla="*/ 2287462 h 4329590"/>
              <a:gd name="connsiteX16" fmla="*/ 8263069 w 8339481"/>
              <a:gd name="connsiteY16" fmla="*/ 2424622 h 4329590"/>
              <a:gd name="connsiteX17" fmla="*/ 8311195 w 8339481"/>
              <a:gd name="connsiteY17" fmla="*/ 2748306 h 4329590"/>
              <a:gd name="connsiteX18" fmla="*/ 7863830 w 8339481"/>
              <a:gd name="connsiteY18" fmla="*/ 3094187 h 4329590"/>
              <a:gd name="connsiteX19" fmla="*/ 7207219 w 8339481"/>
              <a:gd name="connsiteY19" fmla="*/ 3349123 h 4329590"/>
              <a:gd name="connsiteX20" fmla="*/ 6158065 w 8339481"/>
              <a:gd name="connsiteY20" fmla="*/ 3635204 h 4329590"/>
              <a:gd name="connsiteX21" fmla="*/ 4451045 w 8339481"/>
              <a:gd name="connsiteY21" fmla="*/ 3970154 h 4329590"/>
              <a:gd name="connsiteX22" fmla="*/ 1761830 w 8339481"/>
              <a:gd name="connsiteY22" fmla="*/ 4322167 h 4329590"/>
              <a:gd name="connsiteX0" fmla="*/ 1761830 w 8339481"/>
              <a:gd name="connsiteY0" fmla="*/ 4322167 h 4329590"/>
              <a:gd name="connsiteX1" fmla="*/ 1158570 w 8339481"/>
              <a:gd name="connsiteY1" fmla="*/ 4194499 h 4329590"/>
              <a:gd name="connsiteX2" fmla="*/ 908313 w 8339481"/>
              <a:gd name="connsiteY2" fmla="*/ 3921167 h 4329590"/>
              <a:gd name="connsiteX3" fmla="*/ 587549 w 8339481"/>
              <a:gd name="connsiteY3" fmla="*/ 3506331 h 4329590"/>
              <a:gd name="connsiteX4" fmla="*/ 45185 w 8339481"/>
              <a:gd name="connsiteY4" fmla="*/ 2687180 h 4329590"/>
              <a:gd name="connsiteX5" fmla="*/ 72806 w 8339481"/>
              <a:gd name="connsiteY5" fmla="*/ 2059689 h 4329590"/>
              <a:gd name="connsiteX6" fmla="*/ 414293 w 8339481"/>
              <a:gd name="connsiteY6" fmla="*/ 1432363 h 4329590"/>
              <a:gd name="connsiteX7" fmla="*/ 645300 w 8339481"/>
              <a:gd name="connsiteY7" fmla="*/ 890350 h 4329590"/>
              <a:gd name="connsiteX8" fmla="*/ 840012 w 8339481"/>
              <a:gd name="connsiteY8" fmla="*/ 501567 h 4329590"/>
              <a:gd name="connsiteX9" fmla="*/ 1208586 w 8339481"/>
              <a:gd name="connsiteY9" fmla="*/ 1501 h 4329590"/>
              <a:gd name="connsiteX10" fmla="*/ 3133482 w 8339481"/>
              <a:gd name="connsiteY10" fmla="*/ 671486 h 4329590"/>
              <a:gd name="connsiteX11" fmla="*/ 4546662 w 8339481"/>
              <a:gd name="connsiteY11" fmla="*/ 1178778 h 4329590"/>
              <a:gd name="connsiteX12" fmla="*/ 4908094 w 8339481"/>
              <a:gd name="connsiteY12" fmla="*/ 1276075 h 4329590"/>
              <a:gd name="connsiteX13" fmla="*/ 5976700 w 8339481"/>
              <a:gd name="connsiteY13" fmla="*/ 1582117 h 4329590"/>
              <a:gd name="connsiteX14" fmla="*/ 6904651 w 8339481"/>
              <a:gd name="connsiteY14" fmla="*/ 1871842 h 4329590"/>
              <a:gd name="connsiteX15" fmla="*/ 8014904 w 8339481"/>
              <a:gd name="connsiteY15" fmla="*/ 2287462 h 4329590"/>
              <a:gd name="connsiteX16" fmla="*/ 8263069 w 8339481"/>
              <a:gd name="connsiteY16" fmla="*/ 2424622 h 4329590"/>
              <a:gd name="connsiteX17" fmla="*/ 8311195 w 8339481"/>
              <a:gd name="connsiteY17" fmla="*/ 2748306 h 4329590"/>
              <a:gd name="connsiteX18" fmla="*/ 7863830 w 8339481"/>
              <a:gd name="connsiteY18" fmla="*/ 3094187 h 4329590"/>
              <a:gd name="connsiteX19" fmla="*/ 7207219 w 8339481"/>
              <a:gd name="connsiteY19" fmla="*/ 3349123 h 4329590"/>
              <a:gd name="connsiteX20" fmla="*/ 6158065 w 8339481"/>
              <a:gd name="connsiteY20" fmla="*/ 3635204 h 4329590"/>
              <a:gd name="connsiteX21" fmla="*/ 4451045 w 8339481"/>
              <a:gd name="connsiteY21" fmla="*/ 3970154 h 4329590"/>
              <a:gd name="connsiteX22" fmla="*/ 1761830 w 8339481"/>
              <a:gd name="connsiteY22" fmla="*/ 4322167 h 4329590"/>
              <a:gd name="connsiteX0" fmla="*/ 1760156 w 8337807"/>
              <a:gd name="connsiteY0" fmla="*/ 4322167 h 4329590"/>
              <a:gd name="connsiteX1" fmla="*/ 1156896 w 8337807"/>
              <a:gd name="connsiteY1" fmla="*/ 4194499 h 4329590"/>
              <a:gd name="connsiteX2" fmla="*/ 906639 w 8337807"/>
              <a:gd name="connsiteY2" fmla="*/ 3921167 h 4329590"/>
              <a:gd name="connsiteX3" fmla="*/ 585875 w 8337807"/>
              <a:gd name="connsiteY3" fmla="*/ 3506331 h 4329590"/>
              <a:gd name="connsiteX4" fmla="*/ 43511 w 8337807"/>
              <a:gd name="connsiteY4" fmla="*/ 2687180 h 4329590"/>
              <a:gd name="connsiteX5" fmla="*/ 71132 w 8337807"/>
              <a:gd name="connsiteY5" fmla="*/ 2059689 h 4329590"/>
              <a:gd name="connsiteX6" fmla="*/ 374118 w 8337807"/>
              <a:gd name="connsiteY6" fmla="*/ 1423253 h 4329590"/>
              <a:gd name="connsiteX7" fmla="*/ 643626 w 8337807"/>
              <a:gd name="connsiteY7" fmla="*/ 890350 h 4329590"/>
              <a:gd name="connsiteX8" fmla="*/ 838338 w 8337807"/>
              <a:gd name="connsiteY8" fmla="*/ 501567 h 4329590"/>
              <a:gd name="connsiteX9" fmla="*/ 1206912 w 8337807"/>
              <a:gd name="connsiteY9" fmla="*/ 1501 h 4329590"/>
              <a:gd name="connsiteX10" fmla="*/ 3131808 w 8337807"/>
              <a:gd name="connsiteY10" fmla="*/ 671486 h 4329590"/>
              <a:gd name="connsiteX11" fmla="*/ 4544988 w 8337807"/>
              <a:gd name="connsiteY11" fmla="*/ 1178778 h 4329590"/>
              <a:gd name="connsiteX12" fmla="*/ 4906420 w 8337807"/>
              <a:gd name="connsiteY12" fmla="*/ 1276075 h 4329590"/>
              <a:gd name="connsiteX13" fmla="*/ 5975026 w 8337807"/>
              <a:gd name="connsiteY13" fmla="*/ 1582117 h 4329590"/>
              <a:gd name="connsiteX14" fmla="*/ 6902977 w 8337807"/>
              <a:gd name="connsiteY14" fmla="*/ 1871842 h 4329590"/>
              <a:gd name="connsiteX15" fmla="*/ 8013230 w 8337807"/>
              <a:gd name="connsiteY15" fmla="*/ 2287462 h 4329590"/>
              <a:gd name="connsiteX16" fmla="*/ 8261395 w 8337807"/>
              <a:gd name="connsiteY16" fmla="*/ 2424622 h 4329590"/>
              <a:gd name="connsiteX17" fmla="*/ 8309521 w 8337807"/>
              <a:gd name="connsiteY17" fmla="*/ 2748306 h 4329590"/>
              <a:gd name="connsiteX18" fmla="*/ 7862156 w 8337807"/>
              <a:gd name="connsiteY18" fmla="*/ 3094187 h 4329590"/>
              <a:gd name="connsiteX19" fmla="*/ 7205545 w 8337807"/>
              <a:gd name="connsiteY19" fmla="*/ 3349123 h 4329590"/>
              <a:gd name="connsiteX20" fmla="*/ 6156391 w 8337807"/>
              <a:gd name="connsiteY20" fmla="*/ 3635204 h 4329590"/>
              <a:gd name="connsiteX21" fmla="*/ 4449371 w 8337807"/>
              <a:gd name="connsiteY21" fmla="*/ 3970154 h 4329590"/>
              <a:gd name="connsiteX22" fmla="*/ 1760156 w 8337807"/>
              <a:gd name="connsiteY22" fmla="*/ 4322167 h 4329590"/>
              <a:gd name="connsiteX0" fmla="*/ 1760156 w 8337807"/>
              <a:gd name="connsiteY0" fmla="*/ 4322859 h 4330282"/>
              <a:gd name="connsiteX1" fmla="*/ 1156896 w 8337807"/>
              <a:gd name="connsiteY1" fmla="*/ 4195191 h 4330282"/>
              <a:gd name="connsiteX2" fmla="*/ 906639 w 8337807"/>
              <a:gd name="connsiteY2" fmla="*/ 3921859 h 4330282"/>
              <a:gd name="connsiteX3" fmla="*/ 585875 w 8337807"/>
              <a:gd name="connsiteY3" fmla="*/ 3507023 h 4330282"/>
              <a:gd name="connsiteX4" fmla="*/ 43511 w 8337807"/>
              <a:gd name="connsiteY4" fmla="*/ 2687872 h 4330282"/>
              <a:gd name="connsiteX5" fmla="*/ 71132 w 8337807"/>
              <a:gd name="connsiteY5" fmla="*/ 2060381 h 4330282"/>
              <a:gd name="connsiteX6" fmla="*/ 374118 w 8337807"/>
              <a:gd name="connsiteY6" fmla="*/ 1423945 h 4330282"/>
              <a:gd name="connsiteX7" fmla="*/ 643626 w 8337807"/>
              <a:gd name="connsiteY7" fmla="*/ 891042 h 4330282"/>
              <a:gd name="connsiteX8" fmla="*/ 838338 w 8337807"/>
              <a:gd name="connsiteY8" fmla="*/ 472205 h 4330282"/>
              <a:gd name="connsiteX9" fmla="*/ 1206912 w 8337807"/>
              <a:gd name="connsiteY9" fmla="*/ 2193 h 4330282"/>
              <a:gd name="connsiteX10" fmla="*/ 3131808 w 8337807"/>
              <a:gd name="connsiteY10" fmla="*/ 672178 h 4330282"/>
              <a:gd name="connsiteX11" fmla="*/ 4544988 w 8337807"/>
              <a:gd name="connsiteY11" fmla="*/ 1179470 h 4330282"/>
              <a:gd name="connsiteX12" fmla="*/ 4906420 w 8337807"/>
              <a:gd name="connsiteY12" fmla="*/ 1276767 h 4330282"/>
              <a:gd name="connsiteX13" fmla="*/ 5975026 w 8337807"/>
              <a:gd name="connsiteY13" fmla="*/ 1582809 h 4330282"/>
              <a:gd name="connsiteX14" fmla="*/ 6902977 w 8337807"/>
              <a:gd name="connsiteY14" fmla="*/ 1872534 h 4330282"/>
              <a:gd name="connsiteX15" fmla="*/ 8013230 w 8337807"/>
              <a:gd name="connsiteY15" fmla="*/ 2288154 h 4330282"/>
              <a:gd name="connsiteX16" fmla="*/ 8261395 w 8337807"/>
              <a:gd name="connsiteY16" fmla="*/ 2425314 h 4330282"/>
              <a:gd name="connsiteX17" fmla="*/ 8309521 w 8337807"/>
              <a:gd name="connsiteY17" fmla="*/ 2748998 h 4330282"/>
              <a:gd name="connsiteX18" fmla="*/ 7862156 w 8337807"/>
              <a:gd name="connsiteY18" fmla="*/ 3094879 h 4330282"/>
              <a:gd name="connsiteX19" fmla="*/ 7205545 w 8337807"/>
              <a:gd name="connsiteY19" fmla="*/ 3349815 h 4330282"/>
              <a:gd name="connsiteX20" fmla="*/ 6156391 w 8337807"/>
              <a:gd name="connsiteY20" fmla="*/ 3635896 h 4330282"/>
              <a:gd name="connsiteX21" fmla="*/ 4449371 w 8337807"/>
              <a:gd name="connsiteY21" fmla="*/ 3970846 h 4330282"/>
              <a:gd name="connsiteX22" fmla="*/ 1760156 w 8337807"/>
              <a:gd name="connsiteY22" fmla="*/ 4322859 h 4330282"/>
              <a:gd name="connsiteX0" fmla="*/ 1760156 w 8337807"/>
              <a:gd name="connsiteY0" fmla="*/ 4376214 h 4383637"/>
              <a:gd name="connsiteX1" fmla="*/ 1156896 w 8337807"/>
              <a:gd name="connsiteY1" fmla="*/ 4248546 h 4383637"/>
              <a:gd name="connsiteX2" fmla="*/ 906639 w 8337807"/>
              <a:gd name="connsiteY2" fmla="*/ 3975214 h 4383637"/>
              <a:gd name="connsiteX3" fmla="*/ 585875 w 8337807"/>
              <a:gd name="connsiteY3" fmla="*/ 3560378 h 4383637"/>
              <a:gd name="connsiteX4" fmla="*/ 43511 w 8337807"/>
              <a:gd name="connsiteY4" fmla="*/ 2741227 h 4383637"/>
              <a:gd name="connsiteX5" fmla="*/ 71132 w 8337807"/>
              <a:gd name="connsiteY5" fmla="*/ 2113736 h 4383637"/>
              <a:gd name="connsiteX6" fmla="*/ 374118 w 8337807"/>
              <a:gd name="connsiteY6" fmla="*/ 1477300 h 4383637"/>
              <a:gd name="connsiteX7" fmla="*/ 643626 w 8337807"/>
              <a:gd name="connsiteY7" fmla="*/ 944397 h 4383637"/>
              <a:gd name="connsiteX8" fmla="*/ 838338 w 8337807"/>
              <a:gd name="connsiteY8" fmla="*/ 525560 h 4383637"/>
              <a:gd name="connsiteX9" fmla="*/ 1028759 w 8337807"/>
              <a:gd name="connsiteY9" fmla="*/ 91935 h 4383637"/>
              <a:gd name="connsiteX10" fmla="*/ 1206912 w 8337807"/>
              <a:gd name="connsiteY10" fmla="*/ 55548 h 4383637"/>
              <a:gd name="connsiteX11" fmla="*/ 3131808 w 8337807"/>
              <a:gd name="connsiteY11" fmla="*/ 725533 h 4383637"/>
              <a:gd name="connsiteX12" fmla="*/ 4544988 w 8337807"/>
              <a:gd name="connsiteY12" fmla="*/ 1232825 h 4383637"/>
              <a:gd name="connsiteX13" fmla="*/ 4906420 w 8337807"/>
              <a:gd name="connsiteY13" fmla="*/ 1330122 h 4383637"/>
              <a:gd name="connsiteX14" fmla="*/ 5975026 w 8337807"/>
              <a:gd name="connsiteY14" fmla="*/ 1636164 h 4383637"/>
              <a:gd name="connsiteX15" fmla="*/ 6902977 w 8337807"/>
              <a:gd name="connsiteY15" fmla="*/ 1925889 h 4383637"/>
              <a:gd name="connsiteX16" fmla="*/ 8013230 w 8337807"/>
              <a:gd name="connsiteY16" fmla="*/ 2341509 h 4383637"/>
              <a:gd name="connsiteX17" fmla="*/ 8261395 w 8337807"/>
              <a:gd name="connsiteY17" fmla="*/ 2478669 h 4383637"/>
              <a:gd name="connsiteX18" fmla="*/ 8309521 w 8337807"/>
              <a:gd name="connsiteY18" fmla="*/ 2802353 h 4383637"/>
              <a:gd name="connsiteX19" fmla="*/ 7862156 w 8337807"/>
              <a:gd name="connsiteY19" fmla="*/ 3148234 h 4383637"/>
              <a:gd name="connsiteX20" fmla="*/ 7205545 w 8337807"/>
              <a:gd name="connsiteY20" fmla="*/ 3403170 h 4383637"/>
              <a:gd name="connsiteX21" fmla="*/ 6156391 w 8337807"/>
              <a:gd name="connsiteY21" fmla="*/ 3689251 h 4383637"/>
              <a:gd name="connsiteX22" fmla="*/ 4449371 w 8337807"/>
              <a:gd name="connsiteY22" fmla="*/ 4024201 h 4383637"/>
              <a:gd name="connsiteX23" fmla="*/ 1760156 w 8337807"/>
              <a:gd name="connsiteY23" fmla="*/ 4376214 h 4383637"/>
              <a:gd name="connsiteX0" fmla="*/ 1760156 w 8337807"/>
              <a:gd name="connsiteY0" fmla="*/ 4319424 h 4326847"/>
              <a:gd name="connsiteX1" fmla="*/ 1156896 w 8337807"/>
              <a:gd name="connsiteY1" fmla="*/ 4191756 h 4326847"/>
              <a:gd name="connsiteX2" fmla="*/ 906639 w 8337807"/>
              <a:gd name="connsiteY2" fmla="*/ 3918424 h 4326847"/>
              <a:gd name="connsiteX3" fmla="*/ 585875 w 8337807"/>
              <a:gd name="connsiteY3" fmla="*/ 3503588 h 4326847"/>
              <a:gd name="connsiteX4" fmla="*/ 43511 w 8337807"/>
              <a:gd name="connsiteY4" fmla="*/ 2684437 h 4326847"/>
              <a:gd name="connsiteX5" fmla="*/ 71132 w 8337807"/>
              <a:gd name="connsiteY5" fmla="*/ 2056946 h 4326847"/>
              <a:gd name="connsiteX6" fmla="*/ 374118 w 8337807"/>
              <a:gd name="connsiteY6" fmla="*/ 1420510 h 4326847"/>
              <a:gd name="connsiteX7" fmla="*/ 643626 w 8337807"/>
              <a:gd name="connsiteY7" fmla="*/ 887607 h 4326847"/>
              <a:gd name="connsiteX8" fmla="*/ 838338 w 8337807"/>
              <a:gd name="connsiteY8" fmla="*/ 468770 h 4326847"/>
              <a:gd name="connsiteX9" fmla="*/ 1028759 w 8337807"/>
              <a:gd name="connsiteY9" fmla="*/ 35145 h 4326847"/>
              <a:gd name="connsiteX10" fmla="*/ 1537112 w 8337807"/>
              <a:gd name="connsiteY10" fmla="*/ 124983 h 4326847"/>
              <a:gd name="connsiteX11" fmla="*/ 3131808 w 8337807"/>
              <a:gd name="connsiteY11" fmla="*/ 668743 h 4326847"/>
              <a:gd name="connsiteX12" fmla="*/ 4544988 w 8337807"/>
              <a:gd name="connsiteY12" fmla="*/ 1176035 h 4326847"/>
              <a:gd name="connsiteX13" fmla="*/ 4906420 w 8337807"/>
              <a:gd name="connsiteY13" fmla="*/ 1273332 h 4326847"/>
              <a:gd name="connsiteX14" fmla="*/ 5975026 w 8337807"/>
              <a:gd name="connsiteY14" fmla="*/ 1579374 h 4326847"/>
              <a:gd name="connsiteX15" fmla="*/ 6902977 w 8337807"/>
              <a:gd name="connsiteY15" fmla="*/ 1869099 h 4326847"/>
              <a:gd name="connsiteX16" fmla="*/ 8013230 w 8337807"/>
              <a:gd name="connsiteY16" fmla="*/ 2284719 h 4326847"/>
              <a:gd name="connsiteX17" fmla="*/ 8261395 w 8337807"/>
              <a:gd name="connsiteY17" fmla="*/ 2421879 h 4326847"/>
              <a:gd name="connsiteX18" fmla="*/ 8309521 w 8337807"/>
              <a:gd name="connsiteY18" fmla="*/ 2745563 h 4326847"/>
              <a:gd name="connsiteX19" fmla="*/ 7862156 w 8337807"/>
              <a:gd name="connsiteY19" fmla="*/ 3091444 h 4326847"/>
              <a:gd name="connsiteX20" fmla="*/ 7205545 w 8337807"/>
              <a:gd name="connsiteY20" fmla="*/ 3346380 h 4326847"/>
              <a:gd name="connsiteX21" fmla="*/ 6156391 w 8337807"/>
              <a:gd name="connsiteY21" fmla="*/ 3632461 h 4326847"/>
              <a:gd name="connsiteX22" fmla="*/ 4449371 w 8337807"/>
              <a:gd name="connsiteY22" fmla="*/ 3967411 h 4326847"/>
              <a:gd name="connsiteX23" fmla="*/ 1760156 w 8337807"/>
              <a:gd name="connsiteY23" fmla="*/ 4319424 h 4326847"/>
              <a:gd name="connsiteX0" fmla="*/ 1760156 w 8337807"/>
              <a:gd name="connsiteY0" fmla="*/ 4339219 h 4346642"/>
              <a:gd name="connsiteX1" fmla="*/ 1156896 w 8337807"/>
              <a:gd name="connsiteY1" fmla="*/ 4211551 h 4346642"/>
              <a:gd name="connsiteX2" fmla="*/ 906639 w 8337807"/>
              <a:gd name="connsiteY2" fmla="*/ 3938219 h 4346642"/>
              <a:gd name="connsiteX3" fmla="*/ 585875 w 8337807"/>
              <a:gd name="connsiteY3" fmla="*/ 3523383 h 4346642"/>
              <a:gd name="connsiteX4" fmla="*/ 43511 w 8337807"/>
              <a:gd name="connsiteY4" fmla="*/ 2704232 h 4346642"/>
              <a:gd name="connsiteX5" fmla="*/ 71132 w 8337807"/>
              <a:gd name="connsiteY5" fmla="*/ 2076741 h 4346642"/>
              <a:gd name="connsiteX6" fmla="*/ 374118 w 8337807"/>
              <a:gd name="connsiteY6" fmla="*/ 1440305 h 4346642"/>
              <a:gd name="connsiteX7" fmla="*/ 643626 w 8337807"/>
              <a:gd name="connsiteY7" fmla="*/ 907402 h 4346642"/>
              <a:gd name="connsiteX8" fmla="*/ 838338 w 8337807"/>
              <a:gd name="connsiteY8" fmla="*/ 488565 h 4346642"/>
              <a:gd name="connsiteX9" fmla="*/ 1028759 w 8337807"/>
              <a:gd name="connsiteY9" fmla="*/ 30897 h 4346642"/>
              <a:gd name="connsiteX10" fmla="*/ 1537112 w 8337807"/>
              <a:gd name="connsiteY10" fmla="*/ 144778 h 4346642"/>
              <a:gd name="connsiteX11" fmla="*/ 3131808 w 8337807"/>
              <a:gd name="connsiteY11" fmla="*/ 688538 h 4346642"/>
              <a:gd name="connsiteX12" fmla="*/ 4544988 w 8337807"/>
              <a:gd name="connsiteY12" fmla="*/ 1195830 h 4346642"/>
              <a:gd name="connsiteX13" fmla="*/ 4906420 w 8337807"/>
              <a:gd name="connsiteY13" fmla="*/ 1293127 h 4346642"/>
              <a:gd name="connsiteX14" fmla="*/ 5975026 w 8337807"/>
              <a:gd name="connsiteY14" fmla="*/ 1599169 h 4346642"/>
              <a:gd name="connsiteX15" fmla="*/ 6902977 w 8337807"/>
              <a:gd name="connsiteY15" fmla="*/ 1888894 h 4346642"/>
              <a:gd name="connsiteX16" fmla="*/ 8013230 w 8337807"/>
              <a:gd name="connsiteY16" fmla="*/ 2304514 h 4346642"/>
              <a:gd name="connsiteX17" fmla="*/ 8261395 w 8337807"/>
              <a:gd name="connsiteY17" fmla="*/ 2441674 h 4346642"/>
              <a:gd name="connsiteX18" fmla="*/ 8309521 w 8337807"/>
              <a:gd name="connsiteY18" fmla="*/ 2765358 h 4346642"/>
              <a:gd name="connsiteX19" fmla="*/ 7862156 w 8337807"/>
              <a:gd name="connsiteY19" fmla="*/ 3111239 h 4346642"/>
              <a:gd name="connsiteX20" fmla="*/ 7205545 w 8337807"/>
              <a:gd name="connsiteY20" fmla="*/ 3366175 h 4346642"/>
              <a:gd name="connsiteX21" fmla="*/ 6156391 w 8337807"/>
              <a:gd name="connsiteY21" fmla="*/ 3652256 h 4346642"/>
              <a:gd name="connsiteX22" fmla="*/ 4449371 w 8337807"/>
              <a:gd name="connsiteY22" fmla="*/ 3987206 h 4346642"/>
              <a:gd name="connsiteX23" fmla="*/ 1760156 w 8337807"/>
              <a:gd name="connsiteY23" fmla="*/ 4339219 h 4346642"/>
              <a:gd name="connsiteX0" fmla="*/ 1760156 w 8337807"/>
              <a:gd name="connsiteY0" fmla="*/ 4339219 h 4346642"/>
              <a:gd name="connsiteX1" fmla="*/ 1156896 w 8337807"/>
              <a:gd name="connsiteY1" fmla="*/ 4211551 h 4346642"/>
              <a:gd name="connsiteX2" fmla="*/ 906639 w 8337807"/>
              <a:gd name="connsiteY2" fmla="*/ 3938219 h 4346642"/>
              <a:gd name="connsiteX3" fmla="*/ 585875 w 8337807"/>
              <a:gd name="connsiteY3" fmla="*/ 3523383 h 4346642"/>
              <a:gd name="connsiteX4" fmla="*/ 43511 w 8337807"/>
              <a:gd name="connsiteY4" fmla="*/ 2704232 h 4346642"/>
              <a:gd name="connsiteX5" fmla="*/ 71132 w 8337807"/>
              <a:gd name="connsiteY5" fmla="*/ 2076741 h 4346642"/>
              <a:gd name="connsiteX6" fmla="*/ 374118 w 8337807"/>
              <a:gd name="connsiteY6" fmla="*/ 1440305 h 4346642"/>
              <a:gd name="connsiteX7" fmla="*/ 643626 w 8337807"/>
              <a:gd name="connsiteY7" fmla="*/ 907402 h 4346642"/>
              <a:gd name="connsiteX8" fmla="*/ 838338 w 8337807"/>
              <a:gd name="connsiteY8" fmla="*/ 488565 h 4346642"/>
              <a:gd name="connsiteX9" fmla="*/ 1028759 w 8337807"/>
              <a:gd name="connsiteY9" fmla="*/ 30897 h 4346642"/>
              <a:gd name="connsiteX10" fmla="*/ 1537112 w 8337807"/>
              <a:gd name="connsiteY10" fmla="*/ 144778 h 4346642"/>
              <a:gd name="connsiteX11" fmla="*/ 3131808 w 8337807"/>
              <a:gd name="connsiteY11" fmla="*/ 688538 h 4346642"/>
              <a:gd name="connsiteX12" fmla="*/ 4614838 w 8337807"/>
              <a:gd name="connsiteY12" fmla="*/ 1165777 h 4346642"/>
              <a:gd name="connsiteX13" fmla="*/ 4906420 w 8337807"/>
              <a:gd name="connsiteY13" fmla="*/ 1293127 h 4346642"/>
              <a:gd name="connsiteX14" fmla="*/ 5975026 w 8337807"/>
              <a:gd name="connsiteY14" fmla="*/ 1599169 h 4346642"/>
              <a:gd name="connsiteX15" fmla="*/ 6902977 w 8337807"/>
              <a:gd name="connsiteY15" fmla="*/ 1888894 h 4346642"/>
              <a:gd name="connsiteX16" fmla="*/ 8013230 w 8337807"/>
              <a:gd name="connsiteY16" fmla="*/ 2304514 h 4346642"/>
              <a:gd name="connsiteX17" fmla="*/ 8261395 w 8337807"/>
              <a:gd name="connsiteY17" fmla="*/ 2441674 h 4346642"/>
              <a:gd name="connsiteX18" fmla="*/ 8309521 w 8337807"/>
              <a:gd name="connsiteY18" fmla="*/ 2765358 h 4346642"/>
              <a:gd name="connsiteX19" fmla="*/ 7862156 w 8337807"/>
              <a:gd name="connsiteY19" fmla="*/ 3111239 h 4346642"/>
              <a:gd name="connsiteX20" fmla="*/ 7205545 w 8337807"/>
              <a:gd name="connsiteY20" fmla="*/ 3366175 h 4346642"/>
              <a:gd name="connsiteX21" fmla="*/ 6156391 w 8337807"/>
              <a:gd name="connsiteY21" fmla="*/ 3652256 h 4346642"/>
              <a:gd name="connsiteX22" fmla="*/ 4449371 w 8337807"/>
              <a:gd name="connsiteY22" fmla="*/ 3987206 h 4346642"/>
              <a:gd name="connsiteX23" fmla="*/ 1760156 w 8337807"/>
              <a:gd name="connsiteY23" fmla="*/ 4339219 h 4346642"/>
              <a:gd name="connsiteX0" fmla="*/ 1760156 w 8337807"/>
              <a:gd name="connsiteY0" fmla="*/ 4339219 h 4346642"/>
              <a:gd name="connsiteX1" fmla="*/ 1156896 w 8337807"/>
              <a:gd name="connsiteY1" fmla="*/ 4211551 h 4346642"/>
              <a:gd name="connsiteX2" fmla="*/ 906639 w 8337807"/>
              <a:gd name="connsiteY2" fmla="*/ 3938219 h 4346642"/>
              <a:gd name="connsiteX3" fmla="*/ 585875 w 8337807"/>
              <a:gd name="connsiteY3" fmla="*/ 3523383 h 4346642"/>
              <a:gd name="connsiteX4" fmla="*/ 43511 w 8337807"/>
              <a:gd name="connsiteY4" fmla="*/ 2704232 h 4346642"/>
              <a:gd name="connsiteX5" fmla="*/ 71132 w 8337807"/>
              <a:gd name="connsiteY5" fmla="*/ 2076741 h 4346642"/>
              <a:gd name="connsiteX6" fmla="*/ 374118 w 8337807"/>
              <a:gd name="connsiteY6" fmla="*/ 1440305 h 4346642"/>
              <a:gd name="connsiteX7" fmla="*/ 643626 w 8337807"/>
              <a:gd name="connsiteY7" fmla="*/ 907402 h 4346642"/>
              <a:gd name="connsiteX8" fmla="*/ 838338 w 8337807"/>
              <a:gd name="connsiteY8" fmla="*/ 488565 h 4346642"/>
              <a:gd name="connsiteX9" fmla="*/ 1028759 w 8337807"/>
              <a:gd name="connsiteY9" fmla="*/ 30897 h 4346642"/>
              <a:gd name="connsiteX10" fmla="*/ 1537112 w 8337807"/>
              <a:gd name="connsiteY10" fmla="*/ 144778 h 4346642"/>
              <a:gd name="connsiteX11" fmla="*/ 3131808 w 8337807"/>
              <a:gd name="connsiteY11" fmla="*/ 688538 h 4346642"/>
              <a:gd name="connsiteX12" fmla="*/ 4614838 w 8337807"/>
              <a:gd name="connsiteY12" fmla="*/ 1165777 h 4346642"/>
              <a:gd name="connsiteX13" fmla="*/ 4969920 w 8337807"/>
              <a:gd name="connsiteY13" fmla="*/ 1293127 h 4346642"/>
              <a:gd name="connsiteX14" fmla="*/ 5975026 w 8337807"/>
              <a:gd name="connsiteY14" fmla="*/ 1599169 h 4346642"/>
              <a:gd name="connsiteX15" fmla="*/ 6902977 w 8337807"/>
              <a:gd name="connsiteY15" fmla="*/ 1888894 h 4346642"/>
              <a:gd name="connsiteX16" fmla="*/ 8013230 w 8337807"/>
              <a:gd name="connsiteY16" fmla="*/ 2304514 h 4346642"/>
              <a:gd name="connsiteX17" fmla="*/ 8261395 w 8337807"/>
              <a:gd name="connsiteY17" fmla="*/ 2441674 h 4346642"/>
              <a:gd name="connsiteX18" fmla="*/ 8309521 w 8337807"/>
              <a:gd name="connsiteY18" fmla="*/ 2765358 h 4346642"/>
              <a:gd name="connsiteX19" fmla="*/ 7862156 w 8337807"/>
              <a:gd name="connsiteY19" fmla="*/ 3111239 h 4346642"/>
              <a:gd name="connsiteX20" fmla="*/ 7205545 w 8337807"/>
              <a:gd name="connsiteY20" fmla="*/ 3366175 h 4346642"/>
              <a:gd name="connsiteX21" fmla="*/ 6156391 w 8337807"/>
              <a:gd name="connsiteY21" fmla="*/ 3652256 h 4346642"/>
              <a:gd name="connsiteX22" fmla="*/ 4449371 w 8337807"/>
              <a:gd name="connsiteY22" fmla="*/ 3987206 h 4346642"/>
              <a:gd name="connsiteX23" fmla="*/ 1760156 w 8337807"/>
              <a:gd name="connsiteY23" fmla="*/ 4339219 h 4346642"/>
              <a:gd name="connsiteX0" fmla="*/ 1760156 w 8337807"/>
              <a:gd name="connsiteY0" fmla="*/ 4339219 h 4346642"/>
              <a:gd name="connsiteX1" fmla="*/ 1156896 w 8337807"/>
              <a:gd name="connsiteY1" fmla="*/ 4211551 h 4346642"/>
              <a:gd name="connsiteX2" fmla="*/ 906639 w 8337807"/>
              <a:gd name="connsiteY2" fmla="*/ 3938219 h 4346642"/>
              <a:gd name="connsiteX3" fmla="*/ 585875 w 8337807"/>
              <a:gd name="connsiteY3" fmla="*/ 3523383 h 4346642"/>
              <a:gd name="connsiteX4" fmla="*/ 43511 w 8337807"/>
              <a:gd name="connsiteY4" fmla="*/ 2704232 h 4346642"/>
              <a:gd name="connsiteX5" fmla="*/ 71132 w 8337807"/>
              <a:gd name="connsiteY5" fmla="*/ 2076741 h 4346642"/>
              <a:gd name="connsiteX6" fmla="*/ 374118 w 8337807"/>
              <a:gd name="connsiteY6" fmla="*/ 1440305 h 4346642"/>
              <a:gd name="connsiteX7" fmla="*/ 643626 w 8337807"/>
              <a:gd name="connsiteY7" fmla="*/ 907402 h 4346642"/>
              <a:gd name="connsiteX8" fmla="*/ 838338 w 8337807"/>
              <a:gd name="connsiteY8" fmla="*/ 488565 h 4346642"/>
              <a:gd name="connsiteX9" fmla="*/ 1028759 w 8337807"/>
              <a:gd name="connsiteY9" fmla="*/ 30897 h 4346642"/>
              <a:gd name="connsiteX10" fmla="*/ 1537112 w 8337807"/>
              <a:gd name="connsiteY10" fmla="*/ 144778 h 4346642"/>
              <a:gd name="connsiteX11" fmla="*/ 3131808 w 8337807"/>
              <a:gd name="connsiteY11" fmla="*/ 688538 h 4346642"/>
              <a:gd name="connsiteX12" fmla="*/ 4614838 w 8337807"/>
              <a:gd name="connsiteY12" fmla="*/ 1165777 h 4346642"/>
              <a:gd name="connsiteX13" fmla="*/ 4969920 w 8337807"/>
              <a:gd name="connsiteY13" fmla="*/ 1293127 h 4346642"/>
              <a:gd name="connsiteX14" fmla="*/ 5975026 w 8337807"/>
              <a:gd name="connsiteY14" fmla="*/ 1599169 h 4346642"/>
              <a:gd name="connsiteX15" fmla="*/ 6902977 w 8337807"/>
              <a:gd name="connsiteY15" fmla="*/ 1888894 h 4346642"/>
              <a:gd name="connsiteX16" fmla="*/ 8013230 w 8337807"/>
              <a:gd name="connsiteY16" fmla="*/ 2304514 h 4346642"/>
              <a:gd name="connsiteX17" fmla="*/ 8261395 w 8337807"/>
              <a:gd name="connsiteY17" fmla="*/ 2495770 h 4346642"/>
              <a:gd name="connsiteX18" fmla="*/ 8309521 w 8337807"/>
              <a:gd name="connsiteY18" fmla="*/ 2765358 h 4346642"/>
              <a:gd name="connsiteX19" fmla="*/ 7862156 w 8337807"/>
              <a:gd name="connsiteY19" fmla="*/ 3111239 h 4346642"/>
              <a:gd name="connsiteX20" fmla="*/ 7205545 w 8337807"/>
              <a:gd name="connsiteY20" fmla="*/ 3366175 h 4346642"/>
              <a:gd name="connsiteX21" fmla="*/ 6156391 w 8337807"/>
              <a:gd name="connsiteY21" fmla="*/ 3652256 h 4346642"/>
              <a:gd name="connsiteX22" fmla="*/ 4449371 w 8337807"/>
              <a:gd name="connsiteY22" fmla="*/ 3987206 h 4346642"/>
              <a:gd name="connsiteX23" fmla="*/ 1760156 w 8337807"/>
              <a:gd name="connsiteY23" fmla="*/ 4339219 h 4346642"/>
              <a:gd name="connsiteX0" fmla="*/ 1760156 w 8304775"/>
              <a:gd name="connsiteY0" fmla="*/ 4339219 h 4346642"/>
              <a:gd name="connsiteX1" fmla="*/ 1156896 w 8304775"/>
              <a:gd name="connsiteY1" fmla="*/ 4211551 h 4346642"/>
              <a:gd name="connsiteX2" fmla="*/ 906639 w 8304775"/>
              <a:gd name="connsiteY2" fmla="*/ 3938219 h 4346642"/>
              <a:gd name="connsiteX3" fmla="*/ 585875 w 8304775"/>
              <a:gd name="connsiteY3" fmla="*/ 3523383 h 4346642"/>
              <a:gd name="connsiteX4" fmla="*/ 43511 w 8304775"/>
              <a:gd name="connsiteY4" fmla="*/ 2704232 h 4346642"/>
              <a:gd name="connsiteX5" fmla="*/ 71132 w 8304775"/>
              <a:gd name="connsiteY5" fmla="*/ 2076741 h 4346642"/>
              <a:gd name="connsiteX6" fmla="*/ 374118 w 8304775"/>
              <a:gd name="connsiteY6" fmla="*/ 1440305 h 4346642"/>
              <a:gd name="connsiteX7" fmla="*/ 643626 w 8304775"/>
              <a:gd name="connsiteY7" fmla="*/ 907402 h 4346642"/>
              <a:gd name="connsiteX8" fmla="*/ 838338 w 8304775"/>
              <a:gd name="connsiteY8" fmla="*/ 488565 h 4346642"/>
              <a:gd name="connsiteX9" fmla="*/ 1028759 w 8304775"/>
              <a:gd name="connsiteY9" fmla="*/ 30897 h 4346642"/>
              <a:gd name="connsiteX10" fmla="*/ 1537112 w 8304775"/>
              <a:gd name="connsiteY10" fmla="*/ 144778 h 4346642"/>
              <a:gd name="connsiteX11" fmla="*/ 3131808 w 8304775"/>
              <a:gd name="connsiteY11" fmla="*/ 688538 h 4346642"/>
              <a:gd name="connsiteX12" fmla="*/ 4614838 w 8304775"/>
              <a:gd name="connsiteY12" fmla="*/ 1165777 h 4346642"/>
              <a:gd name="connsiteX13" fmla="*/ 4969920 w 8304775"/>
              <a:gd name="connsiteY13" fmla="*/ 1293127 h 4346642"/>
              <a:gd name="connsiteX14" fmla="*/ 5975026 w 8304775"/>
              <a:gd name="connsiteY14" fmla="*/ 1599169 h 4346642"/>
              <a:gd name="connsiteX15" fmla="*/ 6902977 w 8304775"/>
              <a:gd name="connsiteY15" fmla="*/ 1888894 h 4346642"/>
              <a:gd name="connsiteX16" fmla="*/ 8013230 w 8304775"/>
              <a:gd name="connsiteY16" fmla="*/ 2304514 h 4346642"/>
              <a:gd name="connsiteX17" fmla="*/ 8261395 w 8304775"/>
              <a:gd name="connsiteY17" fmla="*/ 2495770 h 4346642"/>
              <a:gd name="connsiteX18" fmla="*/ 8265071 w 8304775"/>
              <a:gd name="connsiteY18" fmla="*/ 2807433 h 4346642"/>
              <a:gd name="connsiteX19" fmla="*/ 7862156 w 8304775"/>
              <a:gd name="connsiteY19" fmla="*/ 3111239 h 4346642"/>
              <a:gd name="connsiteX20" fmla="*/ 7205545 w 8304775"/>
              <a:gd name="connsiteY20" fmla="*/ 3366175 h 4346642"/>
              <a:gd name="connsiteX21" fmla="*/ 6156391 w 8304775"/>
              <a:gd name="connsiteY21" fmla="*/ 3652256 h 4346642"/>
              <a:gd name="connsiteX22" fmla="*/ 4449371 w 8304775"/>
              <a:gd name="connsiteY22" fmla="*/ 3987206 h 4346642"/>
              <a:gd name="connsiteX23" fmla="*/ 1760156 w 8304775"/>
              <a:gd name="connsiteY23" fmla="*/ 4339219 h 4346642"/>
              <a:gd name="connsiteX0" fmla="*/ 1760156 w 8290526"/>
              <a:gd name="connsiteY0" fmla="*/ 4339219 h 4346642"/>
              <a:gd name="connsiteX1" fmla="*/ 1156896 w 8290526"/>
              <a:gd name="connsiteY1" fmla="*/ 4211551 h 4346642"/>
              <a:gd name="connsiteX2" fmla="*/ 906639 w 8290526"/>
              <a:gd name="connsiteY2" fmla="*/ 3938219 h 4346642"/>
              <a:gd name="connsiteX3" fmla="*/ 585875 w 8290526"/>
              <a:gd name="connsiteY3" fmla="*/ 3523383 h 4346642"/>
              <a:gd name="connsiteX4" fmla="*/ 43511 w 8290526"/>
              <a:gd name="connsiteY4" fmla="*/ 2704232 h 4346642"/>
              <a:gd name="connsiteX5" fmla="*/ 71132 w 8290526"/>
              <a:gd name="connsiteY5" fmla="*/ 2076741 h 4346642"/>
              <a:gd name="connsiteX6" fmla="*/ 374118 w 8290526"/>
              <a:gd name="connsiteY6" fmla="*/ 1440305 h 4346642"/>
              <a:gd name="connsiteX7" fmla="*/ 643626 w 8290526"/>
              <a:gd name="connsiteY7" fmla="*/ 907402 h 4346642"/>
              <a:gd name="connsiteX8" fmla="*/ 838338 w 8290526"/>
              <a:gd name="connsiteY8" fmla="*/ 488565 h 4346642"/>
              <a:gd name="connsiteX9" fmla="*/ 1028759 w 8290526"/>
              <a:gd name="connsiteY9" fmla="*/ 30897 h 4346642"/>
              <a:gd name="connsiteX10" fmla="*/ 1537112 w 8290526"/>
              <a:gd name="connsiteY10" fmla="*/ 144778 h 4346642"/>
              <a:gd name="connsiteX11" fmla="*/ 3131808 w 8290526"/>
              <a:gd name="connsiteY11" fmla="*/ 688538 h 4346642"/>
              <a:gd name="connsiteX12" fmla="*/ 4614838 w 8290526"/>
              <a:gd name="connsiteY12" fmla="*/ 1165777 h 4346642"/>
              <a:gd name="connsiteX13" fmla="*/ 4969920 w 8290526"/>
              <a:gd name="connsiteY13" fmla="*/ 1293127 h 4346642"/>
              <a:gd name="connsiteX14" fmla="*/ 5975026 w 8290526"/>
              <a:gd name="connsiteY14" fmla="*/ 1599169 h 4346642"/>
              <a:gd name="connsiteX15" fmla="*/ 6902977 w 8290526"/>
              <a:gd name="connsiteY15" fmla="*/ 1888894 h 4346642"/>
              <a:gd name="connsiteX16" fmla="*/ 8013230 w 8290526"/>
              <a:gd name="connsiteY16" fmla="*/ 2304514 h 4346642"/>
              <a:gd name="connsiteX17" fmla="*/ 8223295 w 8290526"/>
              <a:gd name="connsiteY17" fmla="*/ 2453695 h 4346642"/>
              <a:gd name="connsiteX18" fmla="*/ 8265071 w 8290526"/>
              <a:gd name="connsiteY18" fmla="*/ 2807433 h 4346642"/>
              <a:gd name="connsiteX19" fmla="*/ 7862156 w 8290526"/>
              <a:gd name="connsiteY19" fmla="*/ 3111239 h 4346642"/>
              <a:gd name="connsiteX20" fmla="*/ 7205545 w 8290526"/>
              <a:gd name="connsiteY20" fmla="*/ 3366175 h 4346642"/>
              <a:gd name="connsiteX21" fmla="*/ 6156391 w 8290526"/>
              <a:gd name="connsiteY21" fmla="*/ 3652256 h 4346642"/>
              <a:gd name="connsiteX22" fmla="*/ 4449371 w 8290526"/>
              <a:gd name="connsiteY22" fmla="*/ 3987206 h 4346642"/>
              <a:gd name="connsiteX23" fmla="*/ 1760156 w 8290526"/>
              <a:gd name="connsiteY23" fmla="*/ 4339219 h 4346642"/>
              <a:gd name="connsiteX0" fmla="*/ 1760156 w 8296117"/>
              <a:gd name="connsiteY0" fmla="*/ 4339219 h 4346642"/>
              <a:gd name="connsiteX1" fmla="*/ 1156896 w 8296117"/>
              <a:gd name="connsiteY1" fmla="*/ 4211551 h 4346642"/>
              <a:gd name="connsiteX2" fmla="*/ 906639 w 8296117"/>
              <a:gd name="connsiteY2" fmla="*/ 3938219 h 4346642"/>
              <a:gd name="connsiteX3" fmla="*/ 585875 w 8296117"/>
              <a:gd name="connsiteY3" fmla="*/ 3523383 h 4346642"/>
              <a:gd name="connsiteX4" fmla="*/ 43511 w 8296117"/>
              <a:gd name="connsiteY4" fmla="*/ 2704232 h 4346642"/>
              <a:gd name="connsiteX5" fmla="*/ 71132 w 8296117"/>
              <a:gd name="connsiteY5" fmla="*/ 2076741 h 4346642"/>
              <a:gd name="connsiteX6" fmla="*/ 374118 w 8296117"/>
              <a:gd name="connsiteY6" fmla="*/ 1440305 h 4346642"/>
              <a:gd name="connsiteX7" fmla="*/ 643626 w 8296117"/>
              <a:gd name="connsiteY7" fmla="*/ 907402 h 4346642"/>
              <a:gd name="connsiteX8" fmla="*/ 838338 w 8296117"/>
              <a:gd name="connsiteY8" fmla="*/ 488565 h 4346642"/>
              <a:gd name="connsiteX9" fmla="*/ 1028759 w 8296117"/>
              <a:gd name="connsiteY9" fmla="*/ 30897 h 4346642"/>
              <a:gd name="connsiteX10" fmla="*/ 1537112 w 8296117"/>
              <a:gd name="connsiteY10" fmla="*/ 144778 h 4346642"/>
              <a:gd name="connsiteX11" fmla="*/ 3131808 w 8296117"/>
              <a:gd name="connsiteY11" fmla="*/ 688538 h 4346642"/>
              <a:gd name="connsiteX12" fmla="*/ 4614838 w 8296117"/>
              <a:gd name="connsiteY12" fmla="*/ 1165777 h 4346642"/>
              <a:gd name="connsiteX13" fmla="*/ 4969920 w 8296117"/>
              <a:gd name="connsiteY13" fmla="*/ 1293127 h 4346642"/>
              <a:gd name="connsiteX14" fmla="*/ 5975026 w 8296117"/>
              <a:gd name="connsiteY14" fmla="*/ 1599169 h 4346642"/>
              <a:gd name="connsiteX15" fmla="*/ 6902977 w 8296117"/>
              <a:gd name="connsiteY15" fmla="*/ 1888894 h 4346642"/>
              <a:gd name="connsiteX16" fmla="*/ 7860830 w 8296117"/>
              <a:gd name="connsiteY16" fmla="*/ 2262439 h 4346642"/>
              <a:gd name="connsiteX17" fmla="*/ 8223295 w 8296117"/>
              <a:gd name="connsiteY17" fmla="*/ 2453695 h 4346642"/>
              <a:gd name="connsiteX18" fmla="*/ 8265071 w 8296117"/>
              <a:gd name="connsiteY18" fmla="*/ 2807433 h 4346642"/>
              <a:gd name="connsiteX19" fmla="*/ 7862156 w 8296117"/>
              <a:gd name="connsiteY19" fmla="*/ 3111239 h 4346642"/>
              <a:gd name="connsiteX20" fmla="*/ 7205545 w 8296117"/>
              <a:gd name="connsiteY20" fmla="*/ 3366175 h 4346642"/>
              <a:gd name="connsiteX21" fmla="*/ 6156391 w 8296117"/>
              <a:gd name="connsiteY21" fmla="*/ 3652256 h 4346642"/>
              <a:gd name="connsiteX22" fmla="*/ 4449371 w 8296117"/>
              <a:gd name="connsiteY22" fmla="*/ 3987206 h 4346642"/>
              <a:gd name="connsiteX23" fmla="*/ 1760156 w 8296117"/>
              <a:gd name="connsiteY23" fmla="*/ 4339219 h 4346642"/>
              <a:gd name="connsiteX0" fmla="*/ 1760156 w 8296117"/>
              <a:gd name="connsiteY0" fmla="*/ 4339219 h 4346642"/>
              <a:gd name="connsiteX1" fmla="*/ 1156896 w 8296117"/>
              <a:gd name="connsiteY1" fmla="*/ 4211551 h 4346642"/>
              <a:gd name="connsiteX2" fmla="*/ 906639 w 8296117"/>
              <a:gd name="connsiteY2" fmla="*/ 3938219 h 4346642"/>
              <a:gd name="connsiteX3" fmla="*/ 585875 w 8296117"/>
              <a:gd name="connsiteY3" fmla="*/ 3523383 h 4346642"/>
              <a:gd name="connsiteX4" fmla="*/ 43511 w 8296117"/>
              <a:gd name="connsiteY4" fmla="*/ 2704232 h 4346642"/>
              <a:gd name="connsiteX5" fmla="*/ 71132 w 8296117"/>
              <a:gd name="connsiteY5" fmla="*/ 2076741 h 4346642"/>
              <a:gd name="connsiteX6" fmla="*/ 374118 w 8296117"/>
              <a:gd name="connsiteY6" fmla="*/ 1440305 h 4346642"/>
              <a:gd name="connsiteX7" fmla="*/ 643626 w 8296117"/>
              <a:gd name="connsiteY7" fmla="*/ 907402 h 4346642"/>
              <a:gd name="connsiteX8" fmla="*/ 838338 w 8296117"/>
              <a:gd name="connsiteY8" fmla="*/ 488565 h 4346642"/>
              <a:gd name="connsiteX9" fmla="*/ 1028759 w 8296117"/>
              <a:gd name="connsiteY9" fmla="*/ 30897 h 4346642"/>
              <a:gd name="connsiteX10" fmla="*/ 1537112 w 8296117"/>
              <a:gd name="connsiteY10" fmla="*/ 144778 h 4346642"/>
              <a:gd name="connsiteX11" fmla="*/ 3131808 w 8296117"/>
              <a:gd name="connsiteY11" fmla="*/ 688538 h 4346642"/>
              <a:gd name="connsiteX12" fmla="*/ 4614838 w 8296117"/>
              <a:gd name="connsiteY12" fmla="*/ 1165777 h 4346642"/>
              <a:gd name="connsiteX13" fmla="*/ 4969920 w 8296117"/>
              <a:gd name="connsiteY13" fmla="*/ 1293127 h 4346642"/>
              <a:gd name="connsiteX14" fmla="*/ 5975026 w 8296117"/>
              <a:gd name="connsiteY14" fmla="*/ 1599169 h 4346642"/>
              <a:gd name="connsiteX15" fmla="*/ 6902977 w 8296117"/>
              <a:gd name="connsiteY15" fmla="*/ 1888894 h 4346642"/>
              <a:gd name="connsiteX16" fmla="*/ 7860830 w 8296117"/>
              <a:gd name="connsiteY16" fmla="*/ 2226375 h 4346642"/>
              <a:gd name="connsiteX17" fmla="*/ 8223295 w 8296117"/>
              <a:gd name="connsiteY17" fmla="*/ 2453695 h 4346642"/>
              <a:gd name="connsiteX18" fmla="*/ 8265071 w 8296117"/>
              <a:gd name="connsiteY18" fmla="*/ 2807433 h 4346642"/>
              <a:gd name="connsiteX19" fmla="*/ 7862156 w 8296117"/>
              <a:gd name="connsiteY19" fmla="*/ 3111239 h 4346642"/>
              <a:gd name="connsiteX20" fmla="*/ 7205545 w 8296117"/>
              <a:gd name="connsiteY20" fmla="*/ 3366175 h 4346642"/>
              <a:gd name="connsiteX21" fmla="*/ 6156391 w 8296117"/>
              <a:gd name="connsiteY21" fmla="*/ 3652256 h 4346642"/>
              <a:gd name="connsiteX22" fmla="*/ 4449371 w 8296117"/>
              <a:gd name="connsiteY22" fmla="*/ 3987206 h 4346642"/>
              <a:gd name="connsiteX23" fmla="*/ 1760156 w 8296117"/>
              <a:gd name="connsiteY23" fmla="*/ 4339219 h 4346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8296117" h="4346642">
                <a:moveTo>
                  <a:pt x="1760156" y="4339219"/>
                </a:moveTo>
                <a:cubicBezTo>
                  <a:pt x="1211410" y="4376610"/>
                  <a:pt x="1281502" y="4263199"/>
                  <a:pt x="1156896" y="4211551"/>
                </a:cubicBezTo>
                <a:cubicBezTo>
                  <a:pt x="1032290" y="4159903"/>
                  <a:pt x="1009830" y="4045321"/>
                  <a:pt x="906639" y="3938219"/>
                </a:cubicBezTo>
                <a:cubicBezTo>
                  <a:pt x="803448" y="3831117"/>
                  <a:pt x="729730" y="3729047"/>
                  <a:pt x="585875" y="3523383"/>
                </a:cubicBezTo>
                <a:cubicBezTo>
                  <a:pt x="442020" y="3317719"/>
                  <a:pt x="129301" y="2945339"/>
                  <a:pt x="43511" y="2704232"/>
                </a:cubicBezTo>
                <a:cubicBezTo>
                  <a:pt x="-42279" y="2463125"/>
                  <a:pt x="16031" y="2287396"/>
                  <a:pt x="71132" y="2076741"/>
                </a:cubicBezTo>
                <a:cubicBezTo>
                  <a:pt x="126233" y="1866087"/>
                  <a:pt x="278702" y="1635195"/>
                  <a:pt x="374118" y="1440305"/>
                </a:cubicBezTo>
                <a:cubicBezTo>
                  <a:pt x="469534" y="1245415"/>
                  <a:pt x="566256" y="1066025"/>
                  <a:pt x="643626" y="907402"/>
                </a:cubicBezTo>
                <a:cubicBezTo>
                  <a:pt x="720996" y="748779"/>
                  <a:pt x="774149" y="634649"/>
                  <a:pt x="838338" y="488565"/>
                </a:cubicBezTo>
                <a:cubicBezTo>
                  <a:pt x="902527" y="342481"/>
                  <a:pt x="967330" y="109232"/>
                  <a:pt x="1028759" y="30897"/>
                </a:cubicBezTo>
                <a:cubicBezTo>
                  <a:pt x="1090188" y="-47438"/>
                  <a:pt x="1186604" y="35171"/>
                  <a:pt x="1537112" y="144778"/>
                </a:cubicBezTo>
                <a:cubicBezTo>
                  <a:pt x="1887620" y="254385"/>
                  <a:pt x="2618854" y="518372"/>
                  <a:pt x="3131808" y="688538"/>
                </a:cubicBezTo>
                <a:lnTo>
                  <a:pt x="4614838" y="1165777"/>
                </a:lnTo>
                <a:cubicBezTo>
                  <a:pt x="4848042" y="1258949"/>
                  <a:pt x="4743222" y="1220895"/>
                  <a:pt x="4969920" y="1293127"/>
                </a:cubicBezTo>
                <a:cubicBezTo>
                  <a:pt x="5196618" y="1365359"/>
                  <a:pt x="5652850" y="1499875"/>
                  <a:pt x="5975026" y="1599169"/>
                </a:cubicBezTo>
                <a:cubicBezTo>
                  <a:pt x="6297202" y="1698463"/>
                  <a:pt x="6588676" y="1784360"/>
                  <a:pt x="6902977" y="1888894"/>
                </a:cubicBezTo>
                <a:cubicBezTo>
                  <a:pt x="7217278" y="1993428"/>
                  <a:pt x="7640777" y="2132242"/>
                  <a:pt x="7860830" y="2226375"/>
                </a:cubicBezTo>
                <a:cubicBezTo>
                  <a:pt x="8080883" y="2320508"/>
                  <a:pt x="8155922" y="2356852"/>
                  <a:pt x="8223295" y="2453695"/>
                </a:cubicBezTo>
                <a:cubicBezTo>
                  <a:pt x="8290668" y="2550538"/>
                  <a:pt x="8325261" y="2697842"/>
                  <a:pt x="8265071" y="2807433"/>
                </a:cubicBezTo>
                <a:cubicBezTo>
                  <a:pt x="8204881" y="2917024"/>
                  <a:pt x="8038744" y="3018115"/>
                  <a:pt x="7862156" y="3111239"/>
                </a:cubicBezTo>
                <a:cubicBezTo>
                  <a:pt x="7685568" y="3204363"/>
                  <a:pt x="7489839" y="3276006"/>
                  <a:pt x="7205545" y="3366175"/>
                </a:cubicBezTo>
                <a:cubicBezTo>
                  <a:pt x="6921251" y="3456344"/>
                  <a:pt x="6549981" y="3529011"/>
                  <a:pt x="6156391" y="3652256"/>
                </a:cubicBezTo>
                <a:cubicBezTo>
                  <a:pt x="5762801" y="3775501"/>
                  <a:pt x="5182077" y="3872712"/>
                  <a:pt x="4449371" y="3987206"/>
                </a:cubicBezTo>
                <a:cubicBezTo>
                  <a:pt x="3716665" y="4101700"/>
                  <a:pt x="2308902" y="4301828"/>
                  <a:pt x="1760156" y="43392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/>
          </a:p>
        </p:txBody>
      </p:sp>
      <p:sp>
        <p:nvSpPr>
          <p:cNvPr id="30" name="Forme libre 29"/>
          <p:cNvSpPr/>
          <p:nvPr/>
        </p:nvSpPr>
        <p:spPr>
          <a:xfrm rot="10800000">
            <a:off x="893819" y="1276191"/>
            <a:ext cx="9751944" cy="3411196"/>
          </a:xfrm>
          <a:custGeom>
            <a:avLst/>
            <a:gdLst>
              <a:gd name="connsiteX0" fmla="*/ 9305182 w 10013066"/>
              <a:gd name="connsiteY0" fmla="*/ 3451733 h 3755766"/>
              <a:gd name="connsiteX1" fmla="*/ 830884 w 10013066"/>
              <a:gd name="connsiteY1" fmla="*/ 3567643 h 3755766"/>
              <a:gd name="connsiteX2" fmla="*/ 367244 w 10013066"/>
              <a:gd name="connsiteY2" fmla="*/ 2872184 h 3755766"/>
              <a:gd name="connsiteX3" fmla="*/ 1268765 w 10013066"/>
              <a:gd name="connsiteY3" fmla="*/ 1880511 h 3755766"/>
              <a:gd name="connsiteX4" fmla="*/ 1526343 w 10013066"/>
              <a:gd name="connsiteY4" fmla="*/ 978990 h 3755766"/>
              <a:gd name="connsiteX5" fmla="*/ 1371796 w 10013066"/>
              <a:gd name="connsiteY5" fmla="*/ 991869 h 3755766"/>
              <a:gd name="connsiteX6" fmla="*/ 1268765 w 10013066"/>
              <a:gd name="connsiteY6" fmla="*/ 541108 h 3755766"/>
              <a:gd name="connsiteX7" fmla="*/ 921036 w 10013066"/>
              <a:gd name="connsiteY7" fmla="*/ 283531 h 3755766"/>
              <a:gd name="connsiteX8" fmla="*/ 869520 w 10013066"/>
              <a:gd name="connsiteY8" fmla="*/ 193378 h 3755766"/>
              <a:gd name="connsiteX9" fmla="*/ 1075582 w 10013066"/>
              <a:gd name="connsiteY9" fmla="*/ 195 h 3755766"/>
              <a:gd name="connsiteX10" fmla="*/ 3123323 w 10013066"/>
              <a:gd name="connsiteY10" fmla="*/ 154742 h 3755766"/>
              <a:gd name="connsiteX11" fmla="*/ 5209700 w 10013066"/>
              <a:gd name="connsiteY11" fmla="*/ 38832 h 3755766"/>
              <a:gd name="connsiteX12" fmla="*/ 8107447 w 10013066"/>
              <a:gd name="connsiteY12" fmla="*/ 103226 h 3755766"/>
              <a:gd name="connsiteX13" fmla="*/ 9395334 w 10013066"/>
              <a:gd name="connsiteY13" fmla="*/ 309288 h 3755766"/>
              <a:gd name="connsiteX14" fmla="*/ 9305182 w 10013066"/>
              <a:gd name="connsiteY14" fmla="*/ 3451733 h 3755766"/>
              <a:gd name="connsiteX0" fmla="*/ 9286437 w 9994321"/>
              <a:gd name="connsiteY0" fmla="*/ 3451733 h 3755766"/>
              <a:gd name="connsiteX1" fmla="*/ 812139 w 9994321"/>
              <a:gd name="connsiteY1" fmla="*/ 3567643 h 3755766"/>
              <a:gd name="connsiteX2" fmla="*/ 348499 w 9994321"/>
              <a:gd name="connsiteY2" fmla="*/ 2872184 h 3755766"/>
              <a:gd name="connsiteX3" fmla="*/ 891292 w 9994321"/>
              <a:gd name="connsiteY3" fmla="*/ 1706058 h 3755766"/>
              <a:gd name="connsiteX4" fmla="*/ 1507598 w 9994321"/>
              <a:gd name="connsiteY4" fmla="*/ 978990 h 3755766"/>
              <a:gd name="connsiteX5" fmla="*/ 1353051 w 9994321"/>
              <a:gd name="connsiteY5" fmla="*/ 991869 h 3755766"/>
              <a:gd name="connsiteX6" fmla="*/ 1250020 w 9994321"/>
              <a:gd name="connsiteY6" fmla="*/ 541108 h 3755766"/>
              <a:gd name="connsiteX7" fmla="*/ 902291 w 9994321"/>
              <a:gd name="connsiteY7" fmla="*/ 283531 h 3755766"/>
              <a:gd name="connsiteX8" fmla="*/ 850775 w 9994321"/>
              <a:gd name="connsiteY8" fmla="*/ 193378 h 3755766"/>
              <a:gd name="connsiteX9" fmla="*/ 1056837 w 9994321"/>
              <a:gd name="connsiteY9" fmla="*/ 195 h 3755766"/>
              <a:gd name="connsiteX10" fmla="*/ 3104578 w 9994321"/>
              <a:gd name="connsiteY10" fmla="*/ 154742 h 3755766"/>
              <a:gd name="connsiteX11" fmla="*/ 5190955 w 9994321"/>
              <a:gd name="connsiteY11" fmla="*/ 38832 h 3755766"/>
              <a:gd name="connsiteX12" fmla="*/ 8088702 w 9994321"/>
              <a:gd name="connsiteY12" fmla="*/ 103226 h 3755766"/>
              <a:gd name="connsiteX13" fmla="*/ 9376589 w 9994321"/>
              <a:gd name="connsiteY13" fmla="*/ 309288 h 3755766"/>
              <a:gd name="connsiteX14" fmla="*/ 9286437 w 9994321"/>
              <a:gd name="connsiteY14" fmla="*/ 3451733 h 3755766"/>
              <a:gd name="connsiteX0" fmla="*/ 9330633 w 10038517"/>
              <a:gd name="connsiteY0" fmla="*/ 3451733 h 3753507"/>
              <a:gd name="connsiteX1" fmla="*/ 856335 w 10038517"/>
              <a:gd name="connsiteY1" fmla="*/ 3567643 h 3753507"/>
              <a:gd name="connsiteX2" fmla="*/ 298743 w 10038517"/>
              <a:gd name="connsiteY2" fmla="*/ 2915797 h 3753507"/>
              <a:gd name="connsiteX3" fmla="*/ 935488 w 10038517"/>
              <a:gd name="connsiteY3" fmla="*/ 1706058 h 3753507"/>
              <a:gd name="connsiteX4" fmla="*/ 1551794 w 10038517"/>
              <a:gd name="connsiteY4" fmla="*/ 978990 h 3753507"/>
              <a:gd name="connsiteX5" fmla="*/ 1397247 w 10038517"/>
              <a:gd name="connsiteY5" fmla="*/ 991869 h 3753507"/>
              <a:gd name="connsiteX6" fmla="*/ 1294216 w 10038517"/>
              <a:gd name="connsiteY6" fmla="*/ 541108 h 3753507"/>
              <a:gd name="connsiteX7" fmla="*/ 946487 w 10038517"/>
              <a:gd name="connsiteY7" fmla="*/ 283531 h 3753507"/>
              <a:gd name="connsiteX8" fmla="*/ 894971 w 10038517"/>
              <a:gd name="connsiteY8" fmla="*/ 193378 h 3753507"/>
              <a:gd name="connsiteX9" fmla="*/ 1101033 w 10038517"/>
              <a:gd name="connsiteY9" fmla="*/ 195 h 3753507"/>
              <a:gd name="connsiteX10" fmla="*/ 3148774 w 10038517"/>
              <a:gd name="connsiteY10" fmla="*/ 154742 h 3753507"/>
              <a:gd name="connsiteX11" fmla="*/ 5235151 w 10038517"/>
              <a:gd name="connsiteY11" fmla="*/ 38832 h 3753507"/>
              <a:gd name="connsiteX12" fmla="*/ 8132898 w 10038517"/>
              <a:gd name="connsiteY12" fmla="*/ 103226 h 3753507"/>
              <a:gd name="connsiteX13" fmla="*/ 9420785 w 10038517"/>
              <a:gd name="connsiteY13" fmla="*/ 309288 h 3753507"/>
              <a:gd name="connsiteX14" fmla="*/ 9330633 w 10038517"/>
              <a:gd name="connsiteY14" fmla="*/ 3451733 h 3753507"/>
              <a:gd name="connsiteX0" fmla="*/ 9330633 w 10038517"/>
              <a:gd name="connsiteY0" fmla="*/ 3451733 h 3753507"/>
              <a:gd name="connsiteX1" fmla="*/ 856335 w 10038517"/>
              <a:gd name="connsiteY1" fmla="*/ 3567643 h 3753507"/>
              <a:gd name="connsiteX2" fmla="*/ 298743 w 10038517"/>
              <a:gd name="connsiteY2" fmla="*/ 2915797 h 3753507"/>
              <a:gd name="connsiteX3" fmla="*/ 935488 w 10038517"/>
              <a:gd name="connsiteY3" fmla="*/ 1706058 h 3753507"/>
              <a:gd name="connsiteX4" fmla="*/ 953915 w 10038517"/>
              <a:gd name="connsiteY4" fmla="*/ 1519794 h 3753507"/>
              <a:gd name="connsiteX5" fmla="*/ 1397247 w 10038517"/>
              <a:gd name="connsiteY5" fmla="*/ 991869 h 3753507"/>
              <a:gd name="connsiteX6" fmla="*/ 1294216 w 10038517"/>
              <a:gd name="connsiteY6" fmla="*/ 541108 h 3753507"/>
              <a:gd name="connsiteX7" fmla="*/ 946487 w 10038517"/>
              <a:gd name="connsiteY7" fmla="*/ 283531 h 3753507"/>
              <a:gd name="connsiteX8" fmla="*/ 894971 w 10038517"/>
              <a:gd name="connsiteY8" fmla="*/ 193378 h 3753507"/>
              <a:gd name="connsiteX9" fmla="*/ 1101033 w 10038517"/>
              <a:gd name="connsiteY9" fmla="*/ 195 h 3753507"/>
              <a:gd name="connsiteX10" fmla="*/ 3148774 w 10038517"/>
              <a:gd name="connsiteY10" fmla="*/ 154742 h 3753507"/>
              <a:gd name="connsiteX11" fmla="*/ 5235151 w 10038517"/>
              <a:gd name="connsiteY11" fmla="*/ 38832 h 3753507"/>
              <a:gd name="connsiteX12" fmla="*/ 8132898 w 10038517"/>
              <a:gd name="connsiteY12" fmla="*/ 103226 h 3753507"/>
              <a:gd name="connsiteX13" fmla="*/ 9420785 w 10038517"/>
              <a:gd name="connsiteY13" fmla="*/ 309288 h 3753507"/>
              <a:gd name="connsiteX14" fmla="*/ 9330633 w 10038517"/>
              <a:gd name="connsiteY14" fmla="*/ 3451733 h 3753507"/>
              <a:gd name="connsiteX0" fmla="*/ 9330633 w 10038517"/>
              <a:gd name="connsiteY0" fmla="*/ 3451733 h 3753507"/>
              <a:gd name="connsiteX1" fmla="*/ 856335 w 10038517"/>
              <a:gd name="connsiteY1" fmla="*/ 3567643 h 3753507"/>
              <a:gd name="connsiteX2" fmla="*/ 298743 w 10038517"/>
              <a:gd name="connsiteY2" fmla="*/ 2915797 h 3753507"/>
              <a:gd name="connsiteX3" fmla="*/ 935488 w 10038517"/>
              <a:gd name="connsiteY3" fmla="*/ 1706058 h 3753507"/>
              <a:gd name="connsiteX4" fmla="*/ 953915 w 10038517"/>
              <a:gd name="connsiteY4" fmla="*/ 1519794 h 3753507"/>
              <a:gd name="connsiteX5" fmla="*/ 1166636 w 10038517"/>
              <a:gd name="connsiteY5" fmla="*/ 1035483 h 3753507"/>
              <a:gd name="connsiteX6" fmla="*/ 1294216 w 10038517"/>
              <a:gd name="connsiteY6" fmla="*/ 541108 h 3753507"/>
              <a:gd name="connsiteX7" fmla="*/ 946487 w 10038517"/>
              <a:gd name="connsiteY7" fmla="*/ 283531 h 3753507"/>
              <a:gd name="connsiteX8" fmla="*/ 894971 w 10038517"/>
              <a:gd name="connsiteY8" fmla="*/ 193378 h 3753507"/>
              <a:gd name="connsiteX9" fmla="*/ 1101033 w 10038517"/>
              <a:gd name="connsiteY9" fmla="*/ 195 h 3753507"/>
              <a:gd name="connsiteX10" fmla="*/ 3148774 w 10038517"/>
              <a:gd name="connsiteY10" fmla="*/ 154742 h 3753507"/>
              <a:gd name="connsiteX11" fmla="*/ 5235151 w 10038517"/>
              <a:gd name="connsiteY11" fmla="*/ 38832 h 3753507"/>
              <a:gd name="connsiteX12" fmla="*/ 8132898 w 10038517"/>
              <a:gd name="connsiteY12" fmla="*/ 103226 h 3753507"/>
              <a:gd name="connsiteX13" fmla="*/ 9420785 w 10038517"/>
              <a:gd name="connsiteY13" fmla="*/ 309288 h 3753507"/>
              <a:gd name="connsiteX14" fmla="*/ 9330633 w 10038517"/>
              <a:gd name="connsiteY14" fmla="*/ 3451733 h 3753507"/>
              <a:gd name="connsiteX0" fmla="*/ 9324096 w 10031980"/>
              <a:gd name="connsiteY0" fmla="*/ 3451733 h 3753507"/>
              <a:gd name="connsiteX1" fmla="*/ 849798 w 10031980"/>
              <a:gd name="connsiteY1" fmla="*/ 3567643 h 3753507"/>
              <a:gd name="connsiteX2" fmla="*/ 292206 w 10031980"/>
              <a:gd name="connsiteY2" fmla="*/ 2915797 h 3753507"/>
              <a:gd name="connsiteX3" fmla="*/ 809375 w 10031980"/>
              <a:gd name="connsiteY3" fmla="*/ 1758394 h 3753507"/>
              <a:gd name="connsiteX4" fmla="*/ 947378 w 10031980"/>
              <a:gd name="connsiteY4" fmla="*/ 1519794 h 3753507"/>
              <a:gd name="connsiteX5" fmla="*/ 1160099 w 10031980"/>
              <a:gd name="connsiteY5" fmla="*/ 1035483 h 3753507"/>
              <a:gd name="connsiteX6" fmla="*/ 1287679 w 10031980"/>
              <a:gd name="connsiteY6" fmla="*/ 541108 h 3753507"/>
              <a:gd name="connsiteX7" fmla="*/ 939950 w 10031980"/>
              <a:gd name="connsiteY7" fmla="*/ 283531 h 3753507"/>
              <a:gd name="connsiteX8" fmla="*/ 888434 w 10031980"/>
              <a:gd name="connsiteY8" fmla="*/ 193378 h 3753507"/>
              <a:gd name="connsiteX9" fmla="*/ 1094496 w 10031980"/>
              <a:gd name="connsiteY9" fmla="*/ 195 h 3753507"/>
              <a:gd name="connsiteX10" fmla="*/ 3142237 w 10031980"/>
              <a:gd name="connsiteY10" fmla="*/ 154742 h 3753507"/>
              <a:gd name="connsiteX11" fmla="*/ 5228614 w 10031980"/>
              <a:gd name="connsiteY11" fmla="*/ 38832 h 3753507"/>
              <a:gd name="connsiteX12" fmla="*/ 8126361 w 10031980"/>
              <a:gd name="connsiteY12" fmla="*/ 103226 h 3753507"/>
              <a:gd name="connsiteX13" fmla="*/ 9414248 w 10031980"/>
              <a:gd name="connsiteY13" fmla="*/ 309288 h 3753507"/>
              <a:gd name="connsiteX14" fmla="*/ 9324096 w 10031980"/>
              <a:gd name="connsiteY14" fmla="*/ 3451733 h 3753507"/>
              <a:gd name="connsiteX0" fmla="*/ 9246525 w 9954409"/>
              <a:gd name="connsiteY0" fmla="*/ 3451733 h 3775472"/>
              <a:gd name="connsiteX1" fmla="*/ 772227 w 9954409"/>
              <a:gd name="connsiteY1" fmla="*/ 3567643 h 3775472"/>
              <a:gd name="connsiteX2" fmla="*/ 385458 w 9954409"/>
              <a:gd name="connsiteY2" fmla="*/ 2505833 h 3775472"/>
              <a:gd name="connsiteX3" fmla="*/ 731804 w 9954409"/>
              <a:gd name="connsiteY3" fmla="*/ 1758394 h 3775472"/>
              <a:gd name="connsiteX4" fmla="*/ 869807 w 9954409"/>
              <a:gd name="connsiteY4" fmla="*/ 1519794 h 3775472"/>
              <a:gd name="connsiteX5" fmla="*/ 1082528 w 9954409"/>
              <a:gd name="connsiteY5" fmla="*/ 1035483 h 3775472"/>
              <a:gd name="connsiteX6" fmla="*/ 1210108 w 9954409"/>
              <a:gd name="connsiteY6" fmla="*/ 541108 h 3775472"/>
              <a:gd name="connsiteX7" fmla="*/ 862379 w 9954409"/>
              <a:gd name="connsiteY7" fmla="*/ 283531 h 3775472"/>
              <a:gd name="connsiteX8" fmla="*/ 810863 w 9954409"/>
              <a:gd name="connsiteY8" fmla="*/ 193378 h 3775472"/>
              <a:gd name="connsiteX9" fmla="*/ 1016925 w 9954409"/>
              <a:gd name="connsiteY9" fmla="*/ 195 h 3775472"/>
              <a:gd name="connsiteX10" fmla="*/ 3064666 w 9954409"/>
              <a:gd name="connsiteY10" fmla="*/ 154742 h 3775472"/>
              <a:gd name="connsiteX11" fmla="*/ 5151043 w 9954409"/>
              <a:gd name="connsiteY11" fmla="*/ 38832 h 3775472"/>
              <a:gd name="connsiteX12" fmla="*/ 8048790 w 9954409"/>
              <a:gd name="connsiteY12" fmla="*/ 103226 h 3775472"/>
              <a:gd name="connsiteX13" fmla="*/ 9336677 w 9954409"/>
              <a:gd name="connsiteY13" fmla="*/ 309288 h 3775472"/>
              <a:gd name="connsiteX14" fmla="*/ 9246525 w 9954409"/>
              <a:gd name="connsiteY14" fmla="*/ 3451733 h 3775472"/>
              <a:gd name="connsiteX0" fmla="*/ 9274781 w 9982665"/>
              <a:gd name="connsiteY0" fmla="*/ 3451733 h 3762986"/>
              <a:gd name="connsiteX1" fmla="*/ 800483 w 9982665"/>
              <a:gd name="connsiteY1" fmla="*/ 3567643 h 3762986"/>
              <a:gd name="connsiteX2" fmla="*/ 309900 w 9982665"/>
              <a:gd name="connsiteY2" fmla="*/ 2735218 h 3762986"/>
              <a:gd name="connsiteX3" fmla="*/ 413714 w 9982665"/>
              <a:gd name="connsiteY3" fmla="*/ 2505833 h 3762986"/>
              <a:gd name="connsiteX4" fmla="*/ 760060 w 9982665"/>
              <a:gd name="connsiteY4" fmla="*/ 1758394 h 3762986"/>
              <a:gd name="connsiteX5" fmla="*/ 898063 w 9982665"/>
              <a:gd name="connsiteY5" fmla="*/ 1519794 h 3762986"/>
              <a:gd name="connsiteX6" fmla="*/ 1110784 w 9982665"/>
              <a:gd name="connsiteY6" fmla="*/ 1035483 h 3762986"/>
              <a:gd name="connsiteX7" fmla="*/ 1238364 w 9982665"/>
              <a:gd name="connsiteY7" fmla="*/ 541108 h 3762986"/>
              <a:gd name="connsiteX8" fmla="*/ 890635 w 9982665"/>
              <a:gd name="connsiteY8" fmla="*/ 283531 h 3762986"/>
              <a:gd name="connsiteX9" fmla="*/ 839119 w 9982665"/>
              <a:gd name="connsiteY9" fmla="*/ 193378 h 3762986"/>
              <a:gd name="connsiteX10" fmla="*/ 1045181 w 9982665"/>
              <a:gd name="connsiteY10" fmla="*/ 195 h 3762986"/>
              <a:gd name="connsiteX11" fmla="*/ 3092922 w 9982665"/>
              <a:gd name="connsiteY11" fmla="*/ 154742 h 3762986"/>
              <a:gd name="connsiteX12" fmla="*/ 5179299 w 9982665"/>
              <a:gd name="connsiteY12" fmla="*/ 38832 h 3762986"/>
              <a:gd name="connsiteX13" fmla="*/ 8077046 w 9982665"/>
              <a:gd name="connsiteY13" fmla="*/ 103226 h 3762986"/>
              <a:gd name="connsiteX14" fmla="*/ 9364933 w 9982665"/>
              <a:gd name="connsiteY14" fmla="*/ 309288 h 3762986"/>
              <a:gd name="connsiteX15" fmla="*/ 9274781 w 9982665"/>
              <a:gd name="connsiteY15" fmla="*/ 3451733 h 3762986"/>
              <a:gd name="connsiteX0" fmla="*/ 9386348 w 10094232"/>
              <a:gd name="connsiteY0" fmla="*/ 3451733 h 3744690"/>
              <a:gd name="connsiteX1" fmla="*/ 912050 w 10094232"/>
              <a:gd name="connsiteY1" fmla="*/ 3567643 h 3744690"/>
              <a:gd name="connsiteX2" fmla="*/ 191923 w 10094232"/>
              <a:gd name="connsiteY2" fmla="*/ 3089575 h 3744690"/>
              <a:gd name="connsiteX3" fmla="*/ 525281 w 10094232"/>
              <a:gd name="connsiteY3" fmla="*/ 2505833 h 3744690"/>
              <a:gd name="connsiteX4" fmla="*/ 871627 w 10094232"/>
              <a:gd name="connsiteY4" fmla="*/ 1758394 h 3744690"/>
              <a:gd name="connsiteX5" fmla="*/ 1009630 w 10094232"/>
              <a:gd name="connsiteY5" fmla="*/ 1519794 h 3744690"/>
              <a:gd name="connsiteX6" fmla="*/ 1222351 w 10094232"/>
              <a:gd name="connsiteY6" fmla="*/ 1035483 h 3744690"/>
              <a:gd name="connsiteX7" fmla="*/ 1349931 w 10094232"/>
              <a:gd name="connsiteY7" fmla="*/ 541108 h 3744690"/>
              <a:gd name="connsiteX8" fmla="*/ 1002202 w 10094232"/>
              <a:gd name="connsiteY8" fmla="*/ 283531 h 3744690"/>
              <a:gd name="connsiteX9" fmla="*/ 950686 w 10094232"/>
              <a:gd name="connsiteY9" fmla="*/ 193378 h 3744690"/>
              <a:gd name="connsiteX10" fmla="*/ 1156748 w 10094232"/>
              <a:gd name="connsiteY10" fmla="*/ 195 h 3744690"/>
              <a:gd name="connsiteX11" fmla="*/ 3204489 w 10094232"/>
              <a:gd name="connsiteY11" fmla="*/ 154742 h 3744690"/>
              <a:gd name="connsiteX12" fmla="*/ 5290866 w 10094232"/>
              <a:gd name="connsiteY12" fmla="*/ 38832 h 3744690"/>
              <a:gd name="connsiteX13" fmla="*/ 8188613 w 10094232"/>
              <a:gd name="connsiteY13" fmla="*/ 103226 h 3744690"/>
              <a:gd name="connsiteX14" fmla="*/ 9476500 w 10094232"/>
              <a:gd name="connsiteY14" fmla="*/ 309288 h 3744690"/>
              <a:gd name="connsiteX15" fmla="*/ 9386348 w 10094232"/>
              <a:gd name="connsiteY15" fmla="*/ 3451733 h 3744690"/>
              <a:gd name="connsiteX0" fmla="*/ 9403567 w 10111451"/>
              <a:gd name="connsiteY0" fmla="*/ 3451733 h 3744690"/>
              <a:gd name="connsiteX1" fmla="*/ 929269 w 10111451"/>
              <a:gd name="connsiteY1" fmla="*/ 3567643 h 3744690"/>
              <a:gd name="connsiteX2" fmla="*/ 209142 w 10111451"/>
              <a:gd name="connsiteY2" fmla="*/ 3089575 h 3744690"/>
              <a:gd name="connsiteX3" fmla="*/ 542500 w 10111451"/>
              <a:gd name="connsiteY3" fmla="*/ 2505833 h 3744690"/>
              <a:gd name="connsiteX4" fmla="*/ 888846 w 10111451"/>
              <a:gd name="connsiteY4" fmla="*/ 1758394 h 3744690"/>
              <a:gd name="connsiteX5" fmla="*/ 1026849 w 10111451"/>
              <a:gd name="connsiteY5" fmla="*/ 1519794 h 3744690"/>
              <a:gd name="connsiteX6" fmla="*/ 1239570 w 10111451"/>
              <a:gd name="connsiteY6" fmla="*/ 1035483 h 3744690"/>
              <a:gd name="connsiteX7" fmla="*/ 1367150 w 10111451"/>
              <a:gd name="connsiteY7" fmla="*/ 541108 h 3744690"/>
              <a:gd name="connsiteX8" fmla="*/ 1019421 w 10111451"/>
              <a:gd name="connsiteY8" fmla="*/ 283531 h 3744690"/>
              <a:gd name="connsiteX9" fmla="*/ 967905 w 10111451"/>
              <a:gd name="connsiteY9" fmla="*/ 193378 h 3744690"/>
              <a:gd name="connsiteX10" fmla="*/ 1173967 w 10111451"/>
              <a:gd name="connsiteY10" fmla="*/ 195 h 3744690"/>
              <a:gd name="connsiteX11" fmla="*/ 3221708 w 10111451"/>
              <a:gd name="connsiteY11" fmla="*/ 154742 h 3744690"/>
              <a:gd name="connsiteX12" fmla="*/ 5308085 w 10111451"/>
              <a:gd name="connsiteY12" fmla="*/ 38832 h 3744690"/>
              <a:gd name="connsiteX13" fmla="*/ 8205832 w 10111451"/>
              <a:gd name="connsiteY13" fmla="*/ 103226 h 3744690"/>
              <a:gd name="connsiteX14" fmla="*/ 9493719 w 10111451"/>
              <a:gd name="connsiteY14" fmla="*/ 309288 h 3744690"/>
              <a:gd name="connsiteX15" fmla="*/ 9403567 w 10111451"/>
              <a:gd name="connsiteY15" fmla="*/ 3451733 h 3744690"/>
              <a:gd name="connsiteX0" fmla="*/ 9438893 w 10146777"/>
              <a:gd name="connsiteY0" fmla="*/ 3451733 h 3741986"/>
              <a:gd name="connsiteX1" fmla="*/ 964595 w 10146777"/>
              <a:gd name="connsiteY1" fmla="*/ 3567643 h 3741986"/>
              <a:gd name="connsiteX2" fmla="*/ 180410 w 10146777"/>
              <a:gd name="connsiteY2" fmla="*/ 3144091 h 3741986"/>
              <a:gd name="connsiteX3" fmla="*/ 577826 w 10146777"/>
              <a:gd name="connsiteY3" fmla="*/ 2505833 h 3741986"/>
              <a:gd name="connsiteX4" fmla="*/ 924172 w 10146777"/>
              <a:gd name="connsiteY4" fmla="*/ 1758394 h 3741986"/>
              <a:gd name="connsiteX5" fmla="*/ 1062175 w 10146777"/>
              <a:gd name="connsiteY5" fmla="*/ 1519794 h 3741986"/>
              <a:gd name="connsiteX6" fmla="*/ 1274896 w 10146777"/>
              <a:gd name="connsiteY6" fmla="*/ 1035483 h 3741986"/>
              <a:gd name="connsiteX7" fmla="*/ 1402476 w 10146777"/>
              <a:gd name="connsiteY7" fmla="*/ 541108 h 3741986"/>
              <a:gd name="connsiteX8" fmla="*/ 1054747 w 10146777"/>
              <a:gd name="connsiteY8" fmla="*/ 283531 h 3741986"/>
              <a:gd name="connsiteX9" fmla="*/ 1003231 w 10146777"/>
              <a:gd name="connsiteY9" fmla="*/ 193378 h 3741986"/>
              <a:gd name="connsiteX10" fmla="*/ 1209293 w 10146777"/>
              <a:gd name="connsiteY10" fmla="*/ 195 h 3741986"/>
              <a:gd name="connsiteX11" fmla="*/ 3257034 w 10146777"/>
              <a:gd name="connsiteY11" fmla="*/ 154742 h 3741986"/>
              <a:gd name="connsiteX12" fmla="*/ 5343411 w 10146777"/>
              <a:gd name="connsiteY12" fmla="*/ 38832 h 3741986"/>
              <a:gd name="connsiteX13" fmla="*/ 8241158 w 10146777"/>
              <a:gd name="connsiteY13" fmla="*/ 103226 h 3741986"/>
              <a:gd name="connsiteX14" fmla="*/ 9529045 w 10146777"/>
              <a:gd name="connsiteY14" fmla="*/ 309288 h 3741986"/>
              <a:gd name="connsiteX15" fmla="*/ 9438893 w 10146777"/>
              <a:gd name="connsiteY15" fmla="*/ 3451733 h 3741986"/>
              <a:gd name="connsiteX0" fmla="*/ 9438893 w 10146777"/>
              <a:gd name="connsiteY0" fmla="*/ 3451733 h 3741986"/>
              <a:gd name="connsiteX1" fmla="*/ 964595 w 10146777"/>
              <a:gd name="connsiteY1" fmla="*/ 3567643 h 3741986"/>
              <a:gd name="connsiteX2" fmla="*/ 180410 w 10146777"/>
              <a:gd name="connsiteY2" fmla="*/ 3144091 h 3741986"/>
              <a:gd name="connsiteX3" fmla="*/ 572488 w 10146777"/>
              <a:gd name="connsiteY3" fmla="*/ 2391348 h 3741986"/>
              <a:gd name="connsiteX4" fmla="*/ 924172 w 10146777"/>
              <a:gd name="connsiteY4" fmla="*/ 1758394 h 3741986"/>
              <a:gd name="connsiteX5" fmla="*/ 1062175 w 10146777"/>
              <a:gd name="connsiteY5" fmla="*/ 1519794 h 3741986"/>
              <a:gd name="connsiteX6" fmla="*/ 1274896 w 10146777"/>
              <a:gd name="connsiteY6" fmla="*/ 1035483 h 3741986"/>
              <a:gd name="connsiteX7" fmla="*/ 1402476 w 10146777"/>
              <a:gd name="connsiteY7" fmla="*/ 541108 h 3741986"/>
              <a:gd name="connsiteX8" fmla="*/ 1054747 w 10146777"/>
              <a:gd name="connsiteY8" fmla="*/ 283531 h 3741986"/>
              <a:gd name="connsiteX9" fmla="*/ 1003231 w 10146777"/>
              <a:gd name="connsiteY9" fmla="*/ 193378 h 3741986"/>
              <a:gd name="connsiteX10" fmla="*/ 1209293 w 10146777"/>
              <a:gd name="connsiteY10" fmla="*/ 195 h 3741986"/>
              <a:gd name="connsiteX11" fmla="*/ 3257034 w 10146777"/>
              <a:gd name="connsiteY11" fmla="*/ 154742 h 3741986"/>
              <a:gd name="connsiteX12" fmla="*/ 5343411 w 10146777"/>
              <a:gd name="connsiteY12" fmla="*/ 38832 h 3741986"/>
              <a:gd name="connsiteX13" fmla="*/ 8241158 w 10146777"/>
              <a:gd name="connsiteY13" fmla="*/ 103226 h 3741986"/>
              <a:gd name="connsiteX14" fmla="*/ 9529045 w 10146777"/>
              <a:gd name="connsiteY14" fmla="*/ 309288 h 3741986"/>
              <a:gd name="connsiteX15" fmla="*/ 9438893 w 10146777"/>
              <a:gd name="connsiteY15" fmla="*/ 3451733 h 3741986"/>
              <a:gd name="connsiteX0" fmla="*/ 9438894 w 10146778"/>
              <a:gd name="connsiteY0" fmla="*/ 3451733 h 3741986"/>
              <a:gd name="connsiteX1" fmla="*/ 964596 w 10146778"/>
              <a:gd name="connsiteY1" fmla="*/ 3567643 h 3741986"/>
              <a:gd name="connsiteX2" fmla="*/ 180410 w 10146778"/>
              <a:gd name="connsiteY2" fmla="*/ 3144091 h 3741986"/>
              <a:gd name="connsiteX3" fmla="*/ 572489 w 10146778"/>
              <a:gd name="connsiteY3" fmla="*/ 2391348 h 3741986"/>
              <a:gd name="connsiteX4" fmla="*/ 924173 w 10146778"/>
              <a:gd name="connsiteY4" fmla="*/ 1758394 h 3741986"/>
              <a:gd name="connsiteX5" fmla="*/ 1062176 w 10146778"/>
              <a:gd name="connsiteY5" fmla="*/ 1519794 h 3741986"/>
              <a:gd name="connsiteX6" fmla="*/ 1274897 w 10146778"/>
              <a:gd name="connsiteY6" fmla="*/ 1035483 h 3741986"/>
              <a:gd name="connsiteX7" fmla="*/ 1402477 w 10146778"/>
              <a:gd name="connsiteY7" fmla="*/ 541108 h 3741986"/>
              <a:gd name="connsiteX8" fmla="*/ 1054748 w 10146778"/>
              <a:gd name="connsiteY8" fmla="*/ 283531 h 3741986"/>
              <a:gd name="connsiteX9" fmla="*/ 1003232 w 10146778"/>
              <a:gd name="connsiteY9" fmla="*/ 193378 h 3741986"/>
              <a:gd name="connsiteX10" fmla="*/ 1209294 w 10146778"/>
              <a:gd name="connsiteY10" fmla="*/ 195 h 3741986"/>
              <a:gd name="connsiteX11" fmla="*/ 3257035 w 10146778"/>
              <a:gd name="connsiteY11" fmla="*/ 154742 h 3741986"/>
              <a:gd name="connsiteX12" fmla="*/ 5343412 w 10146778"/>
              <a:gd name="connsiteY12" fmla="*/ 38832 h 3741986"/>
              <a:gd name="connsiteX13" fmla="*/ 8241159 w 10146778"/>
              <a:gd name="connsiteY13" fmla="*/ 103226 h 3741986"/>
              <a:gd name="connsiteX14" fmla="*/ 9529046 w 10146778"/>
              <a:gd name="connsiteY14" fmla="*/ 309288 h 3741986"/>
              <a:gd name="connsiteX15" fmla="*/ 9438894 w 10146778"/>
              <a:gd name="connsiteY15" fmla="*/ 3451733 h 3741986"/>
              <a:gd name="connsiteX0" fmla="*/ 9438894 w 10146778"/>
              <a:gd name="connsiteY0" fmla="*/ 3441874 h 3732127"/>
              <a:gd name="connsiteX1" fmla="*/ 964596 w 10146778"/>
              <a:gd name="connsiteY1" fmla="*/ 3557784 h 3732127"/>
              <a:gd name="connsiteX2" fmla="*/ 180410 w 10146778"/>
              <a:gd name="connsiteY2" fmla="*/ 3134232 h 3732127"/>
              <a:gd name="connsiteX3" fmla="*/ 572489 w 10146778"/>
              <a:gd name="connsiteY3" fmla="*/ 2381489 h 3732127"/>
              <a:gd name="connsiteX4" fmla="*/ 924173 w 10146778"/>
              <a:gd name="connsiteY4" fmla="*/ 1748535 h 3732127"/>
              <a:gd name="connsiteX5" fmla="*/ 1062176 w 10146778"/>
              <a:gd name="connsiteY5" fmla="*/ 1509935 h 3732127"/>
              <a:gd name="connsiteX6" fmla="*/ 1274897 w 10146778"/>
              <a:gd name="connsiteY6" fmla="*/ 1025624 h 3732127"/>
              <a:gd name="connsiteX7" fmla="*/ 1402477 w 10146778"/>
              <a:gd name="connsiteY7" fmla="*/ 531249 h 3732127"/>
              <a:gd name="connsiteX8" fmla="*/ 1054748 w 10146778"/>
              <a:gd name="connsiteY8" fmla="*/ 273672 h 3732127"/>
              <a:gd name="connsiteX9" fmla="*/ 1003232 w 10146778"/>
              <a:gd name="connsiteY9" fmla="*/ 183519 h 3732127"/>
              <a:gd name="connsiteX10" fmla="*/ 1668379 w 10146778"/>
              <a:gd name="connsiteY10" fmla="*/ 88465 h 3732127"/>
              <a:gd name="connsiteX11" fmla="*/ 3257035 w 10146778"/>
              <a:gd name="connsiteY11" fmla="*/ 144883 h 3732127"/>
              <a:gd name="connsiteX12" fmla="*/ 5343412 w 10146778"/>
              <a:gd name="connsiteY12" fmla="*/ 28973 h 3732127"/>
              <a:gd name="connsiteX13" fmla="*/ 8241159 w 10146778"/>
              <a:gd name="connsiteY13" fmla="*/ 93367 h 3732127"/>
              <a:gd name="connsiteX14" fmla="*/ 9529046 w 10146778"/>
              <a:gd name="connsiteY14" fmla="*/ 299429 h 3732127"/>
              <a:gd name="connsiteX15" fmla="*/ 9438894 w 10146778"/>
              <a:gd name="connsiteY15" fmla="*/ 3441874 h 3732127"/>
              <a:gd name="connsiteX0" fmla="*/ 9438894 w 10146778"/>
              <a:gd name="connsiteY0" fmla="*/ 3441874 h 3732127"/>
              <a:gd name="connsiteX1" fmla="*/ 964596 w 10146778"/>
              <a:gd name="connsiteY1" fmla="*/ 3557784 h 3732127"/>
              <a:gd name="connsiteX2" fmla="*/ 180410 w 10146778"/>
              <a:gd name="connsiteY2" fmla="*/ 3134232 h 3732127"/>
              <a:gd name="connsiteX3" fmla="*/ 572489 w 10146778"/>
              <a:gd name="connsiteY3" fmla="*/ 2381489 h 3732127"/>
              <a:gd name="connsiteX4" fmla="*/ 924173 w 10146778"/>
              <a:gd name="connsiteY4" fmla="*/ 1748535 h 3732127"/>
              <a:gd name="connsiteX5" fmla="*/ 1062176 w 10146778"/>
              <a:gd name="connsiteY5" fmla="*/ 1509935 h 3732127"/>
              <a:gd name="connsiteX6" fmla="*/ 1274897 w 10146778"/>
              <a:gd name="connsiteY6" fmla="*/ 1025624 h 3732127"/>
              <a:gd name="connsiteX7" fmla="*/ 1402477 w 10146778"/>
              <a:gd name="connsiteY7" fmla="*/ 531249 h 3732127"/>
              <a:gd name="connsiteX8" fmla="*/ 1150835 w 10146778"/>
              <a:gd name="connsiteY8" fmla="*/ 453576 h 3732127"/>
              <a:gd name="connsiteX9" fmla="*/ 1003232 w 10146778"/>
              <a:gd name="connsiteY9" fmla="*/ 183519 h 3732127"/>
              <a:gd name="connsiteX10" fmla="*/ 1668379 w 10146778"/>
              <a:gd name="connsiteY10" fmla="*/ 88465 h 3732127"/>
              <a:gd name="connsiteX11" fmla="*/ 3257035 w 10146778"/>
              <a:gd name="connsiteY11" fmla="*/ 144883 h 3732127"/>
              <a:gd name="connsiteX12" fmla="*/ 5343412 w 10146778"/>
              <a:gd name="connsiteY12" fmla="*/ 28973 h 3732127"/>
              <a:gd name="connsiteX13" fmla="*/ 8241159 w 10146778"/>
              <a:gd name="connsiteY13" fmla="*/ 93367 h 3732127"/>
              <a:gd name="connsiteX14" fmla="*/ 9529046 w 10146778"/>
              <a:gd name="connsiteY14" fmla="*/ 299429 h 3732127"/>
              <a:gd name="connsiteX15" fmla="*/ 9438894 w 10146778"/>
              <a:gd name="connsiteY15" fmla="*/ 3441874 h 3732127"/>
              <a:gd name="connsiteX0" fmla="*/ 9438894 w 10146778"/>
              <a:gd name="connsiteY0" fmla="*/ 3441874 h 3732127"/>
              <a:gd name="connsiteX1" fmla="*/ 964596 w 10146778"/>
              <a:gd name="connsiteY1" fmla="*/ 3557784 h 3732127"/>
              <a:gd name="connsiteX2" fmla="*/ 180410 w 10146778"/>
              <a:gd name="connsiteY2" fmla="*/ 3134232 h 3732127"/>
              <a:gd name="connsiteX3" fmla="*/ 572489 w 10146778"/>
              <a:gd name="connsiteY3" fmla="*/ 2381489 h 3732127"/>
              <a:gd name="connsiteX4" fmla="*/ 924173 w 10146778"/>
              <a:gd name="connsiteY4" fmla="*/ 1748535 h 3732127"/>
              <a:gd name="connsiteX5" fmla="*/ 1062176 w 10146778"/>
              <a:gd name="connsiteY5" fmla="*/ 1509935 h 3732127"/>
              <a:gd name="connsiteX6" fmla="*/ 1274897 w 10146778"/>
              <a:gd name="connsiteY6" fmla="*/ 1025624 h 3732127"/>
              <a:gd name="connsiteX7" fmla="*/ 1402477 w 10146778"/>
              <a:gd name="connsiteY7" fmla="*/ 531249 h 3732127"/>
              <a:gd name="connsiteX8" fmla="*/ 1150835 w 10146778"/>
              <a:gd name="connsiteY8" fmla="*/ 453576 h 3732127"/>
              <a:gd name="connsiteX9" fmla="*/ 1077967 w 10146778"/>
              <a:gd name="connsiteY9" fmla="*/ 79938 h 3732127"/>
              <a:gd name="connsiteX10" fmla="*/ 1668379 w 10146778"/>
              <a:gd name="connsiteY10" fmla="*/ 88465 h 3732127"/>
              <a:gd name="connsiteX11" fmla="*/ 3257035 w 10146778"/>
              <a:gd name="connsiteY11" fmla="*/ 144883 h 3732127"/>
              <a:gd name="connsiteX12" fmla="*/ 5343412 w 10146778"/>
              <a:gd name="connsiteY12" fmla="*/ 28973 h 3732127"/>
              <a:gd name="connsiteX13" fmla="*/ 8241159 w 10146778"/>
              <a:gd name="connsiteY13" fmla="*/ 93367 h 3732127"/>
              <a:gd name="connsiteX14" fmla="*/ 9529046 w 10146778"/>
              <a:gd name="connsiteY14" fmla="*/ 299429 h 3732127"/>
              <a:gd name="connsiteX15" fmla="*/ 9438894 w 10146778"/>
              <a:gd name="connsiteY15" fmla="*/ 3441874 h 3732127"/>
              <a:gd name="connsiteX0" fmla="*/ 9438894 w 10146778"/>
              <a:gd name="connsiteY0" fmla="*/ 3441874 h 3732127"/>
              <a:gd name="connsiteX1" fmla="*/ 964596 w 10146778"/>
              <a:gd name="connsiteY1" fmla="*/ 3557784 h 3732127"/>
              <a:gd name="connsiteX2" fmla="*/ 180410 w 10146778"/>
              <a:gd name="connsiteY2" fmla="*/ 3134232 h 3732127"/>
              <a:gd name="connsiteX3" fmla="*/ 572489 w 10146778"/>
              <a:gd name="connsiteY3" fmla="*/ 2381489 h 3732127"/>
              <a:gd name="connsiteX4" fmla="*/ 924173 w 10146778"/>
              <a:gd name="connsiteY4" fmla="*/ 1748535 h 3732127"/>
              <a:gd name="connsiteX5" fmla="*/ 1062176 w 10146778"/>
              <a:gd name="connsiteY5" fmla="*/ 1509935 h 3732127"/>
              <a:gd name="connsiteX6" fmla="*/ 1274897 w 10146778"/>
              <a:gd name="connsiteY6" fmla="*/ 1025624 h 3732127"/>
              <a:gd name="connsiteX7" fmla="*/ 1231654 w 10146778"/>
              <a:gd name="connsiteY7" fmla="*/ 656638 h 3732127"/>
              <a:gd name="connsiteX8" fmla="*/ 1150835 w 10146778"/>
              <a:gd name="connsiteY8" fmla="*/ 453576 h 3732127"/>
              <a:gd name="connsiteX9" fmla="*/ 1077967 w 10146778"/>
              <a:gd name="connsiteY9" fmla="*/ 79938 h 3732127"/>
              <a:gd name="connsiteX10" fmla="*/ 1668379 w 10146778"/>
              <a:gd name="connsiteY10" fmla="*/ 88465 h 3732127"/>
              <a:gd name="connsiteX11" fmla="*/ 3257035 w 10146778"/>
              <a:gd name="connsiteY11" fmla="*/ 144883 h 3732127"/>
              <a:gd name="connsiteX12" fmla="*/ 5343412 w 10146778"/>
              <a:gd name="connsiteY12" fmla="*/ 28973 h 3732127"/>
              <a:gd name="connsiteX13" fmla="*/ 8241159 w 10146778"/>
              <a:gd name="connsiteY13" fmla="*/ 93367 h 3732127"/>
              <a:gd name="connsiteX14" fmla="*/ 9529046 w 10146778"/>
              <a:gd name="connsiteY14" fmla="*/ 299429 h 3732127"/>
              <a:gd name="connsiteX15" fmla="*/ 9438894 w 10146778"/>
              <a:gd name="connsiteY15" fmla="*/ 3441874 h 3732127"/>
              <a:gd name="connsiteX0" fmla="*/ 9438894 w 10146778"/>
              <a:gd name="connsiteY0" fmla="*/ 3441874 h 3732127"/>
              <a:gd name="connsiteX1" fmla="*/ 964596 w 10146778"/>
              <a:gd name="connsiteY1" fmla="*/ 3557784 h 3732127"/>
              <a:gd name="connsiteX2" fmla="*/ 180410 w 10146778"/>
              <a:gd name="connsiteY2" fmla="*/ 3134232 h 3732127"/>
              <a:gd name="connsiteX3" fmla="*/ 572489 w 10146778"/>
              <a:gd name="connsiteY3" fmla="*/ 2381489 h 3732127"/>
              <a:gd name="connsiteX4" fmla="*/ 924173 w 10146778"/>
              <a:gd name="connsiteY4" fmla="*/ 1748535 h 3732127"/>
              <a:gd name="connsiteX5" fmla="*/ 1062176 w 10146778"/>
              <a:gd name="connsiteY5" fmla="*/ 1509935 h 3732127"/>
              <a:gd name="connsiteX6" fmla="*/ 1152118 w 10146778"/>
              <a:gd name="connsiteY6" fmla="*/ 1118301 h 3732127"/>
              <a:gd name="connsiteX7" fmla="*/ 1231654 w 10146778"/>
              <a:gd name="connsiteY7" fmla="*/ 656638 h 3732127"/>
              <a:gd name="connsiteX8" fmla="*/ 1150835 w 10146778"/>
              <a:gd name="connsiteY8" fmla="*/ 453576 h 3732127"/>
              <a:gd name="connsiteX9" fmla="*/ 1077967 w 10146778"/>
              <a:gd name="connsiteY9" fmla="*/ 79938 h 3732127"/>
              <a:gd name="connsiteX10" fmla="*/ 1668379 w 10146778"/>
              <a:gd name="connsiteY10" fmla="*/ 88465 h 3732127"/>
              <a:gd name="connsiteX11" fmla="*/ 3257035 w 10146778"/>
              <a:gd name="connsiteY11" fmla="*/ 144883 h 3732127"/>
              <a:gd name="connsiteX12" fmla="*/ 5343412 w 10146778"/>
              <a:gd name="connsiteY12" fmla="*/ 28973 h 3732127"/>
              <a:gd name="connsiteX13" fmla="*/ 8241159 w 10146778"/>
              <a:gd name="connsiteY13" fmla="*/ 93367 h 3732127"/>
              <a:gd name="connsiteX14" fmla="*/ 9529046 w 10146778"/>
              <a:gd name="connsiteY14" fmla="*/ 299429 h 3732127"/>
              <a:gd name="connsiteX15" fmla="*/ 9438894 w 10146778"/>
              <a:gd name="connsiteY15" fmla="*/ 3441874 h 3732127"/>
              <a:gd name="connsiteX0" fmla="*/ 9438894 w 10146778"/>
              <a:gd name="connsiteY0" fmla="*/ 3441874 h 3732127"/>
              <a:gd name="connsiteX1" fmla="*/ 964596 w 10146778"/>
              <a:gd name="connsiteY1" fmla="*/ 3557784 h 3732127"/>
              <a:gd name="connsiteX2" fmla="*/ 180410 w 10146778"/>
              <a:gd name="connsiteY2" fmla="*/ 3134232 h 3732127"/>
              <a:gd name="connsiteX3" fmla="*/ 572489 w 10146778"/>
              <a:gd name="connsiteY3" fmla="*/ 2381489 h 3732127"/>
              <a:gd name="connsiteX4" fmla="*/ 924173 w 10146778"/>
              <a:gd name="connsiteY4" fmla="*/ 1748535 h 3732127"/>
              <a:gd name="connsiteX5" fmla="*/ 1008794 w 10146778"/>
              <a:gd name="connsiteY5" fmla="*/ 1509935 h 3732127"/>
              <a:gd name="connsiteX6" fmla="*/ 1152118 w 10146778"/>
              <a:gd name="connsiteY6" fmla="*/ 1118301 h 3732127"/>
              <a:gd name="connsiteX7" fmla="*/ 1231654 w 10146778"/>
              <a:gd name="connsiteY7" fmla="*/ 656638 h 3732127"/>
              <a:gd name="connsiteX8" fmla="*/ 1150835 w 10146778"/>
              <a:gd name="connsiteY8" fmla="*/ 453576 h 3732127"/>
              <a:gd name="connsiteX9" fmla="*/ 1077967 w 10146778"/>
              <a:gd name="connsiteY9" fmla="*/ 79938 h 3732127"/>
              <a:gd name="connsiteX10" fmla="*/ 1668379 w 10146778"/>
              <a:gd name="connsiteY10" fmla="*/ 88465 h 3732127"/>
              <a:gd name="connsiteX11" fmla="*/ 3257035 w 10146778"/>
              <a:gd name="connsiteY11" fmla="*/ 144883 h 3732127"/>
              <a:gd name="connsiteX12" fmla="*/ 5343412 w 10146778"/>
              <a:gd name="connsiteY12" fmla="*/ 28973 h 3732127"/>
              <a:gd name="connsiteX13" fmla="*/ 8241159 w 10146778"/>
              <a:gd name="connsiteY13" fmla="*/ 93367 h 3732127"/>
              <a:gd name="connsiteX14" fmla="*/ 9529046 w 10146778"/>
              <a:gd name="connsiteY14" fmla="*/ 299429 h 3732127"/>
              <a:gd name="connsiteX15" fmla="*/ 9438894 w 10146778"/>
              <a:gd name="connsiteY15" fmla="*/ 3441874 h 3732127"/>
              <a:gd name="connsiteX0" fmla="*/ 9438894 w 10146778"/>
              <a:gd name="connsiteY0" fmla="*/ 3441874 h 3732127"/>
              <a:gd name="connsiteX1" fmla="*/ 964596 w 10146778"/>
              <a:gd name="connsiteY1" fmla="*/ 3557784 h 3732127"/>
              <a:gd name="connsiteX2" fmla="*/ 180410 w 10146778"/>
              <a:gd name="connsiteY2" fmla="*/ 3134232 h 3732127"/>
              <a:gd name="connsiteX3" fmla="*/ 572489 w 10146778"/>
              <a:gd name="connsiteY3" fmla="*/ 2381489 h 3732127"/>
              <a:gd name="connsiteX4" fmla="*/ 924173 w 10146778"/>
              <a:gd name="connsiteY4" fmla="*/ 1748535 h 3732127"/>
              <a:gd name="connsiteX5" fmla="*/ 1008794 w 10146778"/>
              <a:gd name="connsiteY5" fmla="*/ 1509935 h 3732127"/>
              <a:gd name="connsiteX6" fmla="*/ 1152118 w 10146778"/>
              <a:gd name="connsiteY6" fmla="*/ 1118301 h 3732127"/>
              <a:gd name="connsiteX7" fmla="*/ 1231654 w 10146778"/>
              <a:gd name="connsiteY7" fmla="*/ 656638 h 3732127"/>
              <a:gd name="connsiteX8" fmla="*/ 1150835 w 10146778"/>
              <a:gd name="connsiteY8" fmla="*/ 453576 h 3732127"/>
              <a:gd name="connsiteX9" fmla="*/ 1312848 w 10146778"/>
              <a:gd name="connsiteY9" fmla="*/ 69035 h 3732127"/>
              <a:gd name="connsiteX10" fmla="*/ 1668379 w 10146778"/>
              <a:gd name="connsiteY10" fmla="*/ 88465 h 3732127"/>
              <a:gd name="connsiteX11" fmla="*/ 3257035 w 10146778"/>
              <a:gd name="connsiteY11" fmla="*/ 144883 h 3732127"/>
              <a:gd name="connsiteX12" fmla="*/ 5343412 w 10146778"/>
              <a:gd name="connsiteY12" fmla="*/ 28973 h 3732127"/>
              <a:gd name="connsiteX13" fmla="*/ 8241159 w 10146778"/>
              <a:gd name="connsiteY13" fmla="*/ 93367 h 3732127"/>
              <a:gd name="connsiteX14" fmla="*/ 9529046 w 10146778"/>
              <a:gd name="connsiteY14" fmla="*/ 299429 h 3732127"/>
              <a:gd name="connsiteX15" fmla="*/ 9438894 w 10146778"/>
              <a:gd name="connsiteY15" fmla="*/ 3441874 h 3732127"/>
              <a:gd name="connsiteX0" fmla="*/ 9438894 w 10146778"/>
              <a:gd name="connsiteY0" fmla="*/ 3441874 h 3732127"/>
              <a:gd name="connsiteX1" fmla="*/ 964596 w 10146778"/>
              <a:gd name="connsiteY1" fmla="*/ 3557784 h 3732127"/>
              <a:gd name="connsiteX2" fmla="*/ 180410 w 10146778"/>
              <a:gd name="connsiteY2" fmla="*/ 3134232 h 3732127"/>
              <a:gd name="connsiteX3" fmla="*/ 572489 w 10146778"/>
              <a:gd name="connsiteY3" fmla="*/ 2381489 h 3732127"/>
              <a:gd name="connsiteX4" fmla="*/ 924173 w 10146778"/>
              <a:gd name="connsiteY4" fmla="*/ 1748535 h 3732127"/>
              <a:gd name="connsiteX5" fmla="*/ 1008794 w 10146778"/>
              <a:gd name="connsiteY5" fmla="*/ 1509935 h 3732127"/>
              <a:gd name="connsiteX6" fmla="*/ 1152118 w 10146778"/>
              <a:gd name="connsiteY6" fmla="*/ 1118301 h 3732127"/>
              <a:gd name="connsiteX7" fmla="*/ 1231654 w 10146778"/>
              <a:gd name="connsiteY7" fmla="*/ 656638 h 3732127"/>
              <a:gd name="connsiteX8" fmla="*/ 1150835 w 10146778"/>
              <a:gd name="connsiteY8" fmla="*/ 453576 h 3732127"/>
              <a:gd name="connsiteX9" fmla="*/ 1099319 w 10146778"/>
              <a:gd name="connsiteY9" fmla="*/ 270745 h 3732127"/>
              <a:gd name="connsiteX10" fmla="*/ 1668379 w 10146778"/>
              <a:gd name="connsiteY10" fmla="*/ 88465 h 3732127"/>
              <a:gd name="connsiteX11" fmla="*/ 3257035 w 10146778"/>
              <a:gd name="connsiteY11" fmla="*/ 144883 h 3732127"/>
              <a:gd name="connsiteX12" fmla="*/ 5343412 w 10146778"/>
              <a:gd name="connsiteY12" fmla="*/ 28973 h 3732127"/>
              <a:gd name="connsiteX13" fmla="*/ 8241159 w 10146778"/>
              <a:gd name="connsiteY13" fmla="*/ 93367 h 3732127"/>
              <a:gd name="connsiteX14" fmla="*/ 9529046 w 10146778"/>
              <a:gd name="connsiteY14" fmla="*/ 299429 h 3732127"/>
              <a:gd name="connsiteX15" fmla="*/ 9438894 w 10146778"/>
              <a:gd name="connsiteY15" fmla="*/ 3441874 h 3732127"/>
              <a:gd name="connsiteX0" fmla="*/ 9438894 w 10146778"/>
              <a:gd name="connsiteY0" fmla="*/ 3441874 h 3732127"/>
              <a:gd name="connsiteX1" fmla="*/ 964596 w 10146778"/>
              <a:gd name="connsiteY1" fmla="*/ 3557784 h 3732127"/>
              <a:gd name="connsiteX2" fmla="*/ 180410 w 10146778"/>
              <a:gd name="connsiteY2" fmla="*/ 3134232 h 3732127"/>
              <a:gd name="connsiteX3" fmla="*/ 572489 w 10146778"/>
              <a:gd name="connsiteY3" fmla="*/ 2381489 h 3732127"/>
              <a:gd name="connsiteX4" fmla="*/ 924173 w 10146778"/>
              <a:gd name="connsiteY4" fmla="*/ 1748535 h 3732127"/>
              <a:gd name="connsiteX5" fmla="*/ 1008794 w 10146778"/>
              <a:gd name="connsiteY5" fmla="*/ 1509935 h 3732127"/>
              <a:gd name="connsiteX6" fmla="*/ 1152118 w 10146778"/>
              <a:gd name="connsiteY6" fmla="*/ 1118301 h 3732127"/>
              <a:gd name="connsiteX7" fmla="*/ 1231654 w 10146778"/>
              <a:gd name="connsiteY7" fmla="*/ 656638 h 3732127"/>
              <a:gd name="connsiteX8" fmla="*/ 1150835 w 10146778"/>
              <a:gd name="connsiteY8" fmla="*/ 453576 h 3732127"/>
              <a:gd name="connsiteX9" fmla="*/ 1099319 w 10146778"/>
              <a:gd name="connsiteY9" fmla="*/ 270745 h 3732127"/>
              <a:gd name="connsiteX10" fmla="*/ 782237 w 10146778"/>
              <a:gd name="connsiteY10" fmla="*/ 23045 h 3732127"/>
              <a:gd name="connsiteX11" fmla="*/ 3257035 w 10146778"/>
              <a:gd name="connsiteY11" fmla="*/ 144883 h 3732127"/>
              <a:gd name="connsiteX12" fmla="*/ 5343412 w 10146778"/>
              <a:gd name="connsiteY12" fmla="*/ 28973 h 3732127"/>
              <a:gd name="connsiteX13" fmla="*/ 8241159 w 10146778"/>
              <a:gd name="connsiteY13" fmla="*/ 93367 h 3732127"/>
              <a:gd name="connsiteX14" fmla="*/ 9529046 w 10146778"/>
              <a:gd name="connsiteY14" fmla="*/ 299429 h 3732127"/>
              <a:gd name="connsiteX15" fmla="*/ 9438894 w 10146778"/>
              <a:gd name="connsiteY15" fmla="*/ 3441874 h 3732127"/>
              <a:gd name="connsiteX0" fmla="*/ 9438894 w 10146778"/>
              <a:gd name="connsiteY0" fmla="*/ 3441874 h 3732127"/>
              <a:gd name="connsiteX1" fmla="*/ 964596 w 10146778"/>
              <a:gd name="connsiteY1" fmla="*/ 3557784 h 3732127"/>
              <a:gd name="connsiteX2" fmla="*/ 180410 w 10146778"/>
              <a:gd name="connsiteY2" fmla="*/ 3134232 h 3732127"/>
              <a:gd name="connsiteX3" fmla="*/ 572489 w 10146778"/>
              <a:gd name="connsiteY3" fmla="*/ 2381489 h 3732127"/>
              <a:gd name="connsiteX4" fmla="*/ 924173 w 10146778"/>
              <a:gd name="connsiteY4" fmla="*/ 1748535 h 3732127"/>
              <a:gd name="connsiteX5" fmla="*/ 1008794 w 10146778"/>
              <a:gd name="connsiteY5" fmla="*/ 1509935 h 3732127"/>
              <a:gd name="connsiteX6" fmla="*/ 1152118 w 10146778"/>
              <a:gd name="connsiteY6" fmla="*/ 1118301 h 3732127"/>
              <a:gd name="connsiteX7" fmla="*/ 1231654 w 10146778"/>
              <a:gd name="connsiteY7" fmla="*/ 656638 h 3732127"/>
              <a:gd name="connsiteX8" fmla="*/ 1150835 w 10146778"/>
              <a:gd name="connsiteY8" fmla="*/ 453576 h 3732127"/>
              <a:gd name="connsiteX9" fmla="*/ 1099319 w 10146778"/>
              <a:gd name="connsiteY9" fmla="*/ 270745 h 3732127"/>
              <a:gd name="connsiteX10" fmla="*/ 782237 w 10146778"/>
              <a:gd name="connsiteY10" fmla="*/ 23045 h 3732127"/>
              <a:gd name="connsiteX11" fmla="*/ 3267711 w 10146778"/>
              <a:gd name="connsiteY11" fmla="*/ 46753 h 3732127"/>
              <a:gd name="connsiteX12" fmla="*/ 5343412 w 10146778"/>
              <a:gd name="connsiteY12" fmla="*/ 28973 h 3732127"/>
              <a:gd name="connsiteX13" fmla="*/ 8241159 w 10146778"/>
              <a:gd name="connsiteY13" fmla="*/ 93367 h 3732127"/>
              <a:gd name="connsiteX14" fmla="*/ 9529046 w 10146778"/>
              <a:gd name="connsiteY14" fmla="*/ 299429 h 3732127"/>
              <a:gd name="connsiteX15" fmla="*/ 9438894 w 10146778"/>
              <a:gd name="connsiteY15" fmla="*/ 3441874 h 3732127"/>
              <a:gd name="connsiteX0" fmla="*/ 9332578 w 10022310"/>
              <a:gd name="connsiteY0" fmla="*/ 3441874 h 3782268"/>
              <a:gd name="connsiteX1" fmla="*/ 1105973 w 10022310"/>
              <a:gd name="connsiteY1" fmla="*/ 3662456 h 3782268"/>
              <a:gd name="connsiteX2" fmla="*/ 74094 w 10022310"/>
              <a:gd name="connsiteY2" fmla="*/ 3134232 h 3782268"/>
              <a:gd name="connsiteX3" fmla="*/ 466173 w 10022310"/>
              <a:gd name="connsiteY3" fmla="*/ 2381489 h 3782268"/>
              <a:gd name="connsiteX4" fmla="*/ 817857 w 10022310"/>
              <a:gd name="connsiteY4" fmla="*/ 1748535 h 3782268"/>
              <a:gd name="connsiteX5" fmla="*/ 902478 w 10022310"/>
              <a:gd name="connsiteY5" fmla="*/ 1509935 h 3782268"/>
              <a:gd name="connsiteX6" fmla="*/ 1045802 w 10022310"/>
              <a:gd name="connsiteY6" fmla="*/ 1118301 h 3782268"/>
              <a:gd name="connsiteX7" fmla="*/ 1125338 w 10022310"/>
              <a:gd name="connsiteY7" fmla="*/ 656638 h 3782268"/>
              <a:gd name="connsiteX8" fmla="*/ 1044519 w 10022310"/>
              <a:gd name="connsiteY8" fmla="*/ 453576 h 3782268"/>
              <a:gd name="connsiteX9" fmla="*/ 993003 w 10022310"/>
              <a:gd name="connsiteY9" fmla="*/ 270745 h 3782268"/>
              <a:gd name="connsiteX10" fmla="*/ 675921 w 10022310"/>
              <a:gd name="connsiteY10" fmla="*/ 23045 h 3782268"/>
              <a:gd name="connsiteX11" fmla="*/ 3161395 w 10022310"/>
              <a:gd name="connsiteY11" fmla="*/ 46753 h 3782268"/>
              <a:gd name="connsiteX12" fmla="*/ 5237096 w 10022310"/>
              <a:gd name="connsiteY12" fmla="*/ 28973 h 3782268"/>
              <a:gd name="connsiteX13" fmla="*/ 8134843 w 10022310"/>
              <a:gd name="connsiteY13" fmla="*/ 93367 h 3782268"/>
              <a:gd name="connsiteX14" fmla="*/ 9422730 w 10022310"/>
              <a:gd name="connsiteY14" fmla="*/ 299429 h 3782268"/>
              <a:gd name="connsiteX15" fmla="*/ 9332578 w 10022310"/>
              <a:gd name="connsiteY15" fmla="*/ 3441874 h 3782268"/>
              <a:gd name="connsiteX0" fmla="*/ 9286305 w 9976035"/>
              <a:gd name="connsiteY0" fmla="*/ 3441874 h 3783301"/>
              <a:gd name="connsiteX1" fmla="*/ 1059700 w 9976035"/>
              <a:gd name="connsiteY1" fmla="*/ 3662456 h 3783301"/>
              <a:gd name="connsiteX2" fmla="*/ 96150 w 9976035"/>
              <a:gd name="connsiteY2" fmla="*/ 3116787 h 3783301"/>
              <a:gd name="connsiteX3" fmla="*/ 419900 w 9976035"/>
              <a:gd name="connsiteY3" fmla="*/ 2381489 h 3783301"/>
              <a:gd name="connsiteX4" fmla="*/ 771584 w 9976035"/>
              <a:gd name="connsiteY4" fmla="*/ 1748535 h 3783301"/>
              <a:gd name="connsiteX5" fmla="*/ 856205 w 9976035"/>
              <a:gd name="connsiteY5" fmla="*/ 1509935 h 3783301"/>
              <a:gd name="connsiteX6" fmla="*/ 999529 w 9976035"/>
              <a:gd name="connsiteY6" fmla="*/ 1118301 h 3783301"/>
              <a:gd name="connsiteX7" fmla="*/ 1079065 w 9976035"/>
              <a:gd name="connsiteY7" fmla="*/ 656638 h 3783301"/>
              <a:gd name="connsiteX8" fmla="*/ 998246 w 9976035"/>
              <a:gd name="connsiteY8" fmla="*/ 453576 h 3783301"/>
              <a:gd name="connsiteX9" fmla="*/ 946730 w 9976035"/>
              <a:gd name="connsiteY9" fmla="*/ 270745 h 3783301"/>
              <a:gd name="connsiteX10" fmla="*/ 629648 w 9976035"/>
              <a:gd name="connsiteY10" fmla="*/ 23045 h 3783301"/>
              <a:gd name="connsiteX11" fmla="*/ 3115122 w 9976035"/>
              <a:gd name="connsiteY11" fmla="*/ 46753 h 3783301"/>
              <a:gd name="connsiteX12" fmla="*/ 5190823 w 9976035"/>
              <a:gd name="connsiteY12" fmla="*/ 28973 h 3783301"/>
              <a:gd name="connsiteX13" fmla="*/ 8088570 w 9976035"/>
              <a:gd name="connsiteY13" fmla="*/ 93367 h 3783301"/>
              <a:gd name="connsiteX14" fmla="*/ 9376457 w 9976035"/>
              <a:gd name="connsiteY14" fmla="*/ 299429 h 3783301"/>
              <a:gd name="connsiteX15" fmla="*/ 9286305 w 9976035"/>
              <a:gd name="connsiteY15" fmla="*/ 3441874 h 3783301"/>
              <a:gd name="connsiteX0" fmla="*/ 9291955 w 9981686"/>
              <a:gd name="connsiteY0" fmla="*/ 3441874 h 3777666"/>
              <a:gd name="connsiteX1" fmla="*/ 1065350 w 9981686"/>
              <a:gd name="connsiteY1" fmla="*/ 3662456 h 3777666"/>
              <a:gd name="connsiteX2" fmla="*/ 93259 w 9981686"/>
              <a:gd name="connsiteY2" fmla="*/ 3212736 h 3777666"/>
              <a:gd name="connsiteX3" fmla="*/ 425550 w 9981686"/>
              <a:gd name="connsiteY3" fmla="*/ 2381489 h 3777666"/>
              <a:gd name="connsiteX4" fmla="*/ 777234 w 9981686"/>
              <a:gd name="connsiteY4" fmla="*/ 1748535 h 3777666"/>
              <a:gd name="connsiteX5" fmla="*/ 861855 w 9981686"/>
              <a:gd name="connsiteY5" fmla="*/ 1509935 h 3777666"/>
              <a:gd name="connsiteX6" fmla="*/ 1005179 w 9981686"/>
              <a:gd name="connsiteY6" fmla="*/ 1118301 h 3777666"/>
              <a:gd name="connsiteX7" fmla="*/ 1084715 w 9981686"/>
              <a:gd name="connsiteY7" fmla="*/ 656638 h 3777666"/>
              <a:gd name="connsiteX8" fmla="*/ 1003896 w 9981686"/>
              <a:gd name="connsiteY8" fmla="*/ 453576 h 3777666"/>
              <a:gd name="connsiteX9" fmla="*/ 952380 w 9981686"/>
              <a:gd name="connsiteY9" fmla="*/ 270745 h 3777666"/>
              <a:gd name="connsiteX10" fmla="*/ 635298 w 9981686"/>
              <a:gd name="connsiteY10" fmla="*/ 23045 h 3777666"/>
              <a:gd name="connsiteX11" fmla="*/ 3120772 w 9981686"/>
              <a:gd name="connsiteY11" fmla="*/ 46753 h 3777666"/>
              <a:gd name="connsiteX12" fmla="*/ 5196473 w 9981686"/>
              <a:gd name="connsiteY12" fmla="*/ 28973 h 3777666"/>
              <a:gd name="connsiteX13" fmla="*/ 8094220 w 9981686"/>
              <a:gd name="connsiteY13" fmla="*/ 93367 h 3777666"/>
              <a:gd name="connsiteX14" fmla="*/ 9382107 w 9981686"/>
              <a:gd name="connsiteY14" fmla="*/ 299429 h 3777666"/>
              <a:gd name="connsiteX15" fmla="*/ 9291955 w 9981686"/>
              <a:gd name="connsiteY15" fmla="*/ 3441874 h 3777666"/>
              <a:gd name="connsiteX0" fmla="*/ 9291955 w 9981686"/>
              <a:gd name="connsiteY0" fmla="*/ 3441874 h 3777666"/>
              <a:gd name="connsiteX1" fmla="*/ 1065350 w 9981686"/>
              <a:gd name="connsiteY1" fmla="*/ 3662456 h 3777666"/>
              <a:gd name="connsiteX2" fmla="*/ 93259 w 9981686"/>
              <a:gd name="connsiteY2" fmla="*/ 3212736 h 3777666"/>
              <a:gd name="connsiteX3" fmla="*/ 459714 w 9981686"/>
              <a:gd name="connsiteY3" fmla="*/ 2390212 h 3777666"/>
              <a:gd name="connsiteX4" fmla="*/ 777234 w 9981686"/>
              <a:gd name="connsiteY4" fmla="*/ 1748535 h 3777666"/>
              <a:gd name="connsiteX5" fmla="*/ 861855 w 9981686"/>
              <a:gd name="connsiteY5" fmla="*/ 1509935 h 3777666"/>
              <a:gd name="connsiteX6" fmla="*/ 1005179 w 9981686"/>
              <a:gd name="connsiteY6" fmla="*/ 1118301 h 3777666"/>
              <a:gd name="connsiteX7" fmla="*/ 1084715 w 9981686"/>
              <a:gd name="connsiteY7" fmla="*/ 656638 h 3777666"/>
              <a:gd name="connsiteX8" fmla="*/ 1003896 w 9981686"/>
              <a:gd name="connsiteY8" fmla="*/ 453576 h 3777666"/>
              <a:gd name="connsiteX9" fmla="*/ 952380 w 9981686"/>
              <a:gd name="connsiteY9" fmla="*/ 270745 h 3777666"/>
              <a:gd name="connsiteX10" fmla="*/ 635298 w 9981686"/>
              <a:gd name="connsiteY10" fmla="*/ 23045 h 3777666"/>
              <a:gd name="connsiteX11" fmla="*/ 3120772 w 9981686"/>
              <a:gd name="connsiteY11" fmla="*/ 46753 h 3777666"/>
              <a:gd name="connsiteX12" fmla="*/ 5196473 w 9981686"/>
              <a:gd name="connsiteY12" fmla="*/ 28973 h 3777666"/>
              <a:gd name="connsiteX13" fmla="*/ 8094220 w 9981686"/>
              <a:gd name="connsiteY13" fmla="*/ 93367 h 3777666"/>
              <a:gd name="connsiteX14" fmla="*/ 9382107 w 9981686"/>
              <a:gd name="connsiteY14" fmla="*/ 299429 h 3777666"/>
              <a:gd name="connsiteX15" fmla="*/ 9291955 w 9981686"/>
              <a:gd name="connsiteY15" fmla="*/ 3441874 h 3777666"/>
              <a:gd name="connsiteX0" fmla="*/ 9291955 w 9981686"/>
              <a:gd name="connsiteY0" fmla="*/ 3441874 h 3777666"/>
              <a:gd name="connsiteX1" fmla="*/ 1065350 w 9981686"/>
              <a:gd name="connsiteY1" fmla="*/ 3662456 h 3777666"/>
              <a:gd name="connsiteX2" fmla="*/ 93259 w 9981686"/>
              <a:gd name="connsiteY2" fmla="*/ 3212736 h 3777666"/>
              <a:gd name="connsiteX3" fmla="*/ 459714 w 9981686"/>
              <a:gd name="connsiteY3" fmla="*/ 2390212 h 3777666"/>
              <a:gd name="connsiteX4" fmla="*/ 777234 w 9981686"/>
              <a:gd name="connsiteY4" fmla="*/ 1748535 h 3777666"/>
              <a:gd name="connsiteX5" fmla="*/ 861855 w 9981686"/>
              <a:gd name="connsiteY5" fmla="*/ 1509935 h 3777666"/>
              <a:gd name="connsiteX6" fmla="*/ 1005179 w 9981686"/>
              <a:gd name="connsiteY6" fmla="*/ 1118301 h 3777666"/>
              <a:gd name="connsiteX7" fmla="*/ 1084715 w 9981686"/>
              <a:gd name="connsiteY7" fmla="*/ 656638 h 3777666"/>
              <a:gd name="connsiteX8" fmla="*/ 1003896 w 9981686"/>
              <a:gd name="connsiteY8" fmla="*/ 453576 h 3777666"/>
              <a:gd name="connsiteX9" fmla="*/ 952380 w 9981686"/>
              <a:gd name="connsiteY9" fmla="*/ 270745 h 3777666"/>
              <a:gd name="connsiteX10" fmla="*/ 635298 w 9981686"/>
              <a:gd name="connsiteY10" fmla="*/ 23045 h 3777666"/>
              <a:gd name="connsiteX11" fmla="*/ 3120772 w 9981686"/>
              <a:gd name="connsiteY11" fmla="*/ 46753 h 3777666"/>
              <a:gd name="connsiteX12" fmla="*/ 5196473 w 9981686"/>
              <a:gd name="connsiteY12" fmla="*/ 28973 h 3777666"/>
              <a:gd name="connsiteX13" fmla="*/ 8094220 w 9981686"/>
              <a:gd name="connsiteY13" fmla="*/ 93367 h 3777666"/>
              <a:gd name="connsiteX14" fmla="*/ 9382107 w 9981686"/>
              <a:gd name="connsiteY14" fmla="*/ 299429 h 3777666"/>
              <a:gd name="connsiteX15" fmla="*/ 9291955 w 9981686"/>
              <a:gd name="connsiteY15" fmla="*/ 3441874 h 3777666"/>
              <a:gd name="connsiteX0" fmla="*/ 9291955 w 9981686"/>
              <a:gd name="connsiteY0" fmla="*/ 3441874 h 3777666"/>
              <a:gd name="connsiteX1" fmla="*/ 1065350 w 9981686"/>
              <a:gd name="connsiteY1" fmla="*/ 3662456 h 3777666"/>
              <a:gd name="connsiteX2" fmla="*/ 93259 w 9981686"/>
              <a:gd name="connsiteY2" fmla="*/ 3212736 h 3777666"/>
              <a:gd name="connsiteX3" fmla="*/ 476797 w 9981686"/>
              <a:gd name="connsiteY3" fmla="*/ 2390212 h 3777666"/>
              <a:gd name="connsiteX4" fmla="*/ 777234 w 9981686"/>
              <a:gd name="connsiteY4" fmla="*/ 1748535 h 3777666"/>
              <a:gd name="connsiteX5" fmla="*/ 861855 w 9981686"/>
              <a:gd name="connsiteY5" fmla="*/ 1509935 h 3777666"/>
              <a:gd name="connsiteX6" fmla="*/ 1005179 w 9981686"/>
              <a:gd name="connsiteY6" fmla="*/ 1118301 h 3777666"/>
              <a:gd name="connsiteX7" fmla="*/ 1084715 w 9981686"/>
              <a:gd name="connsiteY7" fmla="*/ 656638 h 3777666"/>
              <a:gd name="connsiteX8" fmla="*/ 1003896 w 9981686"/>
              <a:gd name="connsiteY8" fmla="*/ 453576 h 3777666"/>
              <a:gd name="connsiteX9" fmla="*/ 952380 w 9981686"/>
              <a:gd name="connsiteY9" fmla="*/ 270745 h 3777666"/>
              <a:gd name="connsiteX10" fmla="*/ 635298 w 9981686"/>
              <a:gd name="connsiteY10" fmla="*/ 23045 h 3777666"/>
              <a:gd name="connsiteX11" fmla="*/ 3120772 w 9981686"/>
              <a:gd name="connsiteY11" fmla="*/ 46753 h 3777666"/>
              <a:gd name="connsiteX12" fmla="*/ 5196473 w 9981686"/>
              <a:gd name="connsiteY12" fmla="*/ 28973 h 3777666"/>
              <a:gd name="connsiteX13" fmla="*/ 8094220 w 9981686"/>
              <a:gd name="connsiteY13" fmla="*/ 93367 h 3777666"/>
              <a:gd name="connsiteX14" fmla="*/ 9382107 w 9981686"/>
              <a:gd name="connsiteY14" fmla="*/ 299429 h 3777666"/>
              <a:gd name="connsiteX15" fmla="*/ 9291955 w 9981686"/>
              <a:gd name="connsiteY15" fmla="*/ 3441874 h 3777666"/>
              <a:gd name="connsiteX0" fmla="*/ 9291955 w 9981686"/>
              <a:gd name="connsiteY0" fmla="*/ 3441874 h 3777666"/>
              <a:gd name="connsiteX1" fmla="*/ 1065350 w 9981686"/>
              <a:gd name="connsiteY1" fmla="*/ 3662456 h 3777666"/>
              <a:gd name="connsiteX2" fmla="*/ 93259 w 9981686"/>
              <a:gd name="connsiteY2" fmla="*/ 3212736 h 3777666"/>
              <a:gd name="connsiteX3" fmla="*/ 476797 w 9981686"/>
              <a:gd name="connsiteY3" fmla="*/ 2390212 h 3777666"/>
              <a:gd name="connsiteX4" fmla="*/ 777234 w 9981686"/>
              <a:gd name="connsiteY4" fmla="*/ 1748535 h 3777666"/>
              <a:gd name="connsiteX5" fmla="*/ 861855 w 9981686"/>
              <a:gd name="connsiteY5" fmla="*/ 1509935 h 3777666"/>
              <a:gd name="connsiteX6" fmla="*/ 1005179 w 9981686"/>
              <a:gd name="connsiteY6" fmla="*/ 1118301 h 3777666"/>
              <a:gd name="connsiteX7" fmla="*/ 1084715 w 9981686"/>
              <a:gd name="connsiteY7" fmla="*/ 656638 h 3777666"/>
              <a:gd name="connsiteX8" fmla="*/ 1003896 w 9981686"/>
              <a:gd name="connsiteY8" fmla="*/ 453576 h 3777666"/>
              <a:gd name="connsiteX9" fmla="*/ 952380 w 9981686"/>
              <a:gd name="connsiteY9" fmla="*/ 270745 h 3777666"/>
              <a:gd name="connsiteX10" fmla="*/ 635298 w 9981686"/>
              <a:gd name="connsiteY10" fmla="*/ 23045 h 3777666"/>
              <a:gd name="connsiteX11" fmla="*/ 3120772 w 9981686"/>
              <a:gd name="connsiteY11" fmla="*/ 46753 h 3777666"/>
              <a:gd name="connsiteX12" fmla="*/ 5196473 w 9981686"/>
              <a:gd name="connsiteY12" fmla="*/ 28973 h 3777666"/>
              <a:gd name="connsiteX13" fmla="*/ 8094220 w 9981686"/>
              <a:gd name="connsiteY13" fmla="*/ 93367 h 3777666"/>
              <a:gd name="connsiteX14" fmla="*/ 9382107 w 9981686"/>
              <a:gd name="connsiteY14" fmla="*/ 299429 h 3777666"/>
              <a:gd name="connsiteX15" fmla="*/ 9291955 w 9981686"/>
              <a:gd name="connsiteY15" fmla="*/ 3441874 h 3777666"/>
              <a:gd name="connsiteX0" fmla="*/ 9755046 w 10444777"/>
              <a:gd name="connsiteY0" fmla="*/ 3441874 h 3777666"/>
              <a:gd name="connsiteX1" fmla="*/ 1528441 w 10444777"/>
              <a:gd name="connsiteY1" fmla="*/ 3662456 h 3777666"/>
              <a:gd name="connsiteX2" fmla="*/ 556350 w 10444777"/>
              <a:gd name="connsiteY2" fmla="*/ 3212736 h 3777666"/>
              <a:gd name="connsiteX3" fmla="*/ 939888 w 10444777"/>
              <a:gd name="connsiteY3" fmla="*/ 2390212 h 3777666"/>
              <a:gd name="connsiteX4" fmla="*/ 1240325 w 10444777"/>
              <a:gd name="connsiteY4" fmla="*/ 1748535 h 3777666"/>
              <a:gd name="connsiteX5" fmla="*/ 1324946 w 10444777"/>
              <a:gd name="connsiteY5" fmla="*/ 1509935 h 3777666"/>
              <a:gd name="connsiteX6" fmla="*/ 1468270 w 10444777"/>
              <a:gd name="connsiteY6" fmla="*/ 1118301 h 3777666"/>
              <a:gd name="connsiteX7" fmla="*/ 1547806 w 10444777"/>
              <a:gd name="connsiteY7" fmla="*/ 656638 h 3777666"/>
              <a:gd name="connsiteX8" fmla="*/ 1466987 w 10444777"/>
              <a:gd name="connsiteY8" fmla="*/ 453576 h 3777666"/>
              <a:gd name="connsiteX9" fmla="*/ 1415471 w 10444777"/>
              <a:gd name="connsiteY9" fmla="*/ 270745 h 3777666"/>
              <a:gd name="connsiteX10" fmla="*/ 56372 w 10444777"/>
              <a:gd name="connsiteY10" fmla="*/ 49213 h 3777666"/>
              <a:gd name="connsiteX11" fmla="*/ 3583863 w 10444777"/>
              <a:gd name="connsiteY11" fmla="*/ 46753 h 3777666"/>
              <a:gd name="connsiteX12" fmla="*/ 5659564 w 10444777"/>
              <a:gd name="connsiteY12" fmla="*/ 28973 h 3777666"/>
              <a:gd name="connsiteX13" fmla="*/ 8557311 w 10444777"/>
              <a:gd name="connsiteY13" fmla="*/ 93367 h 3777666"/>
              <a:gd name="connsiteX14" fmla="*/ 9845198 w 10444777"/>
              <a:gd name="connsiteY14" fmla="*/ 299429 h 3777666"/>
              <a:gd name="connsiteX15" fmla="*/ 9755046 w 10444777"/>
              <a:gd name="connsiteY15" fmla="*/ 3441874 h 3777666"/>
              <a:gd name="connsiteX0" fmla="*/ 9755490 w 10445221"/>
              <a:gd name="connsiteY0" fmla="*/ 3441874 h 3777666"/>
              <a:gd name="connsiteX1" fmla="*/ 1528885 w 10445221"/>
              <a:gd name="connsiteY1" fmla="*/ 3662456 h 3777666"/>
              <a:gd name="connsiteX2" fmla="*/ 556794 w 10445221"/>
              <a:gd name="connsiteY2" fmla="*/ 3212736 h 3777666"/>
              <a:gd name="connsiteX3" fmla="*/ 940332 w 10445221"/>
              <a:gd name="connsiteY3" fmla="*/ 2390212 h 3777666"/>
              <a:gd name="connsiteX4" fmla="*/ 1240769 w 10445221"/>
              <a:gd name="connsiteY4" fmla="*/ 1748535 h 3777666"/>
              <a:gd name="connsiteX5" fmla="*/ 1325390 w 10445221"/>
              <a:gd name="connsiteY5" fmla="*/ 1509935 h 3777666"/>
              <a:gd name="connsiteX6" fmla="*/ 1468714 w 10445221"/>
              <a:gd name="connsiteY6" fmla="*/ 1118301 h 3777666"/>
              <a:gd name="connsiteX7" fmla="*/ 1548250 w 10445221"/>
              <a:gd name="connsiteY7" fmla="*/ 656638 h 3777666"/>
              <a:gd name="connsiteX8" fmla="*/ 1552842 w 10445221"/>
              <a:gd name="connsiteY8" fmla="*/ 471022 h 3777666"/>
              <a:gd name="connsiteX9" fmla="*/ 1415915 w 10445221"/>
              <a:gd name="connsiteY9" fmla="*/ 270745 h 3777666"/>
              <a:gd name="connsiteX10" fmla="*/ 56816 w 10445221"/>
              <a:gd name="connsiteY10" fmla="*/ 49213 h 3777666"/>
              <a:gd name="connsiteX11" fmla="*/ 3584307 w 10445221"/>
              <a:gd name="connsiteY11" fmla="*/ 46753 h 3777666"/>
              <a:gd name="connsiteX12" fmla="*/ 5660008 w 10445221"/>
              <a:gd name="connsiteY12" fmla="*/ 28973 h 3777666"/>
              <a:gd name="connsiteX13" fmla="*/ 8557755 w 10445221"/>
              <a:gd name="connsiteY13" fmla="*/ 93367 h 3777666"/>
              <a:gd name="connsiteX14" fmla="*/ 9845642 w 10445221"/>
              <a:gd name="connsiteY14" fmla="*/ 299429 h 3777666"/>
              <a:gd name="connsiteX15" fmla="*/ 9755490 w 10445221"/>
              <a:gd name="connsiteY15" fmla="*/ 3441874 h 3777666"/>
              <a:gd name="connsiteX0" fmla="*/ 9755490 w 10445221"/>
              <a:gd name="connsiteY0" fmla="*/ 3441874 h 3777666"/>
              <a:gd name="connsiteX1" fmla="*/ 1528885 w 10445221"/>
              <a:gd name="connsiteY1" fmla="*/ 3662456 h 3777666"/>
              <a:gd name="connsiteX2" fmla="*/ 556794 w 10445221"/>
              <a:gd name="connsiteY2" fmla="*/ 3212736 h 3777666"/>
              <a:gd name="connsiteX3" fmla="*/ 940332 w 10445221"/>
              <a:gd name="connsiteY3" fmla="*/ 2390212 h 3777666"/>
              <a:gd name="connsiteX4" fmla="*/ 1240769 w 10445221"/>
              <a:gd name="connsiteY4" fmla="*/ 1748535 h 3777666"/>
              <a:gd name="connsiteX5" fmla="*/ 1325390 w 10445221"/>
              <a:gd name="connsiteY5" fmla="*/ 1509935 h 3777666"/>
              <a:gd name="connsiteX6" fmla="*/ 1562667 w 10445221"/>
              <a:gd name="connsiteY6" fmla="*/ 1188082 h 3777666"/>
              <a:gd name="connsiteX7" fmla="*/ 1548250 w 10445221"/>
              <a:gd name="connsiteY7" fmla="*/ 656638 h 3777666"/>
              <a:gd name="connsiteX8" fmla="*/ 1552842 w 10445221"/>
              <a:gd name="connsiteY8" fmla="*/ 471022 h 3777666"/>
              <a:gd name="connsiteX9" fmla="*/ 1415915 w 10445221"/>
              <a:gd name="connsiteY9" fmla="*/ 270745 h 3777666"/>
              <a:gd name="connsiteX10" fmla="*/ 56816 w 10445221"/>
              <a:gd name="connsiteY10" fmla="*/ 49213 h 3777666"/>
              <a:gd name="connsiteX11" fmla="*/ 3584307 w 10445221"/>
              <a:gd name="connsiteY11" fmla="*/ 46753 h 3777666"/>
              <a:gd name="connsiteX12" fmla="*/ 5660008 w 10445221"/>
              <a:gd name="connsiteY12" fmla="*/ 28973 h 3777666"/>
              <a:gd name="connsiteX13" fmla="*/ 8557755 w 10445221"/>
              <a:gd name="connsiteY13" fmla="*/ 93367 h 3777666"/>
              <a:gd name="connsiteX14" fmla="*/ 9845642 w 10445221"/>
              <a:gd name="connsiteY14" fmla="*/ 299429 h 3777666"/>
              <a:gd name="connsiteX15" fmla="*/ 9755490 w 10445221"/>
              <a:gd name="connsiteY15" fmla="*/ 3441874 h 3777666"/>
              <a:gd name="connsiteX0" fmla="*/ 9755490 w 10445221"/>
              <a:gd name="connsiteY0" fmla="*/ 3441874 h 3777666"/>
              <a:gd name="connsiteX1" fmla="*/ 1528885 w 10445221"/>
              <a:gd name="connsiteY1" fmla="*/ 3662456 h 3777666"/>
              <a:gd name="connsiteX2" fmla="*/ 556794 w 10445221"/>
              <a:gd name="connsiteY2" fmla="*/ 3212736 h 3777666"/>
              <a:gd name="connsiteX3" fmla="*/ 940332 w 10445221"/>
              <a:gd name="connsiteY3" fmla="*/ 2390212 h 3777666"/>
              <a:gd name="connsiteX4" fmla="*/ 1240769 w 10445221"/>
              <a:gd name="connsiteY4" fmla="*/ 1748535 h 3777666"/>
              <a:gd name="connsiteX5" fmla="*/ 1385178 w 10445221"/>
              <a:gd name="connsiteY5" fmla="*/ 1536103 h 3777666"/>
              <a:gd name="connsiteX6" fmla="*/ 1562667 w 10445221"/>
              <a:gd name="connsiteY6" fmla="*/ 1188082 h 3777666"/>
              <a:gd name="connsiteX7" fmla="*/ 1548250 w 10445221"/>
              <a:gd name="connsiteY7" fmla="*/ 656638 h 3777666"/>
              <a:gd name="connsiteX8" fmla="*/ 1552842 w 10445221"/>
              <a:gd name="connsiteY8" fmla="*/ 471022 h 3777666"/>
              <a:gd name="connsiteX9" fmla="*/ 1415915 w 10445221"/>
              <a:gd name="connsiteY9" fmla="*/ 270745 h 3777666"/>
              <a:gd name="connsiteX10" fmla="*/ 56816 w 10445221"/>
              <a:gd name="connsiteY10" fmla="*/ 49213 h 3777666"/>
              <a:gd name="connsiteX11" fmla="*/ 3584307 w 10445221"/>
              <a:gd name="connsiteY11" fmla="*/ 46753 h 3777666"/>
              <a:gd name="connsiteX12" fmla="*/ 5660008 w 10445221"/>
              <a:gd name="connsiteY12" fmla="*/ 28973 h 3777666"/>
              <a:gd name="connsiteX13" fmla="*/ 8557755 w 10445221"/>
              <a:gd name="connsiteY13" fmla="*/ 93367 h 3777666"/>
              <a:gd name="connsiteX14" fmla="*/ 9845642 w 10445221"/>
              <a:gd name="connsiteY14" fmla="*/ 299429 h 3777666"/>
              <a:gd name="connsiteX15" fmla="*/ 9755490 w 10445221"/>
              <a:gd name="connsiteY15" fmla="*/ 3441874 h 3777666"/>
              <a:gd name="connsiteX0" fmla="*/ 9755490 w 10690789"/>
              <a:gd name="connsiteY0" fmla="*/ 3572049 h 3920453"/>
              <a:gd name="connsiteX1" fmla="*/ 1528885 w 10690789"/>
              <a:gd name="connsiteY1" fmla="*/ 3792631 h 3920453"/>
              <a:gd name="connsiteX2" fmla="*/ 556794 w 10690789"/>
              <a:gd name="connsiteY2" fmla="*/ 3342911 h 3920453"/>
              <a:gd name="connsiteX3" fmla="*/ 940332 w 10690789"/>
              <a:gd name="connsiteY3" fmla="*/ 2520387 h 3920453"/>
              <a:gd name="connsiteX4" fmla="*/ 1240769 w 10690789"/>
              <a:gd name="connsiteY4" fmla="*/ 1878710 h 3920453"/>
              <a:gd name="connsiteX5" fmla="*/ 1385178 w 10690789"/>
              <a:gd name="connsiteY5" fmla="*/ 1666278 h 3920453"/>
              <a:gd name="connsiteX6" fmla="*/ 1562667 w 10690789"/>
              <a:gd name="connsiteY6" fmla="*/ 1318257 h 3920453"/>
              <a:gd name="connsiteX7" fmla="*/ 1548250 w 10690789"/>
              <a:gd name="connsiteY7" fmla="*/ 786813 h 3920453"/>
              <a:gd name="connsiteX8" fmla="*/ 1552842 w 10690789"/>
              <a:gd name="connsiteY8" fmla="*/ 601197 h 3920453"/>
              <a:gd name="connsiteX9" fmla="*/ 1415915 w 10690789"/>
              <a:gd name="connsiteY9" fmla="*/ 400920 h 3920453"/>
              <a:gd name="connsiteX10" fmla="*/ 56816 w 10690789"/>
              <a:gd name="connsiteY10" fmla="*/ 179388 h 3920453"/>
              <a:gd name="connsiteX11" fmla="*/ 3584307 w 10690789"/>
              <a:gd name="connsiteY11" fmla="*/ 176928 h 3920453"/>
              <a:gd name="connsiteX12" fmla="*/ 5660008 w 10690789"/>
              <a:gd name="connsiteY12" fmla="*/ 159148 h 3920453"/>
              <a:gd name="connsiteX13" fmla="*/ 8557755 w 10690789"/>
              <a:gd name="connsiteY13" fmla="*/ 223542 h 3920453"/>
              <a:gd name="connsiteX14" fmla="*/ 10372345 w 10690789"/>
              <a:gd name="connsiteY14" fmla="*/ 240614 h 3920453"/>
              <a:gd name="connsiteX15" fmla="*/ 9755490 w 10690789"/>
              <a:gd name="connsiteY15" fmla="*/ 3572049 h 3920453"/>
              <a:gd name="connsiteX0" fmla="*/ 9755490 w 10690705"/>
              <a:gd name="connsiteY0" fmla="*/ 3604369 h 3952773"/>
              <a:gd name="connsiteX1" fmla="*/ 1528885 w 10690705"/>
              <a:gd name="connsiteY1" fmla="*/ 3824951 h 3952773"/>
              <a:gd name="connsiteX2" fmla="*/ 556794 w 10690705"/>
              <a:gd name="connsiteY2" fmla="*/ 3375231 h 3952773"/>
              <a:gd name="connsiteX3" fmla="*/ 940332 w 10690705"/>
              <a:gd name="connsiteY3" fmla="*/ 2552707 h 3952773"/>
              <a:gd name="connsiteX4" fmla="*/ 1240769 w 10690705"/>
              <a:gd name="connsiteY4" fmla="*/ 1911030 h 3952773"/>
              <a:gd name="connsiteX5" fmla="*/ 1385178 w 10690705"/>
              <a:gd name="connsiteY5" fmla="*/ 1698598 h 3952773"/>
              <a:gd name="connsiteX6" fmla="*/ 1562667 w 10690705"/>
              <a:gd name="connsiteY6" fmla="*/ 1350577 h 3952773"/>
              <a:gd name="connsiteX7" fmla="*/ 1548250 w 10690705"/>
              <a:gd name="connsiteY7" fmla="*/ 819133 h 3952773"/>
              <a:gd name="connsiteX8" fmla="*/ 1552842 w 10690705"/>
              <a:gd name="connsiteY8" fmla="*/ 633517 h 3952773"/>
              <a:gd name="connsiteX9" fmla="*/ 1415915 w 10690705"/>
              <a:gd name="connsiteY9" fmla="*/ 433240 h 3952773"/>
              <a:gd name="connsiteX10" fmla="*/ 56816 w 10690705"/>
              <a:gd name="connsiteY10" fmla="*/ 211708 h 3952773"/>
              <a:gd name="connsiteX11" fmla="*/ 3584307 w 10690705"/>
              <a:gd name="connsiteY11" fmla="*/ 209248 h 3952773"/>
              <a:gd name="connsiteX12" fmla="*/ 5660008 w 10690705"/>
              <a:gd name="connsiteY12" fmla="*/ 191468 h 3952773"/>
              <a:gd name="connsiteX13" fmla="*/ 8571990 w 10690705"/>
              <a:gd name="connsiteY13" fmla="*/ 168636 h 3952773"/>
              <a:gd name="connsiteX14" fmla="*/ 10372345 w 10690705"/>
              <a:gd name="connsiteY14" fmla="*/ 272934 h 3952773"/>
              <a:gd name="connsiteX15" fmla="*/ 9755490 w 10690705"/>
              <a:gd name="connsiteY15" fmla="*/ 3604369 h 3952773"/>
              <a:gd name="connsiteX0" fmla="*/ 9840901 w 10740794"/>
              <a:gd name="connsiteY0" fmla="*/ 3573154 h 3933001"/>
              <a:gd name="connsiteX1" fmla="*/ 1528885 w 10740794"/>
              <a:gd name="connsiteY1" fmla="*/ 3822812 h 3933001"/>
              <a:gd name="connsiteX2" fmla="*/ 556794 w 10740794"/>
              <a:gd name="connsiteY2" fmla="*/ 3373092 h 3933001"/>
              <a:gd name="connsiteX3" fmla="*/ 940332 w 10740794"/>
              <a:gd name="connsiteY3" fmla="*/ 2550568 h 3933001"/>
              <a:gd name="connsiteX4" fmla="*/ 1240769 w 10740794"/>
              <a:gd name="connsiteY4" fmla="*/ 1908891 h 3933001"/>
              <a:gd name="connsiteX5" fmla="*/ 1385178 w 10740794"/>
              <a:gd name="connsiteY5" fmla="*/ 1696459 h 3933001"/>
              <a:gd name="connsiteX6" fmla="*/ 1562667 w 10740794"/>
              <a:gd name="connsiteY6" fmla="*/ 1348438 h 3933001"/>
              <a:gd name="connsiteX7" fmla="*/ 1548250 w 10740794"/>
              <a:gd name="connsiteY7" fmla="*/ 816994 h 3933001"/>
              <a:gd name="connsiteX8" fmla="*/ 1552842 w 10740794"/>
              <a:gd name="connsiteY8" fmla="*/ 631378 h 3933001"/>
              <a:gd name="connsiteX9" fmla="*/ 1415915 w 10740794"/>
              <a:gd name="connsiteY9" fmla="*/ 431101 h 3933001"/>
              <a:gd name="connsiteX10" fmla="*/ 56816 w 10740794"/>
              <a:gd name="connsiteY10" fmla="*/ 209569 h 3933001"/>
              <a:gd name="connsiteX11" fmla="*/ 3584307 w 10740794"/>
              <a:gd name="connsiteY11" fmla="*/ 207109 h 3933001"/>
              <a:gd name="connsiteX12" fmla="*/ 5660008 w 10740794"/>
              <a:gd name="connsiteY12" fmla="*/ 189329 h 3933001"/>
              <a:gd name="connsiteX13" fmla="*/ 8571990 w 10740794"/>
              <a:gd name="connsiteY13" fmla="*/ 166497 h 3933001"/>
              <a:gd name="connsiteX14" fmla="*/ 10372345 w 10740794"/>
              <a:gd name="connsiteY14" fmla="*/ 270795 h 3933001"/>
              <a:gd name="connsiteX15" fmla="*/ 9840901 w 10740794"/>
              <a:gd name="connsiteY15" fmla="*/ 3573154 h 3933001"/>
              <a:gd name="connsiteX0" fmla="*/ 11833831 w 12306868"/>
              <a:gd name="connsiteY0" fmla="*/ 3526330 h 3904809"/>
              <a:gd name="connsiteX1" fmla="*/ 1528885 w 12306868"/>
              <a:gd name="connsiteY1" fmla="*/ 3819601 h 3904809"/>
              <a:gd name="connsiteX2" fmla="*/ 556794 w 12306868"/>
              <a:gd name="connsiteY2" fmla="*/ 3369881 h 3904809"/>
              <a:gd name="connsiteX3" fmla="*/ 940332 w 12306868"/>
              <a:gd name="connsiteY3" fmla="*/ 2547357 h 3904809"/>
              <a:gd name="connsiteX4" fmla="*/ 1240769 w 12306868"/>
              <a:gd name="connsiteY4" fmla="*/ 1905680 h 3904809"/>
              <a:gd name="connsiteX5" fmla="*/ 1385178 w 12306868"/>
              <a:gd name="connsiteY5" fmla="*/ 1693248 h 3904809"/>
              <a:gd name="connsiteX6" fmla="*/ 1562667 w 12306868"/>
              <a:gd name="connsiteY6" fmla="*/ 1345227 h 3904809"/>
              <a:gd name="connsiteX7" fmla="*/ 1548250 w 12306868"/>
              <a:gd name="connsiteY7" fmla="*/ 813783 h 3904809"/>
              <a:gd name="connsiteX8" fmla="*/ 1552842 w 12306868"/>
              <a:gd name="connsiteY8" fmla="*/ 628167 h 3904809"/>
              <a:gd name="connsiteX9" fmla="*/ 1415915 w 12306868"/>
              <a:gd name="connsiteY9" fmla="*/ 427890 h 3904809"/>
              <a:gd name="connsiteX10" fmla="*/ 56816 w 12306868"/>
              <a:gd name="connsiteY10" fmla="*/ 206358 h 3904809"/>
              <a:gd name="connsiteX11" fmla="*/ 3584307 w 12306868"/>
              <a:gd name="connsiteY11" fmla="*/ 203898 h 3904809"/>
              <a:gd name="connsiteX12" fmla="*/ 5660008 w 12306868"/>
              <a:gd name="connsiteY12" fmla="*/ 186118 h 3904809"/>
              <a:gd name="connsiteX13" fmla="*/ 8571990 w 12306868"/>
              <a:gd name="connsiteY13" fmla="*/ 163286 h 3904809"/>
              <a:gd name="connsiteX14" fmla="*/ 10372345 w 12306868"/>
              <a:gd name="connsiteY14" fmla="*/ 267584 h 3904809"/>
              <a:gd name="connsiteX15" fmla="*/ 11833831 w 12306868"/>
              <a:gd name="connsiteY15" fmla="*/ 3526330 h 3904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306868" h="3904809">
                <a:moveTo>
                  <a:pt x="11833831" y="3526330"/>
                </a:moveTo>
                <a:cubicBezTo>
                  <a:pt x="10359921" y="4118333"/>
                  <a:pt x="3408391" y="3845676"/>
                  <a:pt x="1528885" y="3819601"/>
                </a:cubicBezTo>
                <a:cubicBezTo>
                  <a:pt x="-350621" y="3793526"/>
                  <a:pt x="573212" y="3661333"/>
                  <a:pt x="556794" y="3369881"/>
                </a:cubicBezTo>
                <a:cubicBezTo>
                  <a:pt x="492333" y="3192913"/>
                  <a:pt x="826336" y="2817558"/>
                  <a:pt x="940332" y="2547357"/>
                </a:cubicBezTo>
                <a:cubicBezTo>
                  <a:pt x="1054328" y="2277156"/>
                  <a:pt x="1166628" y="2048031"/>
                  <a:pt x="1240769" y="1905680"/>
                </a:cubicBezTo>
                <a:cubicBezTo>
                  <a:pt x="1314910" y="1763329"/>
                  <a:pt x="1331528" y="1786657"/>
                  <a:pt x="1385178" y="1693248"/>
                </a:cubicBezTo>
                <a:cubicBezTo>
                  <a:pt x="1438828" y="1599839"/>
                  <a:pt x="1535488" y="1491804"/>
                  <a:pt x="1562667" y="1345227"/>
                </a:cubicBezTo>
                <a:cubicBezTo>
                  <a:pt x="1589846" y="1198650"/>
                  <a:pt x="1549887" y="933293"/>
                  <a:pt x="1548250" y="813783"/>
                </a:cubicBezTo>
                <a:cubicBezTo>
                  <a:pt x="1546613" y="694273"/>
                  <a:pt x="1574898" y="692482"/>
                  <a:pt x="1552842" y="628167"/>
                </a:cubicBezTo>
                <a:cubicBezTo>
                  <a:pt x="1530786" y="563852"/>
                  <a:pt x="1665253" y="498192"/>
                  <a:pt x="1415915" y="427890"/>
                </a:cubicBezTo>
                <a:cubicBezTo>
                  <a:pt x="1166577" y="357589"/>
                  <a:pt x="-304583" y="243690"/>
                  <a:pt x="56816" y="206358"/>
                </a:cubicBezTo>
                <a:cubicBezTo>
                  <a:pt x="418215" y="169026"/>
                  <a:pt x="2650442" y="207271"/>
                  <a:pt x="3584307" y="203898"/>
                </a:cubicBezTo>
                <a:lnTo>
                  <a:pt x="5660008" y="186118"/>
                </a:lnTo>
                <a:cubicBezTo>
                  <a:pt x="6491288" y="179349"/>
                  <a:pt x="7874384" y="118210"/>
                  <a:pt x="8571990" y="163286"/>
                </a:cubicBezTo>
                <a:cubicBezTo>
                  <a:pt x="9269596" y="208362"/>
                  <a:pt x="9828705" y="-292923"/>
                  <a:pt x="10372345" y="267584"/>
                </a:cubicBezTo>
                <a:cubicBezTo>
                  <a:pt x="10915985" y="828091"/>
                  <a:pt x="13307741" y="2934327"/>
                  <a:pt x="11833831" y="352633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xmlns="" id="{1FA7F6AE-436E-4537-8840-12EF2D2D1B6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20" y="402407"/>
            <a:ext cx="733113" cy="821321"/>
          </a:xfrm>
          <a:prstGeom prst="rect">
            <a:avLst/>
          </a:prstGeom>
        </p:spPr>
      </p:pic>
      <p:pic>
        <p:nvPicPr>
          <p:cNvPr id="21" name="Picture 4" descr="C:\Users\irene\Pictures\_\Screenshots\Screenshot_2020-12-09-10-29-07.png"/>
          <p:cNvPicPr>
            <a:picLocks noChangeAspect="1" noChangeArrowheads="1"/>
          </p:cNvPicPr>
          <p:nvPr/>
        </p:nvPicPr>
        <p:blipFill rotWithShape="1">
          <a:blip r:embed="rId6"/>
          <a:srcRect l="37519" t="36878" r="41468" b="51454"/>
          <a:stretch/>
        </p:blipFill>
        <p:spPr bwMode="auto">
          <a:xfrm>
            <a:off x="160720" y="7926771"/>
            <a:ext cx="367875" cy="363452"/>
          </a:xfrm>
          <a:prstGeom prst="rect">
            <a:avLst/>
          </a:prstGeom>
          <a:noFill/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302" y="7979219"/>
            <a:ext cx="383711" cy="306525"/>
          </a:xfrm>
          <a:prstGeom prst="rect">
            <a:avLst/>
          </a:prstGeom>
        </p:spPr>
      </p:pic>
      <p:pic>
        <p:nvPicPr>
          <p:cNvPr id="23" name="Picture 4" descr="C:\Users\irene\Pictures\_\Screenshots\Screenshot_2020-12-09-10-29-07.png"/>
          <p:cNvPicPr>
            <a:picLocks noChangeAspect="1" noChangeArrowheads="1"/>
          </p:cNvPicPr>
          <p:nvPr/>
        </p:nvPicPr>
        <p:blipFill rotWithShape="1">
          <a:blip r:embed="rId6"/>
          <a:srcRect l="66792" t="13541" r="12448" b="74790"/>
          <a:stretch/>
        </p:blipFill>
        <p:spPr bwMode="auto">
          <a:xfrm>
            <a:off x="2804633" y="7928195"/>
            <a:ext cx="377139" cy="377139"/>
          </a:xfrm>
          <a:prstGeom prst="rect">
            <a:avLst/>
          </a:prstGeom>
          <a:noFill/>
        </p:spPr>
      </p:pic>
      <p:pic>
        <p:nvPicPr>
          <p:cNvPr id="24" name="Picture 4" descr="C:\Users\irene\Pictures\_\Screenshots\Screenshot_2020-12-09-10-29-07.png"/>
          <p:cNvPicPr>
            <a:picLocks noChangeAspect="1" noChangeArrowheads="1"/>
          </p:cNvPicPr>
          <p:nvPr/>
        </p:nvPicPr>
        <p:blipFill rotWithShape="1">
          <a:blip r:embed="rId6"/>
          <a:srcRect l="10442" t="48404" r="68046" b="39876"/>
          <a:stretch/>
        </p:blipFill>
        <p:spPr bwMode="auto">
          <a:xfrm>
            <a:off x="2440413" y="7928195"/>
            <a:ext cx="389055" cy="377139"/>
          </a:xfrm>
          <a:prstGeom prst="rect">
            <a:avLst/>
          </a:prstGeom>
          <a:noFill/>
        </p:spPr>
      </p:pic>
      <p:pic>
        <p:nvPicPr>
          <p:cNvPr id="25" name="Picture 4" descr="C:\Users\irene\Pictures\_\Screenshots\Screenshot_2020-12-09-10-29-07.png"/>
          <p:cNvPicPr>
            <a:picLocks noChangeAspect="1" noChangeArrowheads="1"/>
          </p:cNvPicPr>
          <p:nvPr/>
        </p:nvPicPr>
        <p:blipFill rotWithShape="1">
          <a:blip r:embed="rId6"/>
          <a:srcRect l="36262" t="48404" r="39944" b="38972"/>
          <a:stretch/>
        </p:blipFill>
        <p:spPr bwMode="auto">
          <a:xfrm>
            <a:off x="3156379" y="7928195"/>
            <a:ext cx="399519" cy="377139"/>
          </a:xfrm>
          <a:prstGeom prst="rect">
            <a:avLst/>
          </a:prstGeom>
          <a:noFill/>
        </p:spPr>
      </p:pic>
      <p:sp>
        <p:nvSpPr>
          <p:cNvPr id="26" name="ZoneTexte 25"/>
          <p:cNvSpPr txBox="1"/>
          <p:nvPr/>
        </p:nvSpPr>
        <p:spPr>
          <a:xfrm>
            <a:off x="5706935" y="7954133"/>
            <a:ext cx="3279218" cy="338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/>
            <a:r>
              <a:rPr b="1" sz="1600"/>
              <a:t>b</a:t>
            </a:r>
            <a:r>
              <a:rPr b="1" sz="1600"/>
              <a:t>oostformations@gmail.com</a:t>
            </a:r>
            <a:endParaRPr b="1" sz="1600"/>
          </a:p>
        </p:txBody>
      </p:sp>
      <p:sp>
        <p:nvSpPr>
          <p:cNvPr id="27" name="ZoneTexte 26"/>
          <p:cNvSpPr txBox="1"/>
          <p:nvPr/>
        </p:nvSpPr>
        <p:spPr>
          <a:xfrm>
            <a:off x="419095" y="7957774"/>
            <a:ext cx="1752604" cy="338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/>
            <a:r>
              <a:rPr b="1" sz="1600"/>
              <a:t> +237 656117821</a:t>
            </a:r>
            <a:endParaRPr b="1" sz="1600"/>
          </a:p>
        </p:txBody>
      </p:sp>
      <p:sp>
        <p:nvSpPr>
          <p:cNvPr id="28" name="ZoneTexte 27"/>
          <p:cNvSpPr txBox="1"/>
          <p:nvPr/>
        </p:nvSpPr>
        <p:spPr>
          <a:xfrm>
            <a:off x="3519413" y="7954133"/>
            <a:ext cx="1760641" cy="338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/>
            <a:r>
              <a:rPr b="1" sz="1600"/>
              <a:t>Boost Formations</a:t>
            </a:r>
            <a:endParaRPr b="1" sz="1600"/>
          </a:p>
        </p:txBody>
      </p:sp>
      <p:sp>
        <p:nvSpPr>
          <p:cNvPr id="31" name="ZoneTexte 30"/>
          <p:cNvSpPr txBox="1"/>
          <p:nvPr/>
        </p:nvSpPr>
        <p:spPr>
          <a:xfrm>
            <a:off x="1117717" y="4106149"/>
            <a:ext cx="5583091" cy="1754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/>
              <a:buChar char="q"/>
            </a:pPr>
            <a:r>
              <a:rPr/>
              <a:t>Principes </a:t>
            </a:r>
            <a:r>
              <a:rPr/>
              <a:t>de marketing fondamental</a:t>
            </a:r>
            <a:endParaRPr/>
          </a:p>
          <a:p>
            <a:pPr marL="285750" indent="-285750">
              <a:lnSpc>
                <a:spcPct val="150000"/>
              </a:lnSpc>
              <a:buFont typeface="Wingdings"/>
              <a:buChar char="q"/>
            </a:pPr>
            <a:r>
              <a:rPr/>
              <a:t>Méthodologie </a:t>
            </a:r>
            <a:r>
              <a:rPr/>
              <a:t>facebook</a:t>
            </a:r>
            <a:endParaRPr/>
          </a:p>
          <a:p>
            <a:pPr marL="285750" indent="-285750">
              <a:lnSpc>
                <a:spcPct val="150000"/>
              </a:lnSpc>
              <a:buFont typeface="Wingdings"/>
              <a:buChar char="q"/>
            </a:pPr>
            <a:r>
              <a:rPr/>
              <a:t>Méthodologie </a:t>
            </a:r>
            <a:r>
              <a:rPr/>
              <a:t>Instagram</a:t>
            </a:r>
            <a:r>
              <a:rPr/>
              <a:t> et </a:t>
            </a:r>
            <a:r>
              <a:rPr/>
              <a:t>Whatsapp</a:t>
            </a:r>
            <a:endParaRPr/>
          </a:p>
          <a:p>
            <a:pPr marL="285750" indent="-285750">
              <a:lnSpc>
                <a:spcPct val="150000"/>
              </a:lnSpc>
              <a:buFont typeface="Wingdings"/>
              <a:buChar char="q"/>
            </a:pPr>
            <a:r>
              <a:rPr/>
              <a:t>Méthodologie </a:t>
            </a:r>
            <a:r>
              <a:rPr/>
              <a:t>Tik</a:t>
            </a:r>
            <a:r>
              <a:rPr/>
              <a:t> </a:t>
            </a:r>
            <a:r>
              <a:rPr/>
              <a:t>tok</a:t>
            </a:r>
            <a:endParaRPr/>
          </a:p>
        </p:txBody>
      </p:sp>
      <p:sp>
        <p:nvSpPr>
          <p:cNvPr id="36" name="ZoneTexte 35"/>
          <p:cNvSpPr txBox="1"/>
          <p:nvPr/>
        </p:nvSpPr>
        <p:spPr>
          <a:xfrm>
            <a:off x="1174044" y="3040698"/>
            <a:ext cx="3862340" cy="923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/>
              <a:t>Construire et développer une image, une communauté et un </a:t>
            </a:r>
            <a:r>
              <a:rPr/>
              <a:t>c</a:t>
            </a:r>
            <a:r>
              <a:rPr/>
              <a:t>hiffre d’affaires en ligne</a:t>
            </a:r>
            <a:endParaRPr/>
          </a:p>
        </p:txBody>
      </p:sp>
      <p:sp>
        <p:nvSpPr>
          <p:cNvPr id="37" name="Sous-titre 2"/>
          <p:cNvSpPr txBox="1">
            <a:spLocks/>
          </p:cNvSpPr>
          <p:nvPr/>
        </p:nvSpPr>
        <p:spPr>
          <a:xfrm>
            <a:off x="1295404" y="388622"/>
            <a:ext cx="7821903" cy="9568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b="1" cap="none" sz="4800">
                <a:solidFill>
                  <a:srgbClr val="0070C0"/>
                </a:solidFill>
                <a:latin typeface="Berlin Sans FB Demi"/>
              </a:rPr>
              <a:t>SEMINAIRE</a:t>
            </a:r>
            <a:endParaRPr b="1" cap="none" sz="4800">
              <a:solidFill>
                <a:srgbClr val="0070C0"/>
              </a:solidFill>
              <a:latin typeface="Berlin Sans FB Demi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7396083" y="5606560"/>
            <a:ext cx="758535" cy="369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b="1">
                <a:solidFill>
                  <a:srgbClr val="002060"/>
                </a:solidFill>
                <a:latin typeface="Berlin Sans FB Demi"/>
              </a:rPr>
              <a:t>(16 h</a:t>
            </a:r>
            <a:r>
              <a:rPr b="1">
                <a:solidFill>
                  <a:srgbClr val="002060"/>
                </a:solidFill>
                <a:latin typeface="Berlin Sans FB Demi"/>
              </a:rPr>
              <a:t>)</a:t>
            </a:r>
            <a:endParaRPr b="1" sz="3600">
              <a:solidFill>
                <a:srgbClr val="002060"/>
              </a:solidFill>
              <a:latin typeface="Berlin Sans FB Demi"/>
            </a:endParaRPr>
          </a:p>
        </p:txBody>
      </p:sp>
      <p:pic>
        <p:nvPicPr>
          <p:cNvPr id="39" name="Image 3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92" t="6277" r="31954" b="302"/>
          <a:stretch/>
        </p:blipFill>
        <p:spPr>
          <a:xfrm>
            <a:off x="6492189" y="-13645"/>
            <a:ext cx="2651810" cy="45238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9" name="Sous-titre 2"/>
          <p:cNvSpPr txBox="1">
            <a:spLocks/>
          </p:cNvSpPr>
          <p:nvPr/>
        </p:nvSpPr>
        <p:spPr>
          <a:xfrm>
            <a:off x="1076083" y="1507903"/>
            <a:ext cx="4608011" cy="10043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b="1" cap="none" sz="4800">
                <a:solidFill>
                  <a:srgbClr val="002060"/>
                </a:solidFill>
                <a:latin typeface="Berlin Sans FB Demi"/>
              </a:rPr>
              <a:t>Communication</a:t>
            </a:r>
            <a:endParaRPr b="1" cap="none" sz="4800">
              <a:solidFill>
                <a:srgbClr val="002060"/>
              </a:solidFill>
              <a:latin typeface="Berlin Sans FB Demi"/>
            </a:endParaRP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b="1" cap="none" sz="4800">
                <a:solidFill>
                  <a:srgbClr val="002060"/>
                </a:solidFill>
                <a:latin typeface="Berlin Sans FB Demi"/>
              </a:rPr>
              <a:t> Digitale </a:t>
            </a:r>
            <a:endParaRPr b="1" cap="none" sz="3200">
              <a:solidFill>
                <a:srgbClr val="0070C0"/>
              </a:solidFill>
              <a:latin typeface="Berlin Sans FB Demi"/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462432" y="8466404"/>
            <a:ext cx="3168281" cy="338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/>
              <a:buChar char="q"/>
            </a:pPr>
            <a:r>
              <a:rPr b="1" sz="1500">
                <a:solidFill>
                  <a:schemeClr val="bg1"/>
                </a:solidFill>
              </a:rPr>
              <a:t>Douala – Bafoussam - Yaoundé</a:t>
            </a:r>
            <a:r>
              <a:rPr b="1" sz="1600">
                <a:solidFill>
                  <a:schemeClr val="bg1"/>
                </a:solidFill>
              </a:rPr>
              <a:t>	</a:t>
            </a:r>
            <a:endParaRPr b="1" sz="1600">
              <a:solidFill>
                <a:schemeClr val="bg1"/>
              </a:solidFill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3498735" y="8493290"/>
            <a:ext cx="3771900" cy="338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/>
              <a:buChar char="q"/>
            </a:pPr>
            <a:r>
              <a:rPr b="1" sz="1600">
                <a:solidFill>
                  <a:schemeClr val="bg1"/>
                </a:solidFill>
              </a:rPr>
              <a:t>www.boostformations.comandweb.cm</a:t>
            </a:r>
            <a:endParaRPr b="1" sz="1600">
              <a:solidFill>
                <a:schemeClr val="bg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399683" y="8429038"/>
            <a:ext cx="1669042" cy="461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/>
            <a:r>
              <a:rPr b="1" sz="2400">
                <a:solidFill>
                  <a:srgbClr val="FF5C12"/>
                </a:solidFill>
                <a:latin typeface="Berlin Sans FB Demi"/>
              </a:rPr>
              <a:t>656 11 78 21</a:t>
            </a:r>
            <a:endParaRPr sz="2400"/>
          </a:p>
        </p:txBody>
      </p:sp>
      <p:sp>
        <p:nvSpPr>
          <p:cNvPr id="34" name="Sous-titre 2"/>
          <p:cNvSpPr txBox="1">
            <a:spLocks/>
          </p:cNvSpPr>
          <p:nvPr/>
        </p:nvSpPr>
        <p:spPr>
          <a:xfrm>
            <a:off x="6041561" y="6424379"/>
            <a:ext cx="3102438" cy="8214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b="1" cap="none" sz="4800">
                <a:solidFill>
                  <a:srgbClr val="002060"/>
                </a:solidFill>
                <a:latin typeface="Berlin Sans FB Demi"/>
              </a:rPr>
              <a:t>28 </a:t>
            </a:r>
            <a:r>
              <a:rPr b="1" cap="none" sz="4800">
                <a:solidFill>
                  <a:srgbClr val="002060"/>
                </a:solidFill>
                <a:latin typeface="Berlin Sans FB Demi"/>
              </a:rPr>
              <a:t>000 </a:t>
            </a:r>
            <a:r>
              <a:rPr b="1" cap="none">
                <a:solidFill>
                  <a:srgbClr val="002060"/>
                </a:solidFill>
                <a:latin typeface="Berlin Sans FB Demi"/>
              </a:rPr>
              <a:t>FCFA</a:t>
            </a:r>
            <a:endParaRPr b="1" cap="none" sz="4800">
              <a:solidFill>
                <a:srgbClr val="002060"/>
              </a:solidFill>
              <a:latin typeface="Berlin Sans FB Demi"/>
            </a:endParaRPr>
          </a:p>
        </p:txBody>
      </p:sp>
      <p:sp>
        <p:nvSpPr>
          <p:cNvPr id="35" name="Sous-titre 2"/>
          <p:cNvSpPr txBox="1">
            <a:spLocks/>
          </p:cNvSpPr>
          <p:nvPr/>
        </p:nvSpPr>
        <p:spPr>
          <a:xfrm>
            <a:off x="6553204" y="4960608"/>
            <a:ext cx="1384296" cy="8214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b="1" cap="none" sz="4800">
                <a:solidFill>
                  <a:srgbClr val="002060"/>
                </a:solidFill>
                <a:latin typeface="Berlin Sans FB Demi"/>
              </a:rPr>
              <a:t>2</a:t>
            </a:r>
            <a:r>
              <a:rPr b="1" cap="none" sz="4800">
                <a:solidFill>
                  <a:srgbClr val="002060"/>
                </a:solidFill>
                <a:latin typeface="Berlin Sans FB Demi"/>
              </a:rPr>
              <a:t> </a:t>
            </a:r>
            <a:r>
              <a:rPr b="1" cap="none" sz="3600">
                <a:solidFill>
                  <a:srgbClr val="002060"/>
                </a:solidFill>
                <a:latin typeface="Berlin Sans FB Demi"/>
              </a:rPr>
              <a:t>Jrs</a:t>
            </a:r>
            <a:endParaRPr b="1" cap="none" sz="3600">
              <a:solidFill>
                <a:srgbClr val="002060"/>
              </a:solidFill>
              <a:latin typeface="Berlin Sans FB Demi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609113" y="2397007"/>
            <a:ext cx="990972" cy="5847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/>
            <a:r>
              <a:rPr b="1" sz="3200">
                <a:solidFill>
                  <a:srgbClr val="0070C0"/>
                </a:solidFill>
                <a:latin typeface="Berlin Sans FB Demi"/>
              </a:rPr>
              <a:t>(1/2)</a:t>
            </a:r>
            <a:endParaRPr b="1" sz="3200">
              <a:solidFill>
                <a:srgbClr val="0070C0"/>
              </a:solidFill>
              <a:latin typeface="Berlin Sans FB Demi"/>
            </a:endParaRPr>
          </a:p>
        </p:txBody>
      </p:sp>
    </p:spTree>
    <p:extLst>
      <p:ext uri="{BB962C8B-B14F-4D97-AF65-F5344CB8AC3E}">
        <p14:creationId xmlns:p14="http://schemas.microsoft.com/office/powerpoint/2010/main" val="6327999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1000">
        <p15:prstTrans prst="pageCurlDouble"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remov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remove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remove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3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4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32" presetClass="emph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5" grpId="1"/>
      <p:bldP spid="40" grpId="0"/>
      <p:bldP spid="40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83"/>
          <a:stretch/>
        </p:blipFill>
        <p:spPr>
          <a:xfrm>
            <a:off x="1174044" y="1223716"/>
            <a:ext cx="7969955" cy="602932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83"/>
          <a:stretch/>
        </p:blipFill>
        <p:spPr>
          <a:xfrm flipH="1">
            <a:off x="0" y="1223729"/>
            <a:ext cx="1174044" cy="602932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1223716"/>
            <a:ext cx="9144000" cy="2367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1FA7F6AE-436E-4537-8840-12EF2D2D1B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7252" y="298921"/>
            <a:ext cx="1428624" cy="1600520"/>
          </a:xfrm>
          <a:prstGeom prst="rect">
            <a:avLst/>
          </a:prstGeom>
        </p:spPr>
      </p:pic>
      <p:sp>
        <p:nvSpPr>
          <p:cNvPr id="10" name="Forme libre 9"/>
          <p:cNvSpPr/>
          <p:nvPr/>
        </p:nvSpPr>
        <p:spPr>
          <a:xfrm>
            <a:off x="171394" y="2673799"/>
            <a:ext cx="8296112" cy="4592022"/>
          </a:xfrm>
          <a:custGeom>
            <a:avLst/>
            <a:gdLst>
              <a:gd name="connsiteX0" fmla="*/ 2047170 w 8186025"/>
              <a:gd name="connsiteY0" fmla="*/ 4427316 h 4546212"/>
              <a:gd name="connsiteX1" fmla="*/ 218370 w 8186025"/>
              <a:gd name="connsiteY1" fmla="*/ 3274377 h 4546212"/>
              <a:gd name="connsiteX2" fmla="*/ 51392 w 8186025"/>
              <a:gd name="connsiteY2" fmla="*/ 2519003 h 4546212"/>
              <a:gd name="connsiteX3" fmla="*/ 377396 w 8186025"/>
              <a:gd name="connsiteY3" fmla="*/ 2073730 h 4546212"/>
              <a:gd name="connsiteX4" fmla="*/ 949890 w 8186025"/>
              <a:gd name="connsiteY4" fmla="*/ 1564847 h 4546212"/>
              <a:gd name="connsiteX5" fmla="*/ 1498530 w 8186025"/>
              <a:gd name="connsiteY5" fmla="*/ 1095720 h 4546212"/>
              <a:gd name="connsiteX6" fmla="*/ 2595810 w 8186025"/>
              <a:gd name="connsiteY6" fmla="*/ 70002 h 4546212"/>
              <a:gd name="connsiteX7" fmla="*/ 2754836 w 8186025"/>
              <a:gd name="connsiteY7" fmla="*/ 109758 h 4546212"/>
              <a:gd name="connsiteX8" fmla="*/ 3144450 w 8186025"/>
              <a:gd name="connsiteY8" fmla="*/ 260833 h 4546212"/>
              <a:gd name="connsiteX9" fmla="*/ 3995239 w 8186025"/>
              <a:gd name="connsiteY9" fmla="*/ 594788 h 4546212"/>
              <a:gd name="connsiteX10" fmla="*/ 5092519 w 8186025"/>
              <a:gd name="connsiteY10" fmla="*/ 1111622 h 4546212"/>
              <a:gd name="connsiteX11" fmla="*/ 6285215 w 8186025"/>
              <a:gd name="connsiteY11" fmla="*/ 1612555 h 4546212"/>
              <a:gd name="connsiteX12" fmla="*/ 7366592 w 8186025"/>
              <a:gd name="connsiteY12" fmla="*/ 2073730 h 4546212"/>
              <a:gd name="connsiteX13" fmla="*/ 7788012 w 8186025"/>
              <a:gd name="connsiteY13" fmla="*/ 2320221 h 4546212"/>
              <a:gd name="connsiteX14" fmla="*/ 8153772 w 8186025"/>
              <a:gd name="connsiteY14" fmla="*/ 2662127 h 4546212"/>
              <a:gd name="connsiteX15" fmla="*/ 8129918 w 8186025"/>
              <a:gd name="connsiteY15" fmla="*/ 3226669 h 4546212"/>
              <a:gd name="connsiteX16" fmla="*/ 7819817 w 8186025"/>
              <a:gd name="connsiteY16" fmla="*/ 3727602 h 4546212"/>
              <a:gd name="connsiteX17" fmla="*/ 7271177 w 8186025"/>
              <a:gd name="connsiteY17" fmla="*/ 4077459 h 4546212"/>
              <a:gd name="connsiteX18" fmla="*/ 5458279 w 8186025"/>
              <a:gd name="connsiteY18" fmla="*/ 4467073 h 4546212"/>
              <a:gd name="connsiteX19" fmla="*/ 2047170 w 8186025"/>
              <a:gd name="connsiteY19" fmla="*/ 4427316 h 4546212"/>
              <a:gd name="connsiteX0" fmla="*/ 2047170 w 8186025"/>
              <a:gd name="connsiteY0" fmla="*/ 4317849 h 4436745"/>
              <a:gd name="connsiteX1" fmla="*/ 218370 w 8186025"/>
              <a:gd name="connsiteY1" fmla="*/ 3164910 h 4436745"/>
              <a:gd name="connsiteX2" fmla="*/ 51392 w 8186025"/>
              <a:gd name="connsiteY2" fmla="*/ 2409536 h 4436745"/>
              <a:gd name="connsiteX3" fmla="*/ 377396 w 8186025"/>
              <a:gd name="connsiteY3" fmla="*/ 1964263 h 4436745"/>
              <a:gd name="connsiteX4" fmla="*/ 949890 w 8186025"/>
              <a:gd name="connsiteY4" fmla="*/ 1455380 h 4436745"/>
              <a:gd name="connsiteX5" fmla="*/ 1498530 w 8186025"/>
              <a:gd name="connsiteY5" fmla="*/ 986253 h 4436745"/>
              <a:gd name="connsiteX6" fmla="*/ 2386260 w 8186025"/>
              <a:gd name="connsiteY6" fmla="*/ 151035 h 4436745"/>
              <a:gd name="connsiteX7" fmla="*/ 2754836 w 8186025"/>
              <a:gd name="connsiteY7" fmla="*/ 291 h 4436745"/>
              <a:gd name="connsiteX8" fmla="*/ 3144450 w 8186025"/>
              <a:gd name="connsiteY8" fmla="*/ 151366 h 4436745"/>
              <a:gd name="connsiteX9" fmla="*/ 3995239 w 8186025"/>
              <a:gd name="connsiteY9" fmla="*/ 485321 h 4436745"/>
              <a:gd name="connsiteX10" fmla="*/ 5092519 w 8186025"/>
              <a:gd name="connsiteY10" fmla="*/ 1002155 h 4436745"/>
              <a:gd name="connsiteX11" fmla="*/ 6285215 w 8186025"/>
              <a:gd name="connsiteY11" fmla="*/ 1503088 h 4436745"/>
              <a:gd name="connsiteX12" fmla="*/ 7366592 w 8186025"/>
              <a:gd name="connsiteY12" fmla="*/ 1964263 h 4436745"/>
              <a:gd name="connsiteX13" fmla="*/ 7788012 w 8186025"/>
              <a:gd name="connsiteY13" fmla="*/ 2210754 h 4436745"/>
              <a:gd name="connsiteX14" fmla="*/ 8153772 w 8186025"/>
              <a:gd name="connsiteY14" fmla="*/ 2552660 h 4436745"/>
              <a:gd name="connsiteX15" fmla="*/ 8129918 w 8186025"/>
              <a:gd name="connsiteY15" fmla="*/ 3117202 h 4436745"/>
              <a:gd name="connsiteX16" fmla="*/ 7819817 w 8186025"/>
              <a:gd name="connsiteY16" fmla="*/ 3618135 h 4436745"/>
              <a:gd name="connsiteX17" fmla="*/ 7271177 w 8186025"/>
              <a:gd name="connsiteY17" fmla="*/ 3967992 h 4436745"/>
              <a:gd name="connsiteX18" fmla="*/ 5458279 w 8186025"/>
              <a:gd name="connsiteY18" fmla="*/ 4357606 h 4436745"/>
              <a:gd name="connsiteX19" fmla="*/ 2047170 w 8186025"/>
              <a:gd name="connsiteY19" fmla="*/ 4317849 h 4436745"/>
              <a:gd name="connsiteX0" fmla="*/ 2047170 w 8186025"/>
              <a:gd name="connsiteY0" fmla="*/ 4289099 h 4407995"/>
              <a:gd name="connsiteX1" fmla="*/ 218370 w 8186025"/>
              <a:gd name="connsiteY1" fmla="*/ 3136160 h 4407995"/>
              <a:gd name="connsiteX2" fmla="*/ 51392 w 8186025"/>
              <a:gd name="connsiteY2" fmla="*/ 2380786 h 4407995"/>
              <a:gd name="connsiteX3" fmla="*/ 377396 w 8186025"/>
              <a:gd name="connsiteY3" fmla="*/ 1935513 h 4407995"/>
              <a:gd name="connsiteX4" fmla="*/ 949890 w 8186025"/>
              <a:gd name="connsiteY4" fmla="*/ 1426630 h 4407995"/>
              <a:gd name="connsiteX5" fmla="*/ 1498530 w 8186025"/>
              <a:gd name="connsiteY5" fmla="*/ 957503 h 4407995"/>
              <a:gd name="connsiteX6" fmla="*/ 2386260 w 8186025"/>
              <a:gd name="connsiteY6" fmla="*/ 122285 h 4407995"/>
              <a:gd name="connsiteX7" fmla="*/ 2754836 w 8186025"/>
              <a:gd name="connsiteY7" fmla="*/ 4879 h 4407995"/>
              <a:gd name="connsiteX8" fmla="*/ 3144450 w 8186025"/>
              <a:gd name="connsiteY8" fmla="*/ 122616 h 4407995"/>
              <a:gd name="connsiteX9" fmla="*/ 3995239 w 8186025"/>
              <a:gd name="connsiteY9" fmla="*/ 456571 h 4407995"/>
              <a:gd name="connsiteX10" fmla="*/ 5092519 w 8186025"/>
              <a:gd name="connsiteY10" fmla="*/ 973405 h 4407995"/>
              <a:gd name="connsiteX11" fmla="*/ 6285215 w 8186025"/>
              <a:gd name="connsiteY11" fmla="*/ 1474338 h 4407995"/>
              <a:gd name="connsiteX12" fmla="*/ 7366592 w 8186025"/>
              <a:gd name="connsiteY12" fmla="*/ 1935513 h 4407995"/>
              <a:gd name="connsiteX13" fmla="*/ 7788012 w 8186025"/>
              <a:gd name="connsiteY13" fmla="*/ 2182004 h 4407995"/>
              <a:gd name="connsiteX14" fmla="*/ 8153772 w 8186025"/>
              <a:gd name="connsiteY14" fmla="*/ 2523910 h 4407995"/>
              <a:gd name="connsiteX15" fmla="*/ 8129918 w 8186025"/>
              <a:gd name="connsiteY15" fmla="*/ 3088452 h 4407995"/>
              <a:gd name="connsiteX16" fmla="*/ 7819817 w 8186025"/>
              <a:gd name="connsiteY16" fmla="*/ 3589385 h 4407995"/>
              <a:gd name="connsiteX17" fmla="*/ 7271177 w 8186025"/>
              <a:gd name="connsiteY17" fmla="*/ 3939242 h 4407995"/>
              <a:gd name="connsiteX18" fmla="*/ 5458279 w 8186025"/>
              <a:gd name="connsiteY18" fmla="*/ 4328856 h 4407995"/>
              <a:gd name="connsiteX19" fmla="*/ 2047170 w 8186025"/>
              <a:gd name="connsiteY19" fmla="*/ 4289099 h 4407995"/>
              <a:gd name="connsiteX0" fmla="*/ 2047170 w 8186025"/>
              <a:gd name="connsiteY0" fmla="*/ 4290861 h 4409757"/>
              <a:gd name="connsiteX1" fmla="*/ 218370 w 8186025"/>
              <a:gd name="connsiteY1" fmla="*/ 3137922 h 4409757"/>
              <a:gd name="connsiteX2" fmla="*/ 51392 w 8186025"/>
              <a:gd name="connsiteY2" fmla="*/ 2382548 h 4409757"/>
              <a:gd name="connsiteX3" fmla="*/ 377396 w 8186025"/>
              <a:gd name="connsiteY3" fmla="*/ 1937275 h 4409757"/>
              <a:gd name="connsiteX4" fmla="*/ 949890 w 8186025"/>
              <a:gd name="connsiteY4" fmla="*/ 1428392 h 4409757"/>
              <a:gd name="connsiteX5" fmla="*/ 1498530 w 8186025"/>
              <a:gd name="connsiteY5" fmla="*/ 959265 h 4409757"/>
              <a:gd name="connsiteX6" fmla="*/ 2386260 w 8186025"/>
              <a:gd name="connsiteY6" fmla="*/ 124047 h 4409757"/>
              <a:gd name="connsiteX7" fmla="*/ 2754836 w 8186025"/>
              <a:gd name="connsiteY7" fmla="*/ 6641 h 4409757"/>
              <a:gd name="connsiteX8" fmla="*/ 3139688 w 8186025"/>
              <a:gd name="connsiteY8" fmla="*/ 148190 h 4409757"/>
              <a:gd name="connsiteX9" fmla="*/ 3995239 w 8186025"/>
              <a:gd name="connsiteY9" fmla="*/ 458333 h 4409757"/>
              <a:gd name="connsiteX10" fmla="*/ 5092519 w 8186025"/>
              <a:gd name="connsiteY10" fmla="*/ 975167 h 4409757"/>
              <a:gd name="connsiteX11" fmla="*/ 6285215 w 8186025"/>
              <a:gd name="connsiteY11" fmla="*/ 1476100 h 4409757"/>
              <a:gd name="connsiteX12" fmla="*/ 7366592 w 8186025"/>
              <a:gd name="connsiteY12" fmla="*/ 1937275 h 4409757"/>
              <a:gd name="connsiteX13" fmla="*/ 7788012 w 8186025"/>
              <a:gd name="connsiteY13" fmla="*/ 2183766 h 4409757"/>
              <a:gd name="connsiteX14" fmla="*/ 8153772 w 8186025"/>
              <a:gd name="connsiteY14" fmla="*/ 2525672 h 4409757"/>
              <a:gd name="connsiteX15" fmla="*/ 8129918 w 8186025"/>
              <a:gd name="connsiteY15" fmla="*/ 3090214 h 4409757"/>
              <a:gd name="connsiteX16" fmla="*/ 7819817 w 8186025"/>
              <a:gd name="connsiteY16" fmla="*/ 3591147 h 4409757"/>
              <a:gd name="connsiteX17" fmla="*/ 7271177 w 8186025"/>
              <a:gd name="connsiteY17" fmla="*/ 3941004 h 4409757"/>
              <a:gd name="connsiteX18" fmla="*/ 5458279 w 8186025"/>
              <a:gd name="connsiteY18" fmla="*/ 4330618 h 4409757"/>
              <a:gd name="connsiteX19" fmla="*/ 2047170 w 8186025"/>
              <a:gd name="connsiteY19" fmla="*/ 4290861 h 4409757"/>
              <a:gd name="connsiteX0" fmla="*/ 2047170 w 8186025"/>
              <a:gd name="connsiteY0" fmla="*/ 4290861 h 4409757"/>
              <a:gd name="connsiteX1" fmla="*/ 218370 w 8186025"/>
              <a:gd name="connsiteY1" fmla="*/ 3137922 h 4409757"/>
              <a:gd name="connsiteX2" fmla="*/ 51392 w 8186025"/>
              <a:gd name="connsiteY2" fmla="*/ 2382548 h 4409757"/>
              <a:gd name="connsiteX3" fmla="*/ 377396 w 8186025"/>
              <a:gd name="connsiteY3" fmla="*/ 1937275 h 4409757"/>
              <a:gd name="connsiteX4" fmla="*/ 949890 w 8186025"/>
              <a:gd name="connsiteY4" fmla="*/ 1428392 h 4409757"/>
              <a:gd name="connsiteX5" fmla="*/ 1498530 w 8186025"/>
              <a:gd name="connsiteY5" fmla="*/ 959265 h 4409757"/>
              <a:gd name="connsiteX6" fmla="*/ 2386260 w 8186025"/>
              <a:gd name="connsiteY6" fmla="*/ 124047 h 4409757"/>
              <a:gd name="connsiteX7" fmla="*/ 2754836 w 8186025"/>
              <a:gd name="connsiteY7" fmla="*/ 6641 h 4409757"/>
              <a:gd name="connsiteX8" fmla="*/ 3139688 w 8186025"/>
              <a:gd name="connsiteY8" fmla="*/ 148190 h 4409757"/>
              <a:gd name="connsiteX9" fmla="*/ 4009526 w 8186025"/>
              <a:gd name="connsiteY9" fmla="*/ 525008 h 4409757"/>
              <a:gd name="connsiteX10" fmla="*/ 5092519 w 8186025"/>
              <a:gd name="connsiteY10" fmla="*/ 975167 h 4409757"/>
              <a:gd name="connsiteX11" fmla="*/ 6285215 w 8186025"/>
              <a:gd name="connsiteY11" fmla="*/ 1476100 h 4409757"/>
              <a:gd name="connsiteX12" fmla="*/ 7366592 w 8186025"/>
              <a:gd name="connsiteY12" fmla="*/ 1937275 h 4409757"/>
              <a:gd name="connsiteX13" fmla="*/ 7788012 w 8186025"/>
              <a:gd name="connsiteY13" fmla="*/ 2183766 h 4409757"/>
              <a:gd name="connsiteX14" fmla="*/ 8153772 w 8186025"/>
              <a:gd name="connsiteY14" fmla="*/ 2525672 h 4409757"/>
              <a:gd name="connsiteX15" fmla="*/ 8129918 w 8186025"/>
              <a:gd name="connsiteY15" fmla="*/ 3090214 h 4409757"/>
              <a:gd name="connsiteX16" fmla="*/ 7819817 w 8186025"/>
              <a:gd name="connsiteY16" fmla="*/ 3591147 h 4409757"/>
              <a:gd name="connsiteX17" fmla="*/ 7271177 w 8186025"/>
              <a:gd name="connsiteY17" fmla="*/ 3941004 h 4409757"/>
              <a:gd name="connsiteX18" fmla="*/ 5458279 w 8186025"/>
              <a:gd name="connsiteY18" fmla="*/ 4330618 h 4409757"/>
              <a:gd name="connsiteX19" fmla="*/ 2047170 w 8186025"/>
              <a:gd name="connsiteY19" fmla="*/ 4290861 h 4409757"/>
              <a:gd name="connsiteX0" fmla="*/ 2047170 w 8186025"/>
              <a:gd name="connsiteY0" fmla="*/ 4290861 h 4409757"/>
              <a:gd name="connsiteX1" fmla="*/ 218370 w 8186025"/>
              <a:gd name="connsiteY1" fmla="*/ 3137922 h 4409757"/>
              <a:gd name="connsiteX2" fmla="*/ 51392 w 8186025"/>
              <a:gd name="connsiteY2" fmla="*/ 2382548 h 4409757"/>
              <a:gd name="connsiteX3" fmla="*/ 377396 w 8186025"/>
              <a:gd name="connsiteY3" fmla="*/ 1937275 h 4409757"/>
              <a:gd name="connsiteX4" fmla="*/ 949890 w 8186025"/>
              <a:gd name="connsiteY4" fmla="*/ 1428392 h 4409757"/>
              <a:gd name="connsiteX5" fmla="*/ 1498530 w 8186025"/>
              <a:gd name="connsiteY5" fmla="*/ 959265 h 4409757"/>
              <a:gd name="connsiteX6" fmla="*/ 2386260 w 8186025"/>
              <a:gd name="connsiteY6" fmla="*/ 124047 h 4409757"/>
              <a:gd name="connsiteX7" fmla="*/ 2754836 w 8186025"/>
              <a:gd name="connsiteY7" fmla="*/ 6641 h 4409757"/>
              <a:gd name="connsiteX8" fmla="*/ 3139688 w 8186025"/>
              <a:gd name="connsiteY8" fmla="*/ 148190 h 4409757"/>
              <a:gd name="connsiteX9" fmla="*/ 4009526 w 8186025"/>
              <a:gd name="connsiteY9" fmla="*/ 525008 h 4409757"/>
              <a:gd name="connsiteX10" fmla="*/ 5087757 w 8186025"/>
              <a:gd name="connsiteY10" fmla="*/ 1013267 h 4409757"/>
              <a:gd name="connsiteX11" fmla="*/ 6285215 w 8186025"/>
              <a:gd name="connsiteY11" fmla="*/ 1476100 h 4409757"/>
              <a:gd name="connsiteX12" fmla="*/ 7366592 w 8186025"/>
              <a:gd name="connsiteY12" fmla="*/ 1937275 h 4409757"/>
              <a:gd name="connsiteX13" fmla="*/ 7788012 w 8186025"/>
              <a:gd name="connsiteY13" fmla="*/ 2183766 h 4409757"/>
              <a:gd name="connsiteX14" fmla="*/ 8153772 w 8186025"/>
              <a:gd name="connsiteY14" fmla="*/ 2525672 h 4409757"/>
              <a:gd name="connsiteX15" fmla="*/ 8129918 w 8186025"/>
              <a:gd name="connsiteY15" fmla="*/ 3090214 h 4409757"/>
              <a:gd name="connsiteX16" fmla="*/ 7819817 w 8186025"/>
              <a:gd name="connsiteY16" fmla="*/ 3591147 h 4409757"/>
              <a:gd name="connsiteX17" fmla="*/ 7271177 w 8186025"/>
              <a:gd name="connsiteY17" fmla="*/ 3941004 h 4409757"/>
              <a:gd name="connsiteX18" fmla="*/ 5458279 w 8186025"/>
              <a:gd name="connsiteY18" fmla="*/ 4330618 h 4409757"/>
              <a:gd name="connsiteX19" fmla="*/ 2047170 w 8186025"/>
              <a:gd name="connsiteY19" fmla="*/ 4290861 h 4409757"/>
              <a:gd name="connsiteX0" fmla="*/ 2364268 w 8503123"/>
              <a:gd name="connsiteY0" fmla="*/ 4290861 h 4409757"/>
              <a:gd name="connsiteX1" fmla="*/ 535468 w 8503123"/>
              <a:gd name="connsiteY1" fmla="*/ 3137922 h 4409757"/>
              <a:gd name="connsiteX2" fmla="*/ 2730 w 8503123"/>
              <a:gd name="connsiteY2" fmla="*/ 2382548 h 4409757"/>
              <a:gd name="connsiteX3" fmla="*/ 694494 w 8503123"/>
              <a:gd name="connsiteY3" fmla="*/ 1937275 h 4409757"/>
              <a:gd name="connsiteX4" fmla="*/ 1266988 w 8503123"/>
              <a:gd name="connsiteY4" fmla="*/ 1428392 h 4409757"/>
              <a:gd name="connsiteX5" fmla="*/ 1815628 w 8503123"/>
              <a:gd name="connsiteY5" fmla="*/ 959265 h 4409757"/>
              <a:gd name="connsiteX6" fmla="*/ 2703358 w 8503123"/>
              <a:gd name="connsiteY6" fmla="*/ 124047 h 4409757"/>
              <a:gd name="connsiteX7" fmla="*/ 3071934 w 8503123"/>
              <a:gd name="connsiteY7" fmla="*/ 6641 h 4409757"/>
              <a:gd name="connsiteX8" fmla="*/ 3456786 w 8503123"/>
              <a:gd name="connsiteY8" fmla="*/ 148190 h 4409757"/>
              <a:gd name="connsiteX9" fmla="*/ 4326624 w 8503123"/>
              <a:gd name="connsiteY9" fmla="*/ 525008 h 4409757"/>
              <a:gd name="connsiteX10" fmla="*/ 5404855 w 8503123"/>
              <a:gd name="connsiteY10" fmla="*/ 1013267 h 4409757"/>
              <a:gd name="connsiteX11" fmla="*/ 6602313 w 8503123"/>
              <a:gd name="connsiteY11" fmla="*/ 1476100 h 4409757"/>
              <a:gd name="connsiteX12" fmla="*/ 7683690 w 8503123"/>
              <a:gd name="connsiteY12" fmla="*/ 1937275 h 4409757"/>
              <a:gd name="connsiteX13" fmla="*/ 8105110 w 8503123"/>
              <a:gd name="connsiteY13" fmla="*/ 2183766 h 4409757"/>
              <a:gd name="connsiteX14" fmla="*/ 8470870 w 8503123"/>
              <a:gd name="connsiteY14" fmla="*/ 2525672 h 4409757"/>
              <a:gd name="connsiteX15" fmla="*/ 8447016 w 8503123"/>
              <a:gd name="connsiteY15" fmla="*/ 3090214 h 4409757"/>
              <a:gd name="connsiteX16" fmla="*/ 8136915 w 8503123"/>
              <a:gd name="connsiteY16" fmla="*/ 3591147 h 4409757"/>
              <a:gd name="connsiteX17" fmla="*/ 7588275 w 8503123"/>
              <a:gd name="connsiteY17" fmla="*/ 3941004 h 4409757"/>
              <a:gd name="connsiteX18" fmla="*/ 5775377 w 8503123"/>
              <a:gd name="connsiteY18" fmla="*/ 4330618 h 4409757"/>
              <a:gd name="connsiteX19" fmla="*/ 2364268 w 8503123"/>
              <a:gd name="connsiteY19" fmla="*/ 4290861 h 4409757"/>
              <a:gd name="connsiteX0" fmla="*/ 2404109 w 8542964"/>
              <a:gd name="connsiteY0" fmla="*/ 4290861 h 4409757"/>
              <a:gd name="connsiteX1" fmla="*/ 575309 w 8542964"/>
              <a:gd name="connsiteY1" fmla="*/ 3137922 h 4409757"/>
              <a:gd name="connsiteX2" fmla="*/ 42571 w 8542964"/>
              <a:gd name="connsiteY2" fmla="*/ 2382548 h 4409757"/>
              <a:gd name="connsiteX3" fmla="*/ 176069 w 8542964"/>
              <a:gd name="connsiteY3" fmla="*/ 1755057 h 4409757"/>
              <a:gd name="connsiteX4" fmla="*/ 1306829 w 8542964"/>
              <a:gd name="connsiteY4" fmla="*/ 1428392 h 4409757"/>
              <a:gd name="connsiteX5" fmla="*/ 1855469 w 8542964"/>
              <a:gd name="connsiteY5" fmla="*/ 959265 h 4409757"/>
              <a:gd name="connsiteX6" fmla="*/ 2743199 w 8542964"/>
              <a:gd name="connsiteY6" fmla="*/ 124047 h 4409757"/>
              <a:gd name="connsiteX7" fmla="*/ 3111775 w 8542964"/>
              <a:gd name="connsiteY7" fmla="*/ 6641 h 4409757"/>
              <a:gd name="connsiteX8" fmla="*/ 3496627 w 8542964"/>
              <a:gd name="connsiteY8" fmla="*/ 148190 h 4409757"/>
              <a:gd name="connsiteX9" fmla="*/ 4366465 w 8542964"/>
              <a:gd name="connsiteY9" fmla="*/ 525008 h 4409757"/>
              <a:gd name="connsiteX10" fmla="*/ 5444696 w 8542964"/>
              <a:gd name="connsiteY10" fmla="*/ 1013267 h 4409757"/>
              <a:gd name="connsiteX11" fmla="*/ 6642154 w 8542964"/>
              <a:gd name="connsiteY11" fmla="*/ 1476100 h 4409757"/>
              <a:gd name="connsiteX12" fmla="*/ 7723531 w 8542964"/>
              <a:gd name="connsiteY12" fmla="*/ 1937275 h 4409757"/>
              <a:gd name="connsiteX13" fmla="*/ 8144951 w 8542964"/>
              <a:gd name="connsiteY13" fmla="*/ 2183766 h 4409757"/>
              <a:gd name="connsiteX14" fmla="*/ 8510711 w 8542964"/>
              <a:gd name="connsiteY14" fmla="*/ 2525672 h 4409757"/>
              <a:gd name="connsiteX15" fmla="*/ 8486857 w 8542964"/>
              <a:gd name="connsiteY15" fmla="*/ 3090214 h 4409757"/>
              <a:gd name="connsiteX16" fmla="*/ 8176756 w 8542964"/>
              <a:gd name="connsiteY16" fmla="*/ 3591147 h 4409757"/>
              <a:gd name="connsiteX17" fmla="*/ 7628116 w 8542964"/>
              <a:gd name="connsiteY17" fmla="*/ 3941004 h 4409757"/>
              <a:gd name="connsiteX18" fmla="*/ 5815218 w 8542964"/>
              <a:gd name="connsiteY18" fmla="*/ 4330618 h 4409757"/>
              <a:gd name="connsiteX19" fmla="*/ 2404109 w 8542964"/>
              <a:gd name="connsiteY19" fmla="*/ 4290861 h 4409757"/>
              <a:gd name="connsiteX0" fmla="*/ 2382142 w 8520997"/>
              <a:gd name="connsiteY0" fmla="*/ 4290861 h 4409757"/>
              <a:gd name="connsiteX1" fmla="*/ 553342 w 8520997"/>
              <a:gd name="connsiteY1" fmla="*/ 3137922 h 4409757"/>
              <a:gd name="connsiteX2" fmla="*/ 20604 w 8520997"/>
              <a:gd name="connsiteY2" fmla="*/ 2382548 h 4409757"/>
              <a:gd name="connsiteX3" fmla="*/ 154102 w 8520997"/>
              <a:gd name="connsiteY3" fmla="*/ 1755057 h 4409757"/>
              <a:gd name="connsiteX4" fmla="*/ 572592 w 8520997"/>
              <a:gd name="connsiteY4" fmla="*/ 1100399 h 4409757"/>
              <a:gd name="connsiteX5" fmla="*/ 1833502 w 8520997"/>
              <a:gd name="connsiteY5" fmla="*/ 959265 h 4409757"/>
              <a:gd name="connsiteX6" fmla="*/ 2721232 w 8520997"/>
              <a:gd name="connsiteY6" fmla="*/ 124047 h 4409757"/>
              <a:gd name="connsiteX7" fmla="*/ 3089808 w 8520997"/>
              <a:gd name="connsiteY7" fmla="*/ 6641 h 4409757"/>
              <a:gd name="connsiteX8" fmla="*/ 3474660 w 8520997"/>
              <a:gd name="connsiteY8" fmla="*/ 148190 h 4409757"/>
              <a:gd name="connsiteX9" fmla="*/ 4344498 w 8520997"/>
              <a:gd name="connsiteY9" fmla="*/ 525008 h 4409757"/>
              <a:gd name="connsiteX10" fmla="*/ 5422729 w 8520997"/>
              <a:gd name="connsiteY10" fmla="*/ 1013267 h 4409757"/>
              <a:gd name="connsiteX11" fmla="*/ 6620187 w 8520997"/>
              <a:gd name="connsiteY11" fmla="*/ 1476100 h 4409757"/>
              <a:gd name="connsiteX12" fmla="*/ 7701564 w 8520997"/>
              <a:gd name="connsiteY12" fmla="*/ 1937275 h 4409757"/>
              <a:gd name="connsiteX13" fmla="*/ 8122984 w 8520997"/>
              <a:gd name="connsiteY13" fmla="*/ 2183766 h 4409757"/>
              <a:gd name="connsiteX14" fmla="*/ 8488744 w 8520997"/>
              <a:gd name="connsiteY14" fmla="*/ 2525672 h 4409757"/>
              <a:gd name="connsiteX15" fmla="*/ 8464890 w 8520997"/>
              <a:gd name="connsiteY15" fmla="*/ 3090214 h 4409757"/>
              <a:gd name="connsiteX16" fmla="*/ 8154789 w 8520997"/>
              <a:gd name="connsiteY16" fmla="*/ 3591147 h 4409757"/>
              <a:gd name="connsiteX17" fmla="*/ 7606149 w 8520997"/>
              <a:gd name="connsiteY17" fmla="*/ 3941004 h 4409757"/>
              <a:gd name="connsiteX18" fmla="*/ 5793251 w 8520997"/>
              <a:gd name="connsiteY18" fmla="*/ 4330618 h 4409757"/>
              <a:gd name="connsiteX19" fmla="*/ 2382142 w 8520997"/>
              <a:gd name="connsiteY19" fmla="*/ 4290861 h 4409757"/>
              <a:gd name="connsiteX0" fmla="*/ 2382142 w 8520997"/>
              <a:gd name="connsiteY0" fmla="*/ 4284526 h 4403422"/>
              <a:gd name="connsiteX1" fmla="*/ 553342 w 8520997"/>
              <a:gd name="connsiteY1" fmla="*/ 3131587 h 4403422"/>
              <a:gd name="connsiteX2" fmla="*/ 20604 w 8520997"/>
              <a:gd name="connsiteY2" fmla="*/ 2376213 h 4403422"/>
              <a:gd name="connsiteX3" fmla="*/ 154102 w 8520997"/>
              <a:gd name="connsiteY3" fmla="*/ 1748722 h 4403422"/>
              <a:gd name="connsiteX4" fmla="*/ 572592 w 8520997"/>
              <a:gd name="connsiteY4" fmla="*/ 1094064 h 4403422"/>
              <a:gd name="connsiteX5" fmla="*/ 688096 w 8520997"/>
              <a:gd name="connsiteY5" fmla="*/ 515606 h 4403422"/>
              <a:gd name="connsiteX6" fmla="*/ 2721232 w 8520997"/>
              <a:gd name="connsiteY6" fmla="*/ 117712 h 4403422"/>
              <a:gd name="connsiteX7" fmla="*/ 3089808 w 8520997"/>
              <a:gd name="connsiteY7" fmla="*/ 306 h 4403422"/>
              <a:gd name="connsiteX8" fmla="*/ 3474660 w 8520997"/>
              <a:gd name="connsiteY8" fmla="*/ 141855 h 4403422"/>
              <a:gd name="connsiteX9" fmla="*/ 4344498 w 8520997"/>
              <a:gd name="connsiteY9" fmla="*/ 518673 h 4403422"/>
              <a:gd name="connsiteX10" fmla="*/ 5422729 w 8520997"/>
              <a:gd name="connsiteY10" fmla="*/ 1006932 h 4403422"/>
              <a:gd name="connsiteX11" fmla="*/ 6620187 w 8520997"/>
              <a:gd name="connsiteY11" fmla="*/ 1469765 h 4403422"/>
              <a:gd name="connsiteX12" fmla="*/ 7701564 w 8520997"/>
              <a:gd name="connsiteY12" fmla="*/ 1930940 h 4403422"/>
              <a:gd name="connsiteX13" fmla="*/ 8122984 w 8520997"/>
              <a:gd name="connsiteY13" fmla="*/ 2177431 h 4403422"/>
              <a:gd name="connsiteX14" fmla="*/ 8488744 w 8520997"/>
              <a:gd name="connsiteY14" fmla="*/ 2519337 h 4403422"/>
              <a:gd name="connsiteX15" fmla="*/ 8464890 w 8520997"/>
              <a:gd name="connsiteY15" fmla="*/ 3083879 h 4403422"/>
              <a:gd name="connsiteX16" fmla="*/ 8154789 w 8520997"/>
              <a:gd name="connsiteY16" fmla="*/ 3584812 h 4403422"/>
              <a:gd name="connsiteX17" fmla="*/ 7606149 w 8520997"/>
              <a:gd name="connsiteY17" fmla="*/ 3934669 h 4403422"/>
              <a:gd name="connsiteX18" fmla="*/ 5793251 w 8520997"/>
              <a:gd name="connsiteY18" fmla="*/ 4324283 h 4403422"/>
              <a:gd name="connsiteX19" fmla="*/ 2382142 w 8520997"/>
              <a:gd name="connsiteY19" fmla="*/ 4284526 h 4403422"/>
              <a:gd name="connsiteX0" fmla="*/ 2382142 w 8520997"/>
              <a:gd name="connsiteY0" fmla="*/ 4284274 h 4403170"/>
              <a:gd name="connsiteX1" fmla="*/ 553342 w 8520997"/>
              <a:gd name="connsiteY1" fmla="*/ 3131335 h 4403170"/>
              <a:gd name="connsiteX2" fmla="*/ 20604 w 8520997"/>
              <a:gd name="connsiteY2" fmla="*/ 2375961 h 4403170"/>
              <a:gd name="connsiteX3" fmla="*/ 154102 w 8520997"/>
              <a:gd name="connsiteY3" fmla="*/ 1748470 h 4403170"/>
              <a:gd name="connsiteX4" fmla="*/ 572592 w 8520997"/>
              <a:gd name="connsiteY4" fmla="*/ 1093812 h 4403170"/>
              <a:gd name="connsiteX5" fmla="*/ 688096 w 8520997"/>
              <a:gd name="connsiteY5" fmla="*/ 515354 h 4403170"/>
              <a:gd name="connsiteX6" fmla="*/ 1248567 w 8520997"/>
              <a:gd name="connsiteY6" fmla="*/ 153904 h 4403170"/>
              <a:gd name="connsiteX7" fmla="*/ 3089808 w 8520997"/>
              <a:gd name="connsiteY7" fmla="*/ 54 h 4403170"/>
              <a:gd name="connsiteX8" fmla="*/ 3474660 w 8520997"/>
              <a:gd name="connsiteY8" fmla="*/ 141603 h 4403170"/>
              <a:gd name="connsiteX9" fmla="*/ 4344498 w 8520997"/>
              <a:gd name="connsiteY9" fmla="*/ 518421 h 4403170"/>
              <a:gd name="connsiteX10" fmla="*/ 5422729 w 8520997"/>
              <a:gd name="connsiteY10" fmla="*/ 1006680 h 4403170"/>
              <a:gd name="connsiteX11" fmla="*/ 6620187 w 8520997"/>
              <a:gd name="connsiteY11" fmla="*/ 1469513 h 4403170"/>
              <a:gd name="connsiteX12" fmla="*/ 7701564 w 8520997"/>
              <a:gd name="connsiteY12" fmla="*/ 1930688 h 4403170"/>
              <a:gd name="connsiteX13" fmla="*/ 8122984 w 8520997"/>
              <a:gd name="connsiteY13" fmla="*/ 2177179 h 4403170"/>
              <a:gd name="connsiteX14" fmla="*/ 8488744 w 8520997"/>
              <a:gd name="connsiteY14" fmla="*/ 2519085 h 4403170"/>
              <a:gd name="connsiteX15" fmla="*/ 8464890 w 8520997"/>
              <a:gd name="connsiteY15" fmla="*/ 3083627 h 4403170"/>
              <a:gd name="connsiteX16" fmla="*/ 8154789 w 8520997"/>
              <a:gd name="connsiteY16" fmla="*/ 3584560 h 4403170"/>
              <a:gd name="connsiteX17" fmla="*/ 7606149 w 8520997"/>
              <a:gd name="connsiteY17" fmla="*/ 3934417 h 4403170"/>
              <a:gd name="connsiteX18" fmla="*/ 5793251 w 8520997"/>
              <a:gd name="connsiteY18" fmla="*/ 4324031 h 4403170"/>
              <a:gd name="connsiteX19" fmla="*/ 2382142 w 8520997"/>
              <a:gd name="connsiteY19" fmla="*/ 4284274 h 4403170"/>
              <a:gd name="connsiteX0" fmla="*/ 2382142 w 8520997"/>
              <a:gd name="connsiteY0" fmla="*/ 4212123 h 4331019"/>
              <a:gd name="connsiteX1" fmla="*/ 553342 w 8520997"/>
              <a:gd name="connsiteY1" fmla="*/ 3059184 h 4331019"/>
              <a:gd name="connsiteX2" fmla="*/ 20604 w 8520997"/>
              <a:gd name="connsiteY2" fmla="*/ 2303810 h 4331019"/>
              <a:gd name="connsiteX3" fmla="*/ 154102 w 8520997"/>
              <a:gd name="connsiteY3" fmla="*/ 1676319 h 4331019"/>
              <a:gd name="connsiteX4" fmla="*/ 572592 w 8520997"/>
              <a:gd name="connsiteY4" fmla="*/ 1021661 h 4331019"/>
              <a:gd name="connsiteX5" fmla="*/ 688096 w 8520997"/>
              <a:gd name="connsiteY5" fmla="*/ 443203 h 4331019"/>
              <a:gd name="connsiteX6" fmla="*/ 1248567 w 8520997"/>
              <a:gd name="connsiteY6" fmla="*/ 81753 h 4331019"/>
              <a:gd name="connsiteX7" fmla="*/ 1646018 w 8520997"/>
              <a:gd name="connsiteY7" fmla="*/ 790 h 4331019"/>
              <a:gd name="connsiteX8" fmla="*/ 3474660 w 8520997"/>
              <a:gd name="connsiteY8" fmla="*/ 69452 h 4331019"/>
              <a:gd name="connsiteX9" fmla="*/ 4344498 w 8520997"/>
              <a:gd name="connsiteY9" fmla="*/ 446270 h 4331019"/>
              <a:gd name="connsiteX10" fmla="*/ 5422729 w 8520997"/>
              <a:gd name="connsiteY10" fmla="*/ 934529 h 4331019"/>
              <a:gd name="connsiteX11" fmla="*/ 6620187 w 8520997"/>
              <a:gd name="connsiteY11" fmla="*/ 1397362 h 4331019"/>
              <a:gd name="connsiteX12" fmla="*/ 7701564 w 8520997"/>
              <a:gd name="connsiteY12" fmla="*/ 1858537 h 4331019"/>
              <a:gd name="connsiteX13" fmla="*/ 8122984 w 8520997"/>
              <a:gd name="connsiteY13" fmla="*/ 2105028 h 4331019"/>
              <a:gd name="connsiteX14" fmla="*/ 8488744 w 8520997"/>
              <a:gd name="connsiteY14" fmla="*/ 2446934 h 4331019"/>
              <a:gd name="connsiteX15" fmla="*/ 8464890 w 8520997"/>
              <a:gd name="connsiteY15" fmla="*/ 3011476 h 4331019"/>
              <a:gd name="connsiteX16" fmla="*/ 8154789 w 8520997"/>
              <a:gd name="connsiteY16" fmla="*/ 3512409 h 4331019"/>
              <a:gd name="connsiteX17" fmla="*/ 7606149 w 8520997"/>
              <a:gd name="connsiteY17" fmla="*/ 3862266 h 4331019"/>
              <a:gd name="connsiteX18" fmla="*/ 5793251 w 8520997"/>
              <a:gd name="connsiteY18" fmla="*/ 4251880 h 4331019"/>
              <a:gd name="connsiteX19" fmla="*/ 2382142 w 8520997"/>
              <a:gd name="connsiteY19" fmla="*/ 4212123 h 4331019"/>
              <a:gd name="connsiteX0" fmla="*/ 2382142 w 8520997"/>
              <a:gd name="connsiteY0" fmla="*/ 4215759 h 4334655"/>
              <a:gd name="connsiteX1" fmla="*/ 553342 w 8520997"/>
              <a:gd name="connsiteY1" fmla="*/ 3062820 h 4334655"/>
              <a:gd name="connsiteX2" fmla="*/ 20604 w 8520997"/>
              <a:gd name="connsiteY2" fmla="*/ 2307446 h 4334655"/>
              <a:gd name="connsiteX3" fmla="*/ 154102 w 8520997"/>
              <a:gd name="connsiteY3" fmla="*/ 1679955 h 4334655"/>
              <a:gd name="connsiteX4" fmla="*/ 572592 w 8520997"/>
              <a:gd name="connsiteY4" fmla="*/ 1025297 h 4334655"/>
              <a:gd name="connsiteX5" fmla="*/ 688096 w 8520997"/>
              <a:gd name="connsiteY5" fmla="*/ 446839 h 4334655"/>
              <a:gd name="connsiteX6" fmla="*/ 873182 w 8520997"/>
              <a:gd name="connsiteY6" fmla="*/ 140054 h 4334655"/>
              <a:gd name="connsiteX7" fmla="*/ 1646018 w 8520997"/>
              <a:gd name="connsiteY7" fmla="*/ 4426 h 4334655"/>
              <a:gd name="connsiteX8" fmla="*/ 3474660 w 8520997"/>
              <a:gd name="connsiteY8" fmla="*/ 73088 h 4334655"/>
              <a:gd name="connsiteX9" fmla="*/ 4344498 w 8520997"/>
              <a:gd name="connsiteY9" fmla="*/ 449906 h 4334655"/>
              <a:gd name="connsiteX10" fmla="*/ 5422729 w 8520997"/>
              <a:gd name="connsiteY10" fmla="*/ 938165 h 4334655"/>
              <a:gd name="connsiteX11" fmla="*/ 6620187 w 8520997"/>
              <a:gd name="connsiteY11" fmla="*/ 1400998 h 4334655"/>
              <a:gd name="connsiteX12" fmla="*/ 7701564 w 8520997"/>
              <a:gd name="connsiteY12" fmla="*/ 1862173 h 4334655"/>
              <a:gd name="connsiteX13" fmla="*/ 8122984 w 8520997"/>
              <a:gd name="connsiteY13" fmla="*/ 2108664 h 4334655"/>
              <a:gd name="connsiteX14" fmla="*/ 8488744 w 8520997"/>
              <a:gd name="connsiteY14" fmla="*/ 2450570 h 4334655"/>
              <a:gd name="connsiteX15" fmla="*/ 8464890 w 8520997"/>
              <a:gd name="connsiteY15" fmla="*/ 3015112 h 4334655"/>
              <a:gd name="connsiteX16" fmla="*/ 8154789 w 8520997"/>
              <a:gd name="connsiteY16" fmla="*/ 3516045 h 4334655"/>
              <a:gd name="connsiteX17" fmla="*/ 7606149 w 8520997"/>
              <a:gd name="connsiteY17" fmla="*/ 3865902 h 4334655"/>
              <a:gd name="connsiteX18" fmla="*/ 5793251 w 8520997"/>
              <a:gd name="connsiteY18" fmla="*/ 4255516 h 4334655"/>
              <a:gd name="connsiteX19" fmla="*/ 2382142 w 8520997"/>
              <a:gd name="connsiteY19" fmla="*/ 4215759 h 4334655"/>
              <a:gd name="connsiteX0" fmla="*/ 2382142 w 8520997"/>
              <a:gd name="connsiteY0" fmla="*/ 4530550 h 4649446"/>
              <a:gd name="connsiteX1" fmla="*/ 553342 w 8520997"/>
              <a:gd name="connsiteY1" fmla="*/ 3377611 h 4649446"/>
              <a:gd name="connsiteX2" fmla="*/ 20604 w 8520997"/>
              <a:gd name="connsiteY2" fmla="*/ 2622237 h 4649446"/>
              <a:gd name="connsiteX3" fmla="*/ 154102 w 8520997"/>
              <a:gd name="connsiteY3" fmla="*/ 1994746 h 4649446"/>
              <a:gd name="connsiteX4" fmla="*/ 572592 w 8520997"/>
              <a:gd name="connsiteY4" fmla="*/ 1340088 h 4649446"/>
              <a:gd name="connsiteX5" fmla="*/ 688096 w 8520997"/>
              <a:gd name="connsiteY5" fmla="*/ 761630 h 4649446"/>
              <a:gd name="connsiteX6" fmla="*/ 873182 w 8520997"/>
              <a:gd name="connsiteY6" fmla="*/ 454845 h 4649446"/>
              <a:gd name="connsiteX7" fmla="*/ 1126253 w 8520997"/>
              <a:gd name="connsiteY7" fmla="*/ 334 h 4649446"/>
              <a:gd name="connsiteX8" fmla="*/ 3474660 w 8520997"/>
              <a:gd name="connsiteY8" fmla="*/ 387879 h 4649446"/>
              <a:gd name="connsiteX9" fmla="*/ 4344498 w 8520997"/>
              <a:gd name="connsiteY9" fmla="*/ 764697 h 4649446"/>
              <a:gd name="connsiteX10" fmla="*/ 5422729 w 8520997"/>
              <a:gd name="connsiteY10" fmla="*/ 1252956 h 4649446"/>
              <a:gd name="connsiteX11" fmla="*/ 6620187 w 8520997"/>
              <a:gd name="connsiteY11" fmla="*/ 1715789 h 4649446"/>
              <a:gd name="connsiteX12" fmla="*/ 7701564 w 8520997"/>
              <a:gd name="connsiteY12" fmla="*/ 2176964 h 4649446"/>
              <a:gd name="connsiteX13" fmla="*/ 8122984 w 8520997"/>
              <a:gd name="connsiteY13" fmla="*/ 2423455 h 4649446"/>
              <a:gd name="connsiteX14" fmla="*/ 8488744 w 8520997"/>
              <a:gd name="connsiteY14" fmla="*/ 2765361 h 4649446"/>
              <a:gd name="connsiteX15" fmla="*/ 8464890 w 8520997"/>
              <a:gd name="connsiteY15" fmla="*/ 3329903 h 4649446"/>
              <a:gd name="connsiteX16" fmla="*/ 8154789 w 8520997"/>
              <a:gd name="connsiteY16" fmla="*/ 3830836 h 4649446"/>
              <a:gd name="connsiteX17" fmla="*/ 7606149 w 8520997"/>
              <a:gd name="connsiteY17" fmla="*/ 4180693 h 4649446"/>
              <a:gd name="connsiteX18" fmla="*/ 5793251 w 8520997"/>
              <a:gd name="connsiteY18" fmla="*/ 4570307 h 4649446"/>
              <a:gd name="connsiteX19" fmla="*/ 2382142 w 8520997"/>
              <a:gd name="connsiteY19" fmla="*/ 4530550 h 4649446"/>
              <a:gd name="connsiteX0" fmla="*/ 2382142 w 8520997"/>
              <a:gd name="connsiteY0" fmla="*/ 4531813 h 4650709"/>
              <a:gd name="connsiteX1" fmla="*/ 553342 w 8520997"/>
              <a:gd name="connsiteY1" fmla="*/ 3378874 h 4650709"/>
              <a:gd name="connsiteX2" fmla="*/ 20604 w 8520997"/>
              <a:gd name="connsiteY2" fmla="*/ 2623500 h 4650709"/>
              <a:gd name="connsiteX3" fmla="*/ 154102 w 8520997"/>
              <a:gd name="connsiteY3" fmla="*/ 1996009 h 4650709"/>
              <a:gd name="connsiteX4" fmla="*/ 572592 w 8520997"/>
              <a:gd name="connsiteY4" fmla="*/ 1341351 h 4650709"/>
              <a:gd name="connsiteX5" fmla="*/ 688096 w 8520997"/>
              <a:gd name="connsiteY5" fmla="*/ 762893 h 4650709"/>
              <a:gd name="connsiteX6" fmla="*/ 873182 w 8520997"/>
              <a:gd name="connsiteY6" fmla="*/ 456108 h 4650709"/>
              <a:gd name="connsiteX7" fmla="*/ 1126253 w 8520997"/>
              <a:gd name="connsiteY7" fmla="*/ 1597 h 4650709"/>
              <a:gd name="connsiteX8" fmla="*/ 3503536 w 8520997"/>
              <a:gd name="connsiteY8" fmla="*/ 626027 h 4650709"/>
              <a:gd name="connsiteX9" fmla="*/ 4344498 w 8520997"/>
              <a:gd name="connsiteY9" fmla="*/ 765960 h 4650709"/>
              <a:gd name="connsiteX10" fmla="*/ 5422729 w 8520997"/>
              <a:gd name="connsiteY10" fmla="*/ 1254219 h 4650709"/>
              <a:gd name="connsiteX11" fmla="*/ 6620187 w 8520997"/>
              <a:gd name="connsiteY11" fmla="*/ 1717052 h 4650709"/>
              <a:gd name="connsiteX12" fmla="*/ 7701564 w 8520997"/>
              <a:gd name="connsiteY12" fmla="*/ 2178227 h 4650709"/>
              <a:gd name="connsiteX13" fmla="*/ 8122984 w 8520997"/>
              <a:gd name="connsiteY13" fmla="*/ 2424718 h 4650709"/>
              <a:gd name="connsiteX14" fmla="*/ 8488744 w 8520997"/>
              <a:gd name="connsiteY14" fmla="*/ 2766624 h 4650709"/>
              <a:gd name="connsiteX15" fmla="*/ 8464890 w 8520997"/>
              <a:gd name="connsiteY15" fmla="*/ 3331166 h 4650709"/>
              <a:gd name="connsiteX16" fmla="*/ 8154789 w 8520997"/>
              <a:gd name="connsiteY16" fmla="*/ 3832099 h 4650709"/>
              <a:gd name="connsiteX17" fmla="*/ 7606149 w 8520997"/>
              <a:gd name="connsiteY17" fmla="*/ 4181956 h 4650709"/>
              <a:gd name="connsiteX18" fmla="*/ 5793251 w 8520997"/>
              <a:gd name="connsiteY18" fmla="*/ 4571570 h 4650709"/>
              <a:gd name="connsiteX19" fmla="*/ 2382142 w 8520997"/>
              <a:gd name="connsiteY19" fmla="*/ 4531813 h 4650709"/>
              <a:gd name="connsiteX0" fmla="*/ 2382142 w 8520997"/>
              <a:gd name="connsiteY0" fmla="*/ 4531813 h 4650709"/>
              <a:gd name="connsiteX1" fmla="*/ 553342 w 8520997"/>
              <a:gd name="connsiteY1" fmla="*/ 3378874 h 4650709"/>
              <a:gd name="connsiteX2" fmla="*/ 20604 w 8520997"/>
              <a:gd name="connsiteY2" fmla="*/ 2623500 h 4650709"/>
              <a:gd name="connsiteX3" fmla="*/ 154102 w 8520997"/>
              <a:gd name="connsiteY3" fmla="*/ 1996009 h 4650709"/>
              <a:gd name="connsiteX4" fmla="*/ 572592 w 8520997"/>
              <a:gd name="connsiteY4" fmla="*/ 1341351 h 4650709"/>
              <a:gd name="connsiteX5" fmla="*/ 688096 w 8520997"/>
              <a:gd name="connsiteY5" fmla="*/ 762893 h 4650709"/>
              <a:gd name="connsiteX6" fmla="*/ 873182 w 8520997"/>
              <a:gd name="connsiteY6" fmla="*/ 456108 h 4650709"/>
              <a:gd name="connsiteX7" fmla="*/ 1126253 w 8520997"/>
              <a:gd name="connsiteY7" fmla="*/ 1597 h 4650709"/>
              <a:gd name="connsiteX8" fmla="*/ 3503536 w 8520997"/>
              <a:gd name="connsiteY8" fmla="*/ 626027 h 4650709"/>
              <a:gd name="connsiteX9" fmla="*/ 4450376 w 8520997"/>
              <a:gd name="connsiteY9" fmla="*/ 1230617 h 4650709"/>
              <a:gd name="connsiteX10" fmla="*/ 5422729 w 8520997"/>
              <a:gd name="connsiteY10" fmla="*/ 1254219 h 4650709"/>
              <a:gd name="connsiteX11" fmla="*/ 6620187 w 8520997"/>
              <a:gd name="connsiteY11" fmla="*/ 1717052 h 4650709"/>
              <a:gd name="connsiteX12" fmla="*/ 7701564 w 8520997"/>
              <a:gd name="connsiteY12" fmla="*/ 2178227 h 4650709"/>
              <a:gd name="connsiteX13" fmla="*/ 8122984 w 8520997"/>
              <a:gd name="connsiteY13" fmla="*/ 2424718 h 4650709"/>
              <a:gd name="connsiteX14" fmla="*/ 8488744 w 8520997"/>
              <a:gd name="connsiteY14" fmla="*/ 2766624 h 4650709"/>
              <a:gd name="connsiteX15" fmla="*/ 8464890 w 8520997"/>
              <a:gd name="connsiteY15" fmla="*/ 3331166 h 4650709"/>
              <a:gd name="connsiteX16" fmla="*/ 8154789 w 8520997"/>
              <a:gd name="connsiteY16" fmla="*/ 3832099 h 4650709"/>
              <a:gd name="connsiteX17" fmla="*/ 7606149 w 8520997"/>
              <a:gd name="connsiteY17" fmla="*/ 4181956 h 4650709"/>
              <a:gd name="connsiteX18" fmla="*/ 5793251 w 8520997"/>
              <a:gd name="connsiteY18" fmla="*/ 4571570 h 4650709"/>
              <a:gd name="connsiteX19" fmla="*/ 2382142 w 8520997"/>
              <a:gd name="connsiteY19" fmla="*/ 4531813 h 4650709"/>
              <a:gd name="connsiteX0" fmla="*/ 2382142 w 8520997"/>
              <a:gd name="connsiteY0" fmla="*/ 4531813 h 4650709"/>
              <a:gd name="connsiteX1" fmla="*/ 553342 w 8520997"/>
              <a:gd name="connsiteY1" fmla="*/ 3378874 h 4650709"/>
              <a:gd name="connsiteX2" fmla="*/ 20604 w 8520997"/>
              <a:gd name="connsiteY2" fmla="*/ 2623500 h 4650709"/>
              <a:gd name="connsiteX3" fmla="*/ 154102 w 8520997"/>
              <a:gd name="connsiteY3" fmla="*/ 1996009 h 4650709"/>
              <a:gd name="connsiteX4" fmla="*/ 572592 w 8520997"/>
              <a:gd name="connsiteY4" fmla="*/ 1341351 h 4650709"/>
              <a:gd name="connsiteX5" fmla="*/ 688096 w 8520997"/>
              <a:gd name="connsiteY5" fmla="*/ 762893 h 4650709"/>
              <a:gd name="connsiteX6" fmla="*/ 873182 w 8520997"/>
              <a:gd name="connsiteY6" fmla="*/ 456108 h 4650709"/>
              <a:gd name="connsiteX7" fmla="*/ 1126253 w 8520997"/>
              <a:gd name="connsiteY7" fmla="*/ 1597 h 4650709"/>
              <a:gd name="connsiteX8" fmla="*/ 3503536 w 8520997"/>
              <a:gd name="connsiteY8" fmla="*/ 626027 h 4650709"/>
              <a:gd name="connsiteX9" fmla="*/ 4450376 w 8520997"/>
              <a:gd name="connsiteY9" fmla="*/ 1230617 h 4650709"/>
              <a:gd name="connsiteX10" fmla="*/ 5644110 w 8520997"/>
              <a:gd name="connsiteY10" fmla="*/ 1518436 h 4650709"/>
              <a:gd name="connsiteX11" fmla="*/ 6620187 w 8520997"/>
              <a:gd name="connsiteY11" fmla="*/ 1717052 h 4650709"/>
              <a:gd name="connsiteX12" fmla="*/ 7701564 w 8520997"/>
              <a:gd name="connsiteY12" fmla="*/ 2178227 h 4650709"/>
              <a:gd name="connsiteX13" fmla="*/ 8122984 w 8520997"/>
              <a:gd name="connsiteY13" fmla="*/ 2424718 h 4650709"/>
              <a:gd name="connsiteX14" fmla="*/ 8488744 w 8520997"/>
              <a:gd name="connsiteY14" fmla="*/ 2766624 h 4650709"/>
              <a:gd name="connsiteX15" fmla="*/ 8464890 w 8520997"/>
              <a:gd name="connsiteY15" fmla="*/ 3331166 h 4650709"/>
              <a:gd name="connsiteX16" fmla="*/ 8154789 w 8520997"/>
              <a:gd name="connsiteY16" fmla="*/ 3832099 h 4650709"/>
              <a:gd name="connsiteX17" fmla="*/ 7606149 w 8520997"/>
              <a:gd name="connsiteY17" fmla="*/ 4181956 h 4650709"/>
              <a:gd name="connsiteX18" fmla="*/ 5793251 w 8520997"/>
              <a:gd name="connsiteY18" fmla="*/ 4571570 h 4650709"/>
              <a:gd name="connsiteX19" fmla="*/ 2382142 w 8520997"/>
              <a:gd name="connsiteY19" fmla="*/ 4531813 h 4650709"/>
              <a:gd name="connsiteX0" fmla="*/ 2382142 w 8520997"/>
              <a:gd name="connsiteY0" fmla="*/ 4532698 h 4651594"/>
              <a:gd name="connsiteX1" fmla="*/ 553342 w 8520997"/>
              <a:gd name="connsiteY1" fmla="*/ 3379759 h 4651594"/>
              <a:gd name="connsiteX2" fmla="*/ 20604 w 8520997"/>
              <a:gd name="connsiteY2" fmla="*/ 2624385 h 4651594"/>
              <a:gd name="connsiteX3" fmla="*/ 154102 w 8520997"/>
              <a:gd name="connsiteY3" fmla="*/ 1996894 h 4651594"/>
              <a:gd name="connsiteX4" fmla="*/ 572592 w 8520997"/>
              <a:gd name="connsiteY4" fmla="*/ 1342236 h 4651594"/>
              <a:gd name="connsiteX5" fmla="*/ 688096 w 8520997"/>
              <a:gd name="connsiteY5" fmla="*/ 763778 h 4651594"/>
              <a:gd name="connsiteX6" fmla="*/ 873182 w 8520997"/>
              <a:gd name="connsiteY6" fmla="*/ 456993 h 4651594"/>
              <a:gd name="connsiteX7" fmla="*/ 1126253 w 8520997"/>
              <a:gd name="connsiteY7" fmla="*/ 2482 h 4651594"/>
              <a:gd name="connsiteX8" fmla="*/ 3051149 w 8520997"/>
              <a:gd name="connsiteY8" fmla="*/ 672467 h 4651594"/>
              <a:gd name="connsiteX9" fmla="*/ 4450376 w 8520997"/>
              <a:gd name="connsiteY9" fmla="*/ 1231502 h 4651594"/>
              <a:gd name="connsiteX10" fmla="*/ 5644110 w 8520997"/>
              <a:gd name="connsiteY10" fmla="*/ 1519321 h 4651594"/>
              <a:gd name="connsiteX11" fmla="*/ 6620187 w 8520997"/>
              <a:gd name="connsiteY11" fmla="*/ 1717937 h 4651594"/>
              <a:gd name="connsiteX12" fmla="*/ 7701564 w 8520997"/>
              <a:gd name="connsiteY12" fmla="*/ 2179112 h 4651594"/>
              <a:gd name="connsiteX13" fmla="*/ 8122984 w 8520997"/>
              <a:gd name="connsiteY13" fmla="*/ 2425603 h 4651594"/>
              <a:gd name="connsiteX14" fmla="*/ 8488744 w 8520997"/>
              <a:gd name="connsiteY14" fmla="*/ 2767509 h 4651594"/>
              <a:gd name="connsiteX15" fmla="*/ 8464890 w 8520997"/>
              <a:gd name="connsiteY15" fmla="*/ 3332051 h 4651594"/>
              <a:gd name="connsiteX16" fmla="*/ 8154789 w 8520997"/>
              <a:gd name="connsiteY16" fmla="*/ 3832984 h 4651594"/>
              <a:gd name="connsiteX17" fmla="*/ 7606149 w 8520997"/>
              <a:gd name="connsiteY17" fmla="*/ 4182841 h 4651594"/>
              <a:gd name="connsiteX18" fmla="*/ 5793251 w 8520997"/>
              <a:gd name="connsiteY18" fmla="*/ 4572455 h 4651594"/>
              <a:gd name="connsiteX19" fmla="*/ 2382142 w 8520997"/>
              <a:gd name="connsiteY19" fmla="*/ 4532698 h 4651594"/>
              <a:gd name="connsiteX0" fmla="*/ 2382142 w 8520997"/>
              <a:gd name="connsiteY0" fmla="*/ 4532698 h 4651594"/>
              <a:gd name="connsiteX1" fmla="*/ 553342 w 8520997"/>
              <a:gd name="connsiteY1" fmla="*/ 3379759 h 4651594"/>
              <a:gd name="connsiteX2" fmla="*/ 20604 w 8520997"/>
              <a:gd name="connsiteY2" fmla="*/ 2624385 h 4651594"/>
              <a:gd name="connsiteX3" fmla="*/ 154102 w 8520997"/>
              <a:gd name="connsiteY3" fmla="*/ 1996894 h 4651594"/>
              <a:gd name="connsiteX4" fmla="*/ 572592 w 8520997"/>
              <a:gd name="connsiteY4" fmla="*/ 1342236 h 4651594"/>
              <a:gd name="connsiteX5" fmla="*/ 688096 w 8520997"/>
              <a:gd name="connsiteY5" fmla="*/ 763778 h 4651594"/>
              <a:gd name="connsiteX6" fmla="*/ 873182 w 8520997"/>
              <a:gd name="connsiteY6" fmla="*/ 456993 h 4651594"/>
              <a:gd name="connsiteX7" fmla="*/ 1126253 w 8520997"/>
              <a:gd name="connsiteY7" fmla="*/ 2482 h 4651594"/>
              <a:gd name="connsiteX8" fmla="*/ 3051149 w 8520997"/>
              <a:gd name="connsiteY8" fmla="*/ 672467 h 4651594"/>
              <a:gd name="connsiteX9" fmla="*/ 4464329 w 8520997"/>
              <a:gd name="connsiteY9" fmla="*/ 1179759 h 4651594"/>
              <a:gd name="connsiteX10" fmla="*/ 4450376 w 8520997"/>
              <a:gd name="connsiteY10" fmla="*/ 1231502 h 4651594"/>
              <a:gd name="connsiteX11" fmla="*/ 5644110 w 8520997"/>
              <a:gd name="connsiteY11" fmla="*/ 1519321 h 4651594"/>
              <a:gd name="connsiteX12" fmla="*/ 6620187 w 8520997"/>
              <a:gd name="connsiteY12" fmla="*/ 1717937 h 4651594"/>
              <a:gd name="connsiteX13" fmla="*/ 7701564 w 8520997"/>
              <a:gd name="connsiteY13" fmla="*/ 2179112 h 4651594"/>
              <a:gd name="connsiteX14" fmla="*/ 8122984 w 8520997"/>
              <a:gd name="connsiteY14" fmla="*/ 2425603 h 4651594"/>
              <a:gd name="connsiteX15" fmla="*/ 8488744 w 8520997"/>
              <a:gd name="connsiteY15" fmla="*/ 2767509 h 4651594"/>
              <a:gd name="connsiteX16" fmla="*/ 8464890 w 8520997"/>
              <a:gd name="connsiteY16" fmla="*/ 3332051 h 4651594"/>
              <a:gd name="connsiteX17" fmla="*/ 8154789 w 8520997"/>
              <a:gd name="connsiteY17" fmla="*/ 3832984 h 4651594"/>
              <a:gd name="connsiteX18" fmla="*/ 7606149 w 8520997"/>
              <a:gd name="connsiteY18" fmla="*/ 4182841 h 4651594"/>
              <a:gd name="connsiteX19" fmla="*/ 5793251 w 8520997"/>
              <a:gd name="connsiteY19" fmla="*/ 4572455 h 4651594"/>
              <a:gd name="connsiteX20" fmla="*/ 2382142 w 8520997"/>
              <a:gd name="connsiteY20" fmla="*/ 4532698 h 4651594"/>
              <a:gd name="connsiteX0" fmla="*/ 2382142 w 8520997"/>
              <a:gd name="connsiteY0" fmla="*/ 4532698 h 4651594"/>
              <a:gd name="connsiteX1" fmla="*/ 553342 w 8520997"/>
              <a:gd name="connsiteY1" fmla="*/ 3379759 h 4651594"/>
              <a:gd name="connsiteX2" fmla="*/ 20604 w 8520997"/>
              <a:gd name="connsiteY2" fmla="*/ 2624385 h 4651594"/>
              <a:gd name="connsiteX3" fmla="*/ 154102 w 8520997"/>
              <a:gd name="connsiteY3" fmla="*/ 1996894 h 4651594"/>
              <a:gd name="connsiteX4" fmla="*/ 572592 w 8520997"/>
              <a:gd name="connsiteY4" fmla="*/ 1342236 h 4651594"/>
              <a:gd name="connsiteX5" fmla="*/ 688096 w 8520997"/>
              <a:gd name="connsiteY5" fmla="*/ 763778 h 4651594"/>
              <a:gd name="connsiteX6" fmla="*/ 873182 w 8520997"/>
              <a:gd name="connsiteY6" fmla="*/ 456993 h 4651594"/>
              <a:gd name="connsiteX7" fmla="*/ 1126253 w 8520997"/>
              <a:gd name="connsiteY7" fmla="*/ 2482 h 4651594"/>
              <a:gd name="connsiteX8" fmla="*/ 3051149 w 8520997"/>
              <a:gd name="connsiteY8" fmla="*/ 672467 h 4651594"/>
              <a:gd name="connsiteX9" fmla="*/ 4464329 w 8520997"/>
              <a:gd name="connsiteY9" fmla="*/ 1179759 h 4651594"/>
              <a:gd name="connsiteX10" fmla="*/ 4450376 w 8520997"/>
              <a:gd name="connsiteY10" fmla="*/ 1231502 h 4651594"/>
              <a:gd name="connsiteX11" fmla="*/ 5798114 w 8520997"/>
              <a:gd name="connsiteY11" fmla="*/ 1528432 h 4651594"/>
              <a:gd name="connsiteX12" fmla="*/ 6620187 w 8520997"/>
              <a:gd name="connsiteY12" fmla="*/ 1717937 h 4651594"/>
              <a:gd name="connsiteX13" fmla="*/ 7701564 w 8520997"/>
              <a:gd name="connsiteY13" fmla="*/ 2179112 h 4651594"/>
              <a:gd name="connsiteX14" fmla="*/ 8122984 w 8520997"/>
              <a:gd name="connsiteY14" fmla="*/ 2425603 h 4651594"/>
              <a:gd name="connsiteX15" fmla="*/ 8488744 w 8520997"/>
              <a:gd name="connsiteY15" fmla="*/ 2767509 h 4651594"/>
              <a:gd name="connsiteX16" fmla="*/ 8464890 w 8520997"/>
              <a:gd name="connsiteY16" fmla="*/ 3332051 h 4651594"/>
              <a:gd name="connsiteX17" fmla="*/ 8154789 w 8520997"/>
              <a:gd name="connsiteY17" fmla="*/ 3832984 h 4651594"/>
              <a:gd name="connsiteX18" fmla="*/ 7606149 w 8520997"/>
              <a:gd name="connsiteY18" fmla="*/ 4182841 h 4651594"/>
              <a:gd name="connsiteX19" fmla="*/ 5793251 w 8520997"/>
              <a:gd name="connsiteY19" fmla="*/ 4572455 h 4651594"/>
              <a:gd name="connsiteX20" fmla="*/ 2382142 w 8520997"/>
              <a:gd name="connsiteY20" fmla="*/ 4532698 h 4651594"/>
              <a:gd name="connsiteX0" fmla="*/ 2382142 w 8520997"/>
              <a:gd name="connsiteY0" fmla="*/ 4532698 h 4651594"/>
              <a:gd name="connsiteX1" fmla="*/ 553342 w 8520997"/>
              <a:gd name="connsiteY1" fmla="*/ 3379759 h 4651594"/>
              <a:gd name="connsiteX2" fmla="*/ 20604 w 8520997"/>
              <a:gd name="connsiteY2" fmla="*/ 2624385 h 4651594"/>
              <a:gd name="connsiteX3" fmla="*/ 154102 w 8520997"/>
              <a:gd name="connsiteY3" fmla="*/ 1996894 h 4651594"/>
              <a:gd name="connsiteX4" fmla="*/ 572592 w 8520997"/>
              <a:gd name="connsiteY4" fmla="*/ 1342236 h 4651594"/>
              <a:gd name="connsiteX5" fmla="*/ 688096 w 8520997"/>
              <a:gd name="connsiteY5" fmla="*/ 763778 h 4651594"/>
              <a:gd name="connsiteX6" fmla="*/ 873182 w 8520997"/>
              <a:gd name="connsiteY6" fmla="*/ 456993 h 4651594"/>
              <a:gd name="connsiteX7" fmla="*/ 1126253 w 8520997"/>
              <a:gd name="connsiteY7" fmla="*/ 2482 h 4651594"/>
              <a:gd name="connsiteX8" fmla="*/ 3051149 w 8520997"/>
              <a:gd name="connsiteY8" fmla="*/ 672467 h 4651594"/>
              <a:gd name="connsiteX9" fmla="*/ 4464329 w 8520997"/>
              <a:gd name="connsiteY9" fmla="*/ 1179759 h 4651594"/>
              <a:gd name="connsiteX10" fmla="*/ 4825761 w 8520997"/>
              <a:gd name="connsiteY10" fmla="*/ 1277056 h 4651594"/>
              <a:gd name="connsiteX11" fmla="*/ 5798114 w 8520997"/>
              <a:gd name="connsiteY11" fmla="*/ 1528432 h 4651594"/>
              <a:gd name="connsiteX12" fmla="*/ 6620187 w 8520997"/>
              <a:gd name="connsiteY12" fmla="*/ 1717937 h 4651594"/>
              <a:gd name="connsiteX13" fmla="*/ 7701564 w 8520997"/>
              <a:gd name="connsiteY13" fmla="*/ 2179112 h 4651594"/>
              <a:gd name="connsiteX14" fmla="*/ 8122984 w 8520997"/>
              <a:gd name="connsiteY14" fmla="*/ 2425603 h 4651594"/>
              <a:gd name="connsiteX15" fmla="*/ 8488744 w 8520997"/>
              <a:gd name="connsiteY15" fmla="*/ 2767509 h 4651594"/>
              <a:gd name="connsiteX16" fmla="*/ 8464890 w 8520997"/>
              <a:gd name="connsiteY16" fmla="*/ 3332051 h 4651594"/>
              <a:gd name="connsiteX17" fmla="*/ 8154789 w 8520997"/>
              <a:gd name="connsiteY17" fmla="*/ 3832984 h 4651594"/>
              <a:gd name="connsiteX18" fmla="*/ 7606149 w 8520997"/>
              <a:gd name="connsiteY18" fmla="*/ 4182841 h 4651594"/>
              <a:gd name="connsiteX19" fmla="*/ 5793251 w 8520997"/>
              <a:gd name="connsiteY19" fmla="*/ 4572455 h 4651594"/>
              <a:gd name="connsiteX20" fmla="*/ 2382142 w 8520997"/>
              <a:gd name="connsiteY20" fmla="*/ 4532698 h 4651594"/>
              <a:gd name="connsiteX0" fmla="*/ 2382142 w 8520997"/>
              <a:gd name="connsiteY0" fmla="*/ 4532698 h 4651594"/>
              <a:gd name="connsiteX1" fmla="*/ 553342 w 8520997"/>
              <a:gd name="connsiteY1" fmla="*/ 3379759 h 4651594"/>
              <a:gd name="connsiteX2" fmla="*/ 20604 w 8520997"/>
              <a:gd name="connsiteY2" fmla="*/ 2624385 h 4651594"/>
              <a:gd name="connsiteX3" fmla="*/ 154102 w 8520997"/>
              <a:gd name="connsiteY3" fmla="*/ 1996894 h 4651594"/>
              <a:gd name="connsiteX4" fmla="*/ 572592 w 8520997"/>
              <a:gd name="connsiteY4" fmla="*/ 1342236 h 4651594"/>
              <a:gd name="connsiteX5" fmla="*/ 688096 w 8520997"/>
              <a:gd name="connsiteY5" fmla="*/ 763778 h 4651594"/>
              <a:gd name="connsiteX6" fmla="*/ 873182 w 8520997"/>
              <a:gd name="connsiteY6" fmla="*/ 456993 h 4651594"/>
              <a:gd name="connsiteX7" fmla="*/ 1126253 w 8520997"/>
              <a:gd name="connsiteY7" fmla="*/ 2482 h 4651594"/>
              <a:gd name="connsiteX8" fmla="*/ 3051149 w 8520997"/>
              <a:gd name="connsiteY8" fmla="*/ 672467 h 4651594"/>
              <a:gd name="connsiteX9" fmla="*/ 4464329 w 8520997"/>
              <a:gd name="connsiteY9" fmla="*/ 1179759 h 4651594"/>
              <a:gd name="connsiteX10" fmla="*/ 4825761 w 8520997"/>
              <a:gd name="connsiteY10" fmla="*/ 1277056 h 4651594"/>
              <a:gd name="connsiteX11" fmla="*/ 5798114 w 8520997"/>
              <a:gd name="connsiteY11" fmla="*/ 1528432 h 4651594"/>
              <a:gd name="connsiteX12" fmla="*/ 6620187 w 8520997"/>
              <a:gd name="connsiteY12" fmla="*/ 1717937 h 4651594"/>
              <a:gd name="connsiteX13" fmla="*/ 7701564 w 8520997"/>
              <a:gd name="connsiteY13" fmla="*/ 2179112 h 4651594"/>
              <a:gd name="connsiteX14" fmla="*/ 8122984 w 8520997"/>
              <a:gd name="connsiteY14" fmla="*/ 2425603 h 4651594"/>
              <a:gd name="connsiteX15" fmla="*/ 8488744 w 8520997"/>
              <a:gd name="connsiteY15" fmla="*/ 2767509 h 4651594"/>
              <a:gd name="connsiteX16" fmla="*/ 8464890 w 8520997"/>
              <a:gd name="connsiteY16" fmla="*/ 3332051 h 4651594"/>
              <a:gd name="connsiteX17" fmla="*/ 8154789 w 8520997"/>
              <a:gd name="connsiteY17" fmla="*/ 3832984 h 4651594"/>
              <a:gd name="connsiteX18" fmla="*/ 7606149 w 8520997"/>
              <a:gd name="connsiteY18" fmla="*/ 4182841 h 4651594"/>
              <a:gd name="connsiteX19" fmla="*/ 5793251 w 8520997"/>
              <a:gd name="connsiteY19" fmla="*/ 4572455 h 4651594"/>
              <a:gd name="connsiteX20" fmla="*/ 2382142 w 8520997"/>
              <a:gd name="connsiteY20" fmla="*/ 4532698 h 4651594"/>
              <a:gd name="connsiteX0" fmla="*/ 2382142 w 8520997"/>
              <a:gd name="connsiteY0" fmla="*/ 4532698 h 4651594"/>
              <a:gd name="connsiteX1" fmla="*/ 553342 w 8520997"/>
              <a:gd name="connsiteY1" fmla="*/ 3379759 h 4651594"/>
              <a:gd name="connsiteX2" fmla="*/ 20604 w 8520997"/>
              <a:gd name="connsiteY2" fmla="*/ 2624385 h 4651594"/>
              <a:gd name="connsiteX3" fmla="*/ 154102 w 8520997"/>
              <a:gd name="connsiteY3" fmla="*/ 1996894 h 4651594"/>
              <a:gd name="connsiteX4" fmla="*/ 572592 w 8520997"/>
              <a:gd name="connsiteY4" fmla="*/ 1342236 h 4651594"/>
              <a:gd name="connsiteX5" fmla="*/ 688096 w 8520997"/>
              <a:gd name="connsiteY5" fmla="*/ 763778 h 4651594"/>
              <a:gd name="connsiteX6" fmla="*/ 873182 w 8520997"/>
              <a:gd name="connsiteY6" fmla="*/ 456993 h 4651594"/>
              <a:gd name="connsiteX7" fmla="*/ 1126253 w 8520997"/>
              <a:gd name="connsiteY7" fmla="*/ 2482 h 4651594"/>
              <a:gd name="connsiteX8" fmla="*/ 3051149 w 8520997"/>
              <a:gd name="connsiteY8" fmla="*/ 672467 h 4651594"/>
              <a:gd name="connsiteX9" fmla="*/ 4464329 w 8520997"/>
              <a:gd name="connsiteY9" fmla="*/ 1179759 h 4651594"/>
              <a:gd name="connsiteX10" fmla="*/ 4825761 w 8520997"/>
              <a:gd name="connsiteY10" fmla="*/ 1277056 h 4651594"/>
              <a:gd name="connsiteX11" fmla="*/ 5798114 w 8520997"/>
              <a:gd name="connsiteY11" fmla="*/ 1528432 h 4651594"/>
              <a:gd name="connsiteX12" fmla="*/ 6822318 w 8520997"/>
              <a:gd name="connsiteY12" fmla="*/ 1872823 h 4651594"/>
              <a:gd name="connsiteX13" fmla="*/ 7701564 w 8520997"/>
              <a:gd name="connsiteY13" fmla="*/ 2179112 h 4651594"/>
              <a:gd name="connsiteX14" fmla="*/ 8122984 w 8520997"/>
              <a:gd name="connsiteY14" fmla="*/ 2425603 h 4651594"/>
              <a:gd name="connsiteX15" fmla="*/ 8488744 w 8520997"/>
              <a:gd name="connsiteY15" fmla="*/ 2767509 h 4651594"/>
              <a:gd name="connsiteX16" fmla="*/ 8464890 w 8520997"/>
              <a:gd name="connsiteY16" fmla="*/ 3332051 h 4651594"/>
              <a:gd name="connsiteX17" fmla="*/ 8154789 w 8520997"/>
              <a:gd name="connsiteY17" fmla="*/ 3832984 h 4651594"/>
              <a:gd name="connsiteX18" fmla="*/ 7606149 w 8520997"/>
              <a:gd name="connsiteY18" fmla="*/ 4182841 h 4651594"/>
              <a:gd name="connsiteX19" fmla="*/ 5793251 w 8520997"/>
              <a:gd name="connsiteY19" fmla="*/ 4572455 h 4651594"/>
              <a:gd name="connsiteX20" fmla="*/ 2382142 w 8520997"/>
              <a:gd name="connsiteY20" fmla="*/ 4532698 h 4651594"/>
              <a:gd name="connsiteX0" fmla="*/ 2382142 w 8520997"/>
              <a:gd name="connsiteY0" fmla="*/ 4532698 h 4651594"/>
              <a:gd name="connsiteX1" fmla="*/ 553342 w 8520997"/>
              <a:gd name="connsiteY1" fmla="*/ 3379759 h 4651594"/>
              <a:gd name="connsiteX2" fmla="*/ 20604 w 8520997"/>
              <a:gd name="connsiteY2" fmla="*/ 2624385 h 4651594"/>
              <a:gd name="connsiteX3" fmla="*/ 154102 w 8520997"/>
              <a:gd name="connsiteY3" fmla="*/ 1996894 h 4651594"/>
              <a:gd name="connsiteX4" fmla="*/ 572592 w 8520997"/>
              <a:gd name="connsiteY4" fmla="*/ 1342236 h 4651594"/>
              <a:gd name="connsiteX5" fmla="*/ 688096 w 8520997"/>
              <a:gd name="connsiteY5" fmla="*/ 763778 h 4651594"/>
              <a:gd name="connsiteX6" fmla="*/ 873182 w 8520997"/>
              <a:gd name="connsiteY6" fmla="*/ 456993 h 4651594"/>
              <a:gd name="connsiteX7" fmla="*/ 1126253 w 8520997"/>
              <a:gd name="connsiteY7" fmla="*/ 2482 h 4651594"/>
              <a:gd name="connsiteX8" fmla="*/ 3051149 w 8520997"/>
              <a:gd name="connsiteY8" fmla="*/ 672467 h 4651594"/>
              <a:gd name="connsiteX9" fmla="*/ 4464329 w 8520997"/>
              <a:gd name="connsiteY9" fmla="*/ 1179759 h 4651594"/>
              <a:gd name="connsiteX10" fmla="*/ 4825761 w 8520997"/>
              <a:gd name="connsiteY10" fmla="*/ 1277056 h 4651594"/>
              <a:gd name="connsiteX11" fmla="*/ 5894367 w 8520997"/>
              <a:gd name="connsiteY11" fmla="*/ 1583098 h 4651594"/>
              <a:gd name="connsiteX12" fmla="*/ 6822318 w 8520997"/>
              <a:gd name="connsiteY12" fmla="*/ 1872823 h 4651594"/>
              <a:gd name="connsiteX13" fmla="*/ 7701564 w 8520997"/>
              <a:gd name="connsiteY13" fmla="*/ 2179112 h 4651594"/>
              <a:gd name="connsiteX14" fmla="*/ 8122984 w 8520997"/>
              <a:gd name="connsiteY14" fmla="*/ 2425603 h 4651594"/>
              <a:gd name="connsiteX15" fmla="*/ 8488744 w 8520997"/>
              <a:gd name="connsiteY15" fmla="*/ 2767509 h 4651594"/>
              <a:gd name="connsiteX16" fmla="*/ 8464890 w 8520997"/>
              <a:gd name="connsiteY16" fmla="*/ 3332051 h 4651594"/>
              <a:gd name="connsiteX17" fmla="*/ 8154789 w 8520997"/>
              <a:gd name="connsiteY17" fmla="*/ 3832984 h 4651594"/>
              <a:gd name="connsiteX18" fmla="*/ 7606149 w 8520997"/>
              <a:gd name="connsiteY18" fmla="*/ 4182841 h 4651594"/>
              <a:gd name="connsiteX19" fmla="*/ 5793251 w 8520997"/>
              <a:gd name="connsiteY19" fmla="*/ 4572455 h 4651594"/>
              <a:gd name="connsiteX20" fmla="*/ 2382142 w 8520997"/>
              <a:gd name="connsiteY20" fmla="*/ 4532698 h 4651594"/>
              <a:gd name="connsiteX0" fmla="*/ 2378418 w 8517273"/>
              <a:gd name="connsiteY0" fmla="*/ 4532698 h 4651594"/>
              <a:gd name="connsiteX1" fmla="*/ 549618 w 8517273"/>
              <a:gd name="connsiteY1" fmla="*/ 3379759 h 4651594"/>
              <a:gd name="connsiteX2" fmla="*/ 16880 w 8517273"/>
              <a:gd name="connsiteY2" fmla="*/ 2624385 h 4651594"/>
              <a:gd name="connsiteX3" fmla="*/ 150378 w 8517273"/>
              <a:gd name="connsiteY3" fmla="*/ 1996894 h 4651594"/>
              <a:gd name="connsiteX4" fmla="*/ 328236 w 8517273"/>
              <a:gd name="connsiteY4" fmla="*/ 1433344 h 4651594"/>
              <a:gd name="connsiteX5" fmla="*/ 684372 w 8517273"/>
              <a:gd name="connsiteY5" fmla="*/ 763778 h 4651594"/>
              <a:gd name="connsiteX6" fmla="*/ 869458 w 8517273"/>
              <a:gd name="connsiteY6" fmla="*/ 456993 h 4651594"/>
              <a:gd name="connsiteX7" fmla="*/ 1122529 w 8517273"/>
              <a:gd name="connsiteY7" fmla="*/ 2482 h 4651594"/>
              <a:gd name="connsiteX8" fmla="*/ 3047425 w 8517273"/>
              <a:gd name="connsiteY8" fmla="*/ 672467 h 4651594"/>
              <a:gd name="connsiteX9" fmla="*/ 4460605 w 8517273"/>
              <a:gd name="connsiteY9" fmla="*/ 1179759 h 4651594"/>
              <a:gd name="connsiteX10" fmla="*/ 4822037 w 8517273"/>
              <a:gd name="connsiteY10" fmla="*/ 1277056 h 4651594"/>
              <a:gd name="connsiteX11" fmla="*/ 5890643 w 8517273"/>
              <a:gd name="connsiteY11" fmla="*/ 1583098 h 4651594"/>
              <a:gd name="connsiteX12" fmla="*/ 6818594 w 8517273"/>
              <a:gd name="connsiteY12" fmla="*/ 1872823 h 4651594"/>
              <a:gd name="connsiteX13" fmla="*/ 7697840 w 8517273"/>
              <a:gd name="connsiteY13" fmla="*/ 2179112 h 4651594"/>
              <a:gd name="connsiteX14" fmla="*/ 8119260 w 8517273"/>
              <a:gd name="connsiteY14" fmla="*/ 2425603 h 4651594"/>
              <a:gd name="connsiteX15" fmla="*/ 8485020 w 8517273"/>
              <a:gd name="connsiteY15" fmla="*/ 2767509 h 4651594"/>
              <a:gd name="connsiteX16" fmla="*/ 8461166 w 8517273"/>
              <a:gd name="connsiteY16" fmla="*/ 3332051 h 4651594"/>
              <a:gd name="connsiteX17" fmla="*/ 8151065 w 8517273"/>
              <a:gd name="connsiteY17" fmla="*/ 3832984 h 4651594"/>
              <a:gd name="connsiteX18" fmla="*/ 7602425 w 8517273"/>
              <a:gd name="connsiteY18" fmla="*/ 4182841 h 4651594"/>
              <a:gd name="connsiteX19" fmla="*/ 5789527 w 8517273"/>
              <a:gd name="connsiteY19" fmla="*/ 4572455 h 4651594"/>
              <a:gd name="connsiteX20" fmla="*/ 2378418 w 8517273"/>
              <a:gd name="connsiteY20" fmla="*/ 4532698 h 4651594"/>
              <a:gd name="connsiteX0" fmla="*/ 2431461 w 8570316"/>
              <a:gd name="connsiteY0" fmla="*/ 4532698 h 4651594"/>
              <a:gd name="connsiteX1" fmla="*/ 602661 w 8570316"/>
              <a:gd name="connsiteY1" fmla="*/ 3379759 h 4651594"/>
              <a:gd name="connsiteX2" fmla="*/ 69923 w 8570316"/>
              <a:gd name="connsiteY2" fmla="*/ 2624385 h 4651594"/>
              <a:gd name="connsiteX3" fmla="*/ 39792 w 8570316"/>
              <a:gd name="connsiteY3" fmla="*/ 2060670 h 4651594"/>
              <a:gd name="connsiteX4" fmla="*/ 381279 w 8570316"/>
              <a:gd name="connsiteY4" fmla="*/ 1433344 h 4651594"/>
              <a:gd name="connsiteX5" fmla="*/ 737415 w 8570316"/>
              <a:gd name="connsiteY5" fmla="*/ 763778 h 4651594"/>
              <a:gd name="connsiteX6" fmla="*/ 922501 w 8570316"/>
              <a:gd name="connsiteY6" fmla="*/ 456993 h 4651594"/>
              <a:gd name="connsiteX7" fmla="*/ 1175572 w 8570316"/>
              <a:gd name="connsiteY7" fmla="*/ 2482 h 4651594"/>
              <a:gd name="connsiteX8" fmla="*/ 3100468 w 8570316"/>
              <a:gd name="connsiteY8" fmla="*/ 672467 h 4651594"/>
              <a:gd name="connsiteX9" fmla="*/ 4513648 w 8570316"/>
              <a:gd name="connsiteY9" fmla="*/ 1179759 h 4651594"/>
              <a:gd name="connsiteX10" fmla="*/ 4875080 w 8570316"/>
              <a:gd name="connsiteY10" fmla="*/ 1277056 h 4651594"/>
              <a:gd name="connsiteX11" fmla="*/ 5943686 w 8570316"/>
              <a:gd name="connsiteY11" fmla="*/ 1583098 h 4651594"/>
              <a:gd name="connsiteX12" fmla="*/ 6871637 w 8570316"/>
              <a:gd name="connsiteY12" fmla="*/ 1872823 h 4651594"/>
              <a:gd name="connsiteX13" fmla="*/ 7750883 w 8570316"/>
              <a:gd name="connsiteY13" fmla="*/ 2179112 h 4651594"/>
              <a:gd name="connsiteX14" fmla="*/ 8172303 w 8570316"/>
              <a:gd name="connsiteY14" fmla="*/ 2425603 h 4651594"/>
              <a:gd name="connsiteX15" fmla="*/ 8538063 w 8570316"/>
              <a:gd name="connsiteY15" fmla="*/ 2767509 h 4651594"/>
              <a:gd name="connsiteX16" fmla="*/ 8514209 w 8570316"/>
              <a:gd name="connsiteY16" fmla="*/ 3332051 h 4651594"/>
              <a:gd name="connsiteX17" fmla="*/ 8204108 w 8570316"/>
              <a:gd name="connsiteY17" fmla="*/ 3832984 h 4651594"/>
              <a:gd name="connsiteX18" fmla="*/ 7655468 w 8570316"/>
              <a:gd name="connsiteY18" fmla="*/ 4182841 h 4651594"/>
              <a:gd name="connsiteX19" fmla="*/ 5842570 w 8570316"/>
              <a:gd name="connsiteY19" fmla="*/ 4572455 h 4651594"/>
              <a:gd name="connsiteX20" fmla="*/ 2431461 w 8570316"/>
              <a:gd name="connsiteY20" fmla="*/ 4532698 h 4651594"/>
              <a:gd name="connsiteX0" fmla="*/ 2431461 w 8570316"/>
              <a:gd name="connsiteY0" fmla="*/ 4532870 h 4651766"/>
              <a:gd name="connsiteX1" fmla="*/ 602661 w 8570316"/>
              <a:gd name="connsiteY1" fmla="*/ 3379931 h 4651766"/>
              <a:gd name="connsiteX2" fmla="*/ 69923 w 8570316"/>
              <a:gd name="connsiteY2" fmla="*/ 2624557 h 4651766"/>
              <a:gd name="connsiteX3" fmla="*/ 39792 w 8570316"/>
              <a:gd name="connsiteY3" fmla="*/ 2060842 h 4651766"/>
              <a:gd name="connsiteX4" fmla="*/ 381279 w 8570316"/>
              <a:gd name="connsiteY4" fmla="*/ 1433516 h 4651766"/>
              <a:gd name="connsiteX5" fmla="*/ 641162 w 8570316"/>
              <a:gd name="connsiteY5" fmla="*/ 918836 h 4651766"/>
              <a:gd name="connsiteX6" fmla="*/ 922501 w 8570316"/>
              <a:gd name="connsiteY6" fmla="*/ 457165 h 4651766"/>
              <a:gd name="connsiteX7" fmla="*/ 1175572 w 8570316"/>
              <a:gd name="connsiteY7" fmla="*/ 2654 h 4651766"/>
              <a:gd name="connsiteX8" fmla="*/ 3100468 w 8570316"/>
              <a:gd name="connsiteY8" fmla="*/ 672639 h 4651766"/>
              <a:gd name="connsiteX9" fmla="*/ 4513648 w 8570316"/>
              <a:gd name="connsiteY9" fmla="*/ 1179931 h 4651766"/>
              <a:gd name="connsiteX10" fmla="*/ 4875080 w 8570316"/>
              <a:gd name="connsiteY10" fmla="*/ 1277228 h 4651766"/>
              <a:gd name="connsiteX11" fmla="*/ 5943686 w 8570316"/>
              <a:gd name="connsiteY11" fmla="*/ 1583270 h 4651766"/>
              <a:gd name="connsiteX12" fmla="*/ 6871637 w 8570316"/>
              <a:gd name="connsiteY12" fmla="*/ 1872995 h 4651766"/>
              <a:gd name="connsiteX13" fmla="*/ 7750883 w 8570316"/>
              <a:gd name="connsiteY13" fmla="*/ 2179284 h 4651766"/>
              <a:gd name="connsiteX14" fmla="*/ 8172303 w 8570316"/>
              <a:gd name="connsiteY14" fmla="*/ 2425775 h 4651766"/>
              <a:gd name="connsiteX15" fmla="*/ 8538063 w 8570316"/>
              <a:gd name="connsiteY15" fmla="*/ 2767681 h 4651766"/>
              <a:gd name="connsiteX16" fmla="*/ 8514209 w 8570316"/>
              <a:gd name="connsiteY16" fmla="*/ 3332223 h 4651766"/>
              <a:gd name="connsiteX17" fmla="*/ 8204108 w 8570316"/>
              <a:gd name="connsiteY17" fmla="*/ 3833156 h 4651766"/>
              <a:gd name="connsiteX18" fmla="*/ 7655468 w 8570316"/>
              <a:gd name="connsiteY18" fmla="*/ 4183013 h 4651766"/>
              <a:gd name="connsiteX19" fmla="*/ 5842570 w 8570316"/>
              <a:gd name="connsiteY19" fmla="*/ 4572627 h 4651766"/>
              <a:gd name="connsiteX20" fmla="*/ 2431461 w 8570316"/>
              <a:gd name="connsiteY20" fmla="*/ 4532870 h 4651766"/>
              <a:gd name="connsiteX0" fmla="*/ 2431461 w 8570316"/>
              <a:gd name="connsiteY0" fmla="*/ 4531734 h 4650630"/>
              <a:gd name="connsiteX1" fmla="*/ 602661 w 8570316"/>
              <a:gd name="connsiteY1" fmla="*/ 3378795 h 4650630"/>
              <a:gd name="connsiteX2" fmla="*/ 69923 w 8570316"/>
              <a:gd name="connsiteY2" fmla="*/ 2623421 h 4650630"/>
              <a:gd name="connsiteX3" fmla="*/ 39792 w 8570316"/>
              <a:gd name="connsiteY3" fmla="*/ 2059706 h 4650630"/>
              <a:gd name="connsiteX4" fmla="*/ 381279 w 8570316"/>
              <a:gd name="connsiteY4" fmla="*/ 1432380 h 4650630"/>
              <a:gd name="connsiteX5" fmla="*/ 641162 w 8570316"/>
              <a:gd name="connsiteY5" fmla="*/ 917700 h 4650630"/>
              <a:gd name="connsiteX6" fmla="*/ 855124 w 8570316"/>
              <a:gd name="connsiteY6" fmla="*/ 501584 h 4650630"/>
              <a:gd name="connsiteX7" fmla="*/ 1175572 w 8570316"/>
              <a:gd name="connsiteY7" fmla="*/ 1518 h 4650630"/>
              <a:gd name="connsiteX8" fmla="*/ 3100468 w 8570316"/>
              <a:gd name="connsiteY8" fmla="*/ 671503 h 4650630"/>
              <a:gd name="connsiteX9" fmla="*/ 4513648 w 8570316"/>
              <a:gd name="connsiteY9" fmla="*/ 1178795 h 4650630"/>
              <a:gd name="connsiteX10" fmla="*/ 4875080 w 8570316"/>
              <a:gd name="connsiteY10" fmla="*/ 1276092 h 4650630"/>
              <a:gd name="connsiteX11" fmla="*/ 5943686 w 8570316"/>
              <a:gd name="connsiteY11" fmla="*/ 1582134 h 4650630"/>
              <a:gd name="connsiteX12" fmla="*/ 6871637 w 8570316"/>
              <a:gd name="connsiteY12" fmla="*/ 1871859 h 4650630"/>
              <a:gd name="connsiteX13" fmla="*/ 7750883 w 8570316"/>
              <a:gd name="connsiteY13" fmla="*/ 2178148 h 4650630"/>
              <a:gd name="connsiteX14" fmla="*/ 8172303 w 8570316"/>
              <a:gd name="connsiteY14" fmla="*/ 2424639 h 4650630"/>
              <a:gd name="connsiteX15" fmla="*/ 8538063 w 8570316"/>
              <a:gd name="connsiteY15" fmla="*/ 2766545 h 4650630"/>
              <a:gd name="connsiteX16" fmla="*/ 8514209 w 8570316"/>
              <a:gd name="connsiteY16" fmla="*/ 3331087 h 4650630"/>
              <a:gd name="connsiteX17" fmla="*/ 8204108 w 8570316"/>
              <a:gd name="connsiteY17" fmla="*/ 3832020 h 4650630"/>
              <a:gd name="connsiteX18" fmla="*/ 7655468 w 8570316"/>
              <a:gd name="connsiteY18" fmla="*/ 4181877 h 4650630"/>
              <a:gd name="connsiteX19" fmla="*/ 5842570 w 8570316"/>
              <a:gd name="connsiteY19" fmla="*/ 4571491 h 4650630"/>
              <a:gd name="connsiteX20" fmla="*/ 2431461 w 8570316"/>
              <a:gd name="connsiteY20" fmla="*/ 4531734 h 4650630"/>
              <a:gd name="connsiteX0" fmla="*/ 2467996 w 8606851"/>
              <a:gd name="connsiteY0" fmla="*/ 4531734 h 4650630"/>
              <a:gd name="connsiteX1" fmla="*/ 639196 w 8606851"/>
              <a:gd name="connsiteY1" fmla="*/ 3378795 h 4650630"/>
              <a:gd name="connsiteX2" fmla="*/ 48706 w 8606851"/>
              <a:gd name="connsiteY2" fmla="*/ 2687197 h 4650630"/>
              <a:gd name="connsiteX3" fmla="*/ 76327 w 8606851"/>
              <a:gd name="connsiteY3" fmla="*/ 2059706 h 4650630"/>
              <a:gd name="connsiteX4" fmla="*/ 417814 w 8606851"/>
              <a:gd name="connsiteY4" fmla="*/ 1432380 h 4650630"/>
              <a:gd name="connsiteX5" fmla="*/ 677697 w 8606851"/>
              <a:gd name="connsiteY5" fmla="*/ 917700 h 4650630"/>
              <a:gd name="connsiteX6" fmla="*/ 891659 w 8606851"/>
              <a:gd name="connsiteY6" fmla="*/ 501584 h 4650630"/>
              <a:gd name="connsiteX7" fmla="*/ 1212107 w 8606851"/>
              <a:gd name="connsiteY7" fmla="*/ 1518 h 4650630"/>
              <a:gd name="connsiteX8" fmla="*/ 3137003 w 8606851"/>
              <a:gd name="connsiteY8" fmla="*/ 671503 h 4650630"/>
              <a:gd name="connsiteX9" fmla="*/ 4550183 w 8606851"/>
              <a:gd name="connsiteY9" fmla="*/ 1178795 h 4650630"/>
              <a:gd name="connsiteX10" fmla="*/ 4911615 w 8606851"/>
              <a:gd name="connsiteY10" fmla="*/ 1276092 h 4650630"/>
              <a:gd name="connsiteX11" fmla="*/ 5980221 w 8606851"/>
              <a:gd name="connsiteY11" fmla="*/ 1582134 h 4650630"/>
              <a:gd name="connsiteX12" fmla="*/ 6908172 w 8606851"/>
              <a:gd name="connsiteY12" fmla="*/ 1871859 h 4650630"/>
              <a:gd name="connsiteX13" fmla="*/ 7787418 w 8606851"/>
              <a:gd name="connsiteY13" fmla="*/ 2178148 h 4650630"/>
              <a:gd name="connsiteX14" fmla="*/ 8208838 w 8606851"/>
              <a:gd name="connsiteY14" fmla="*/ 2424639 h 4650630"/>
              <a:gd name="connsiteX15" fmla="*/ 8574598 w 8606851"/>
              <a:gd name="connsiteY15" fmla="*/ 2766545 h 4650630"/>
              <a:gd name="connsiteX16" fmla="*/ 8550744 w 8606851"/>
              <a:gd name="connsiteY16" fmla="*/ 3331087 h 4650630"/>
              <a:gd name="connsiteX17" fmla="*/ 8240643 w 8606851"/>
              <a:gd name="connsiteY17" fmla="*/ 3832020 h 4650630"/>
              <a:gd name="connsiteX18" fmla="*/ 7692003 w 8606851"/>
              <a:gd name="connsiteY18" fmla="*/ 4181877 h 4650630"/>
              <a:gd name="connsiteX19" fmla="*/ 5879105 w 8606851"/>
              <a:gd name="connsiteY19" fmla="*/ 4571491 h 4650630"/>
              <a:gd name="connsiteX20" fmla="*/ 2467996 w 8606851"/>
              <a:gd name="connsiteY20" fmla="*/ 4531734 h 4650630"/>
              <a:gd name="connsiteX0" fmla="*/ 2464475 w 8603330"/>
              <a:gd name="connsiteY0" fmla="*/ 4531734 h 4642026"/>
              <a:gd name="connsiteX1" fmla="*/ 587549 w 8603330"/>
              <a:gd name="connsiteY1" fmla="*/ 3506348 h 4642026"/>
              <a:gd name="connsiteX2" fmla="*/ 45185 w 8603330"/>
              <a:gd name="connsiteY2" fmla="*/ 2687197 h 4642026"/>
              <a:gd name="connsiteX3" fmla="*/ 72806 w 8603330"/>
              <a:gd name="connsiteY3" fmla="*/ 2059706 h 4642026"/>
              <a:gd name="connsiteX4" fmla="*/ 414293 w 8603330"/>
              <a:gd name="connsiteY4" fmla="*/ 1432380 h 4642026"/>
              <a:gd name="connsiteX5" fmla="*/ 674176 w 8603330"/>
              <a:gd name="connsiteY5" fmla="*/ 917700 h 4642026"/>
              <a:gd name="connsiteX6" fmla="*/ 888138 w 8603330"/>
              <a:gd name="connsiteY6" fmla="*/ 501584 h 4642026"/>
              <a:gd name="connsiteX7" fmla="*/ 1208586 w 8603330"/>
              <a:gd name="connsiteY7" fmla="*/ 1518 h 4642026"/>
              <a:gd name="connsiteX8" fmla="*/ 3133482 w 8603330"/>
              <a:gd name="connsiteY8" fmla="*/ 671503 h 4642026"/>
              <a:gd name="connsiteX9" fmla="*/ 4546662 w 8603330"/>
              <a:gd name="connsiteY9" fmla="*/ 1178795 h 4642026"/>
              <a:gd name="connsiteX10" fmla="*/ 4908094 w 8603330"/>
              <a:gd name="connsiteY10" fmla="*/ 1276092 h 4642026"/>
              <a:gd name="connsiteX11" fmla="*/ 5976700 w 8603330"/>
              <a:gd name="connsiteY11" fmla="*/ 1582134 h 4642026"/>
              <a:gd name="connsiteX12" fmla="*/ 6904651 w 8603330"/>
              <a:gd name="connsiteY12" fmla="*/ 1871859 h 4642026"/>
              <a:gd name="connsiteX13" fmla="*/ 7783897 w 8603330"/>
              <a:gd name="connsiteY13" fmla="*/ 2178148 h 4642026"/>
              <a:gd name="connsiteX14" fmla="*/ 8205317 w 8603330"/>
              <a:gd name="connsiteY14" fmla="*/ 2424639 h 4642026"/>
              <a:gd name="connsiteX15" fmla="*/ 8571077 w 8603330"/>
              <a:gd name="connsiteY15" fmla="*/ 2766545 h 4642026"/>
              <a:gd name="connsiteX16" fmla="*/ 8547223 w 8603330"/>
              <a:gd name="connsiteY16" fmla="*/ 3331087 h 4642026"/>
              <a:gd name="connsiteX17" fmla="*/ 8237122 w 8603330"/>
              <a:gd name="connsiteY17" fmla="*/ 3832020 h 4642026"/>
              <a:gd name="connsiteX18" fmla="*/ 7688482 w 8603330"/>
              <a:gd name="connsiteY18" fmla="*/ 4181877 h 4642026"/>
              <a:gd name="connsiteX19" fmla="*/ 5875584 w 8603330"/>
              <a:gd name="connsiteY19" fmla="*/ 4571491 h 4642026"/>
              <a:gd name="connsiteX20" fmla="*/ 2464475 w 8603330"/>
              <a:gd name="connsiteY20" fmla="*/ 4531734 h 4642026"/>
              <a:gd name="connsiteX0" fmla="*/ 2464475 w 8603330"/>
              <a:gd name="connsiteY0" fmla="*/ 4531734 h 4616233"/>
              <a:gd name="connsiteX1" fmla="*/ 1110443 w 8603330"/>
              <a:gd name="connsiteY1" fmla="*/ 3921185 h 4616233"/>
              <a:gd name="connsiteX2" fmla="*/ 587549 w 8603330"/>
              <a:gd name="connsiteY2" fmla="*/ 3506348 h 4616233"/>
              <a:gd name="connsiteX3" fmla="*/ 45185 w 8603330"/>
              <a:gd name="connsiteY3" fmla="*/ 2687197 h 4616233"/>
              <a:gd name="connsiteX4" fmla="*/ 72806 w 8603330"/>
              <a:gd name="connsiteY4" fmla="*/ 2059706 h 4616233"/>
              <a:gd name="connsiteX5" fmla="*/ 414293 w 8603330"/>
              <a:gd name="connsiteY5" fmla="*/ 1432380 h 4616233"/>
              <a:gd name="connsiteX6" fmla="*/ 674176 w 8603330"/>
              <a:gd name="connsiteY6" fmla="*/ 917700 h 4616233"/>
              <a:gd name="connsiteX7" fmla="*/ 888138 w 8603330"/>
              <a:gd name="connsiteY7" fmla="*/ 501584 h 4616233"/>
              <a:gd name="connsiteX8" fmla="*/ 1208586 w 8603330"/>
              <a:gd name="connsiteY8" fmla="*/ 1518 h 4616233"/>
              <a:gd name="connsiteX9" fmla="*/ 3133482 w 8603330"/>
              <a:gd name="connsiteY9" fmla="*/ 671503 h 4616233"/>
              <a:gd name="connsiteX10" fmla="*/ 4546662 w 8603330"/>
              <a:gd name="connsiteY10" fmla="*/ 1178795 h 4616233"/>
              <a:gd name="connsiteX11" fmla="*/ 4908094 w 8603330"/>
              <a:gd name="connsiteY11" fmla="*/ 1276092 h 4616233"/>
              <a:gd name="connsiteX12" fmla="*/ 5976700 w 8603330"/>
              <a:gd name="connsiteY12" fmla="*/ 1582134 h 4616233"/>
              <a:gd name="connsiteX13" fmla="*/ 6904651 w 8603330"/>
              <a:gd name="connsiteY13" fmla="*/ 1871859 h 4616233"/>
              <a:gd name="connsiteX14" fmla="*/ 7783897 w 8603330"/>
              <a:gd name="connsiteY14" fmla="*/ 2178148 h 4616233"/>
              <a:gd name="connsiteX15" fmla="*/ 8205317 w 8603330"/>
              <a:gd name="connsiteY15" fmla="*/ 2424639 h 4616233"/>
              <a:gd name="connsiteX16" fmla="*/ 8571077 w 8603330"/>
              <a:gd name="connsiteY16" fmla="*/ 2766545 h 4616233"/>
              <a:gd name="connsiteX17" fmla="*/ 8547223 w 8603330"/>
              <a:gd name="connsiteY17" fmla="*/ 3331087 h 4616233"/>
              <a:gd name="connsiteX18" fmla="*/ 8237122 w 8603330"/>
              <a:gd name="connsiteY18" fmla="*/ 3832020 h 4616233"/>
              <a:gd name="connsiteX19" fmla="*/ 7688482 w 8603330"/>
              <a:gd name="connsiteY19" fmla="*/ 4181877 h 4616233"/>
              <a:gd name="connsiteX20" fmla="*/ 5875584 w 8603330"/>
              <a:gd name="connsiteY20" fmla="*/ 4571491 h 4616233"/>
              <a:gd name="connsiteX21" fmla="*/ 2464475 w 8603330"/>
              <a:gd name="connsiteY21" fmla="*/ 4531734 h 4616233"/>
              <a:gd name="connsiteX0" fmla="*/ 2464475 w 8603330"/>
              <a:gd name="connsiteY0" fmla="*/ 4531734 h 4612294"/>
              <a:gd name="connsiteX1" fmla="*/ 1004565 w 8603330"/>
              <a:gd name="connsiteY1" fmla="*/ 3994072 h 4612294"/>
              <a:gd name="connsiteX2" fmla="*/ 587549 w 8603330"/>
              <a:gd name="connsiteY2" fmla="*/ 3506348 h 4612294"/>
              <a:gd name="connsiteX3" fmla="*/ 45185 w 8603330"/>
              <a:gd name="connsiteY3" fmla="*/ 2687197 h 4612294"/>
              <a:gd name="connsiteX4" fmla="*/ 72806 w 8603330"/>
              <a:gd name="connsiteY4" fmla="*/ 2059706 h 4612294"/>
              <a:gd name="connsiteX5" fmla="*/ 414293 w 8603330"/>
              <a:gd name="connsiteY5" fmla="*/ 1432380 h 4612294"/>
              <a:gd name="connsiteX6" fmla="*/ 674176 w 8603330"/>
              <a:gd name="connsiteY6" fmla="*/ 917700 h 4612294"/>
              <a:gd name="connsiteX7" fmla="*/ 888138 w 8603330"/>
              <a:gd name="connsiteY7" fmla="*/ 501584 h 4612294"/>
              <a:gd name="connsiteX8" fmla="*/ 1208586 w 8603330"/>
              <a:gd name="connsiteY8" fmla="*/ 1518 h 4612294"/>
              <a:gd name="connsiteX9" fmla="*/ 3133482 w 8603330"/>
              <a:gd name="connsiteY9" fmla="*/ 671503 h 4612294"/>
              <a:gd name="connsiteX10" fmla="*/ 4546662 w 8603330"/>
              <a:gd name="connsiteY10" fmla="*/ 1178795 h 4612294"/>
              <a:gd name="connsiteX11" fmla="*/ 4908094 w 8603330"/>
              <a:gd name="connsiteY11" fmla="*/ 1276092 h 4612294"/>
              <a:gd name="connsiteX12" fmla="*/ 5976700 w 8603330"/>
              <a:gd name="connsiteY12" fmla="*/ 1582134 h 4612294"/>
              <a:gd name="connsiteX13" fmla="*/ 6904651 w 8603330"/>
              <a:gd name="connsiteY13" fmla="*/ 1871859 h 4612294"/>
              <a:gd name="connsiteX14" fmla="*/ 7783897 w 8603330"/>
              <a:gd name="connsiteY14" fmla="*/ 2178148 h 4612294"/>
              <a:gd name="connsiteX15" fmla="*/ 8205317 w 8603330"/>
              <a:gd name="connsiteY15" fmla="*/ 2424639 h 4612294"/>
              <a:gd name="connsiteX16" fmla="*/ 8571077 w 8603330"/>
              <a:gd name="connsiteY16" fmla="*/ 2766545 h 4612294"/>
              <a:gd name="connsiteX17" fmla="*/ 8547223 w 8603330"/>
              <a:gd name="connsiteY17" fmla="*/ 3331087 h 4612294"/>
              <a:gd name="connsiteX18" fmla="*/ 8237122 w 8603330"/>
              <a:gd name="connsiteY18" fmla="*/ 3832020 h 4612294"/>
              <a:gd name="connsiteX19" fmla="*/ 7688482 w 8603330"/>
              <a:gd name="connsiteY19" fmla="*/ 4181877 h 4612294"/>
              <a:gd name="connsiteX20" fmla="*/ 5875584 w 8603330"/>
              <a:gd name="connsiteY20" fmla="*/ 4571491 h 4612294"/>
              <a:gd name="connsiteX21" fmla="*/ 2464475 w 8603330"/>
              <a:gd name="connsiteY21" fmla="*/ 4531734 h 4612294"/>
              <a:gd name="connsiteX0" fmla="*/ 2464475 w 8603330"/>
              <a:gd name="connsiteY0" fmla="*/ 4531734 h 4668649"/>
              <a:gd name="connsiteX1" fmla="*/ 1004565 w 8603330"/>
              <a:gd name="connsiteY1" fmla="*/ 3994072 h 4668649"/>
              <a:gd name="connsiteX2" fmla="*/ 587549 w 8603330"/>
              <a:gd name="connsiteY2" fmla="*/ 3506348 h 4668649"/>
              <a:gd name="connsiteX3" fmla="*/ 45185 w 8603330"/>
              <a:gd name="connsiteY3" fmla="*/ 2687197 h 4668649"/>
              <a:gd name="connsiteX4" fmla="*/ 72806 w 8603330"/>
              <a:gd name="connsiteY4" fmla="*/ 2059706 h 4668649"/>
              <a:gd name="connsiteX5" fmla="*/ 414293 w 8603330"/>
              <a:gd name="connsiteY5" fmla="*/ 1432380 h 4668649"/>
              <a:gd name="connsiteX6" fmla="*/ 674176 w 8603330"/>
              <a:gd name="connsiteY6" fmla="*/ 917700 h 4668649"/>
              <a:gd name="connsiteX7" fmla="*/ 888138 w 8603330"/>
              <a:gd name="connsiteY7" fmla="*/ 501584 h 4668649"/>
              <a:gd name="connsiteX8" fmla="*/ 1208586 w 8603330"/>
              <a:gd name="connsiteY8" fmla="*/ 1518 h 4668649"/>
              <a:gd name="connsiteX9" fmla="*/ 3133482 w 8603330"/>
              <a:gd name="connsiteY9" fmla="*/ 671503 h 4668649"/>
              <a:gd name="connsiteX10" fmla="*/ 4546662 w 8603330"/>
              <a:gd name="connsiteY10" fmla="*/ 1178795 h 4668649"/>
              <a:gd name="connsiteX11" fmla="*/ 4908094 w 8603330"/>
              <a:gd name="connsiteY11" fmla="*/ 1276092 h 4668649"/>
              <a:gd name="connsiteX12" fmla="*/ 5976700 w 8603330"/>
              <a:gd name="connsiteY12" fmla="*/ 1582134 h 4668649"/>
              <a:gd name="connsiteX13" fmla="*/ 6904651 w 8603330"/>
              <a:gd name="connsiteY13" fmla="*/ 1871859 h 4668649"/>
              <a:gd name="connsiteX14" fmla="*/ 7783897 w 8603330"/>
              <a:gd name="connsiteY14" fmla="*/ 2178148 h 4668649"/>
              <a:gd name="connsiteX15" fmla="*/ 8205317 w 8603330"/>
              <a:gd name="connsiteY15" fmla="*/ 2424639 h 4668649"/>
              <a:gd name="connsiteX16" fmla="*/ 8571077 w 8603330"/>
              <a:gd name="connsiteY16" fmla="*/ 2766545 h 4668649"/>
              <a:gd name="connsiteX17" fmla="*/ 8547223 w 8603330"/>
              <a:gd name="connsiteY17" fmla="*/ 3331087 h 4668649"/>
              <a:gd name="connsiteX18" fmla="*/ 8237122 w 8603330"/>
              <a:gd name="connsiteY18" fmla="*/ 3832020 h 4668649"/>
              <a:gd name="connsiteX19" fmla="*/ 6639328 w 8603330"/>
              <a:gd name="connsiteY19" fmla="*/ 3380115 h 4668649"/>
              <a:gd name="connsiteX20" fmla="*/ 5875584 w 8603330"/>
              <a:gd name="connsiteY20" fmla="*/ 4571491 h 4668649"/>
              <a:gd name="connsiteX21" fmla="*/ 2464475 w 8603330"/>
              <a:gd name="connsiteY21" fmla="*/ 4531734 h 4668649"/>
              <a:gd name="connsiteX0" fmla="*/ 2464475 w 8630645"/>
              <a:gd name="connsiteY0" fmla="*/ 4531734 h 4668649"/>
              <a:gd name="connsiteX1" fmla="*/ 1004565 w 8630645"/>
              <a:gd name="connsiteY1" fmla="*/ 3994072 h 4668649"/>
              <a:gd name="connsiteX2" fmla="*/ 587549 w 8630645"/>
              <a:gd name="connsiteY2" fmla="*/ 3506348 h 4668649"/>
              <a:gd name="connsiteX3" fmla="*/ 45185 w 8630645"/>
              <a:gd name="connsiteY3" fmla="*/ 2687197 h 4668649"/>
              <a:gd name="connsiteX4" fmla="*/ 72806 w 8630645"/>
              <a:gd name="connsiteY4" fmla="*/ 2059706 h 4668649"/>
              <a:gd name="connsiteX5" fmla="*/ 414293 w 8630645"/>
              <a:gd name="connsiteY5" fmla="*/ 1432380 h 4668649"/>
              <a:gd name="connsiteX6" fmla="*/ 674176 w 8630645"/>
              <a:gd name="connsiteY6" fmla="*/ 917700 h 4668649"/>
              <a:gd name="connsiteX7" fmla="*/ 888138 w 8630645"/>
              <a:gd name="connsiteY7" fmla="*/ 501584 h 4668649"/>
              <a:gd name="connsiteX8" fmla="*/ 1208586 w 8630645"/>
              <a:gd name="connsiteY8" fmla="*/ 1518 h 4668649"/>
              <a:gd name="connsiteX9" fmla="*/ 3133482 w 8630645"/>
              <a:gd name="connsiteY9" fmla="*/ 671503 h 4668649"/>
              <a:gd name="connsiteX10" fmla="*/ 4546662 w 8630645"/>
              <a:gd name="connsiteY10" fmla="*/ 1178795 h 4668649"/>
              <a:gd name="connsiteX11" fmla="*/ 4908094 w 8630645"/>
              <a:gd name="connsiteY11" fmla="*/ 1276092 h 4668649"/>
              <a:gd name="connsiteX12" fmla="*/ 5976700 w 8630645"/>
              <a:gd name="connsiteY12" fmla="*/ 1582134 h 4668649"/>
              <a:gd name="connsiteX13" fmla="*/ 6904651 w 8630645"/>
              <a:gd name="connsiteY13" fmla="*/ 1871859 h 4668649"/>
              <a:gd name="connsiteX14" fmla="*/ 7783897 w 8630645"/>
              <a:gd name="connsiteY14" fmla="*/ 2178148 h 4668649"/>
              <a:gd name="connsiteX15" fmla="*/ 8205317 w 8630645"/>
              <a:gd name="connsiteY15" fmla="*/ 2424639 h 4668649"/>
              <a:gd name="connsiteX16" fmla="*/ 8571077 w 8630645"/>
              <a:gd name="connsiteY16" fmla="*/ 2766545 h 4668649"/>
              <a:gd name="connsiteX17" fmla="*/ 8547223 w 8630645"/>
              <a:gd name="connsiteY17" fmla="*/ 3331087 h 4668649"/>
              <a:gd name="connsiteX18" fmla="*/ 7775109 w 8630645"/>
              <a:gd name="connsiteY18" fmla="*/ 2866261 h 4668649"/>
              <a:gd name="connsiteX19" fmla="*/ 6639328 w 8630645"/>
              <a:gd name="connsiteY19" fmla="*/ 3380115 h 4668649"/>
              <a:gd name="connsiteX20" fmla="*/ 5875584 w 8630645"/>
              <a:gd name="connsiteY20" fmla="*/ 4571491 h 4668649"/>
              <a:gd name="connsiteX21" fmla="*/ 2464475 w 8630645"/>
              <a:gd name="connsiteY21" fmla="*/ 4531734 h 4668649"/>
              <a:gd name="connsiteX0" fmla="*/ 2464475 w 8664750"/>
              <a:gd name="connsiteY0" fmla="*/ 4531734 h 4668649"/>
              <a:gd name="connsiteX1" fmla="*/ 1004565 w 8664750"/>
              <a:gd name="connsiteY1" fmla="*/ 3994072 h 4668649"/>
              <a:gd name="connsiteX2" fmla="*/ 587549 w 8664750"/>
              <a:gd name="connsiteY2" fmla="*/ 3506348 h 4668649"/>
              <a:gd name="connsiteX3" fmla="*/ 45185 w 8664750"/>
              <a:gd name="connsiteY3" fmla="*/ 2687197 h 4668649"/>
              <a:gd name="connsiteX4" fmla="*/ 72806 w 8664750"/>
              <a:gd name="connsiteY4" fmla="*/ 2059706 h 4668649"/>
              <a:gd name="connsiteX5" fmla="*/ 414293 w 8664750"/>
              <a:gd name="connsiteY5" fmla="*/ 1432380 h 4668649"/>
              <a:gd name="connsiteX6" fmla="*/ 674176 w 8664750"/>
              <a:gd name="connsiteY6" fmla="*/ 917700 h 4668649"/>
              <a:gd name="connsiteX7" fmla="*/ 888138 w 8664750"/>
              <a:gd name="connsiteY7" fmla="*/ 501584 h 4668649"/>
              <a:gd name="connsiteX8" fmla="*/ 1208586 w 8664750"/>
              <a:gd name="connsiteY8" fmla="*/ 1518 h 4668649"/>
              <a:gd name="connsiteX9" fmla="*/ 3133482 w 8664750"/>
              <a:gd name="connsiteY9" fmla="*/ 671503 h 4668649"/>
              <a:gd name="connsiteX10" fmla="*/ 4546662 w 8664750"/>
              <a:gd name="connsiteY10" fmla="*/ 1178795 h 4668649"/>
              <a:gd name="connsiteX11" fmla="*/ 4908094 w 8664750"/>
              <a:gd name="connsiteY11" fmla="*/ 1276092 h 4668649"/>
              <a:gd name="connsiteX12" fmla="*/ 5976700 w 8664750"/>
              <a:gd name="connsiteY12" fmla="*/ 1582134 h 4668649"/>
              <a:gd name="connsiteX13" fmla="*/ 6904651 w 8664750"/>
              <a:gd name="connsiteY13" fmla="*/ 1871859 h 4668649"/>
              <a:gd name="connsiteX14" fmla="*/ 7783897 w 8664750"/>
              <a:gd name="connsiteY14" fmla="*/ 2178148 h 4668649"/>
              <a:gd name="connsiteX15" fmla="*/ 8205317 w 8664750"/>
              <a:gd name="connsiteY15" fmla="*/ 2424639 h 4668649"/>
              <a:gd name="connsiteX16" fmla="*/ 8571077 w 8664750"/>
              <a:gd name="connsiteY16" fmla="*/ 2766545 h 4668649"/>
              <a:gd name="connsiteX17" fmla="*/ 8547223 w 8664750"/>
              <a:gd name="connsiteY17" fmla="*/ 3331087 h 4668649"/>
              <a:gd name="connsiteX18" fmla="*/ 7284221 w 8664750"/>
              <a:gd name="connsiteY18" fmla="*/ 3221587 h 4668649"/>
              <a:gd name="connsiteX19" fmla="*/ 6639328 w 8664750"/>
              <a:gd name="connsiteY19" fmla="*/ 3380115 h 4668649"/>
              <a:gd name="connsiteX20" fmla="*/ 5875584 w 8664750"/>
              <a:gd name="connsiteY20" fmla="*/ 4571491 h 4668649"/>
              <a:gd name="connsiteX21" fmla="*/ 2464475 w 8664750"/>
              <a:gd name="connsiteY21" fmla="*/ 4531734 h 4668649"/>
              <a:gd name="connsiteX0" fmla="*/ 2464475 w 8588597"/>
              <a:gd name="connsiteY0" fmla="*/ 4531734 h 4668649"/>
              <a:gd name="connsiteX1" fmla="*/ 1004565 w 8588597"/>
              <a:gd name="connsiteY1" fmla="*/ 3994072 h 4668649"/>
              <a:gd name="connsiteX2" fmla="*/ 587549 w 8588597"/>
              <a:gd name="connsiteY2" fmla="*/ 3506348 h 4668649"/>
              <a:gd name="connsiteX3" fmla="*/ 45185 w 8588597"/>
              <a:gd name="connsiteY3" fmla="*/ 2687197 h 4668649"/>
              <a:gd name="connsiteX4" fmla="*/ 72806 w 8588597"/>
              <a:gd name="connsiteY4" fmla="*/ 2059706 h 4668649"/>
              <a:gd name="connsiteX5" fmla="*/ 414293 w 8588597"/>
              <a:gd name="connsiteY5" fmla="*/ 1432380 h 4668649"/>
              <a:gd name="connsiteX6" fmla="*/ 674176 w 8588597"/>
              <a:gd name="connsiteY6" fmla="*/ 917700 h 4668649"/>
              <a:gd name="connsiteX7" fmla="*/ 888138 w 8588597"/>
              <a:gd name="connsiteY7" fmla="*/ 501584 h 4668649"/>
              <a:gd name="connsiteX8" fmla="*/ 1208586 w 8588597"/>
              <a:gd name="connsiteY8" fmla="*/ 1518 h 4668649"/>
              <a:gd name="connsiteX9" fmla="*/ 3133482 w 8588597"/>
              <a:gd name="connsiteY9" fmla="*/ 671503 h 4668649"/>
              <a:gd name="connsiteX10" fmla="*/ 4546662 w 8588597"/>
              <a:gd name="connsiteY10" fmla="*/ 1178795 h 4668649"/>
              <a:gd name="connsiteX11" fmla="*/ 4908094 w 8588597"/>
              <a:gd name="connsiteY11" fmla="*/ 1276092 h 4668649"/>
              <a:gd name="connsiteX12" fmla="*/ 5976700 w 8588597"/>
              <a:gd name="connsiteY12" fmla="*/ 1582134 h 4668649"/>
              <a:gd name="connsiteX13" fmla="*/ 6904651 w 8588597"/>
              <a:gd name="connsiteY13" fmla="*/ 1871859 h 4668649"/>
              <a:gd name="connsiteX14" fmla="*/ 7783897 w 8588597"/>
              <a:gd name="connsiteY14" fmla="*/ 2178148 h 4668649"/>
              <a:gd name="connsiteX15" fmla="*/ 8205317 w 8588597"/>
              <a:gd name="connsiteY15" fmla="*/ 2424639 h 4668649"/>
              <a:gd name="connsiteX16" fmla="*/ 8571077 w 8588597"/>
              <a:gd name="connsiteY16" fmla="*/ 2766545 h 4668649"/>
              <a:gd name="connsiteX17" fmla="*/ 7623198 w 8588597"/>
              <a:gd name="connsiteY17" fmla="*/ 3121536 h 4668649"/>
              <a:gd name="connsiteX18" fmla="*/ 7284221 w 8588597"/>
              <a:gd name="connsiteY18" fmla="*/ 3221587 h 4668649"/>
              <a:gd name="connsiteX19" fmla="*/ 6639328 w 8588597"/>
              <a:gd name="connsiteY19" fmla="*/ 3380115 h 4668649"/>
              <a:gd name="connsiteX20" fmla="*/ 5875584 w 8588597"/>
              <a:gd name="connsiteY20" fmla="*/ 4571491 h 4668649"/>
              <a:gd name="connsiteX21" fmla="*/ 2464475 w 8588597"/>
              <a:gd name="connsiteY21" fmla="*/ 4531734 h 4668649"/>
              <a:gd name="connsiteX0" fmla="*/ 2464475 w 8217466"/>
              <a:gd name="connsiteY0" fmla="*/ 4531734 h 4668649"/>
              <a:gd name="connsiteX1" fmla="*/ 1004565 w 8217466"/>
              <a:gd name="connsiteY1" fmla="*/ 3994072 h 4668649"/>
              <a:gd name="connsiteX2" fmla="*/ 587549 w 8217466"/>
              <a:gd name="connsiteY2" fmla="*/ 3506348 h 4668649"/>
              <a:gd name="connsiteX3" fmla="*/ 45185 w 8217466"/>
              <a:gd name="connsiteY3" fmla="*/ 2687197 h 4668649"/>
              <a:gd name="connsiteX4" fmla="*/ 72806 w 8217466"/>
              <a:gd name="connsiteY4" fmla="*/ 2059706 h 4668649"/>
              <a:gd name="connsiteX5" fmla="*/ 414293 w 8217466"/>
              <a:gd name="connsiteY5" fmla="*/ 1432380 h 4668649"/>
              <a:gd name="connsiteX6" fmla="*/ 674176 w 8217466"/>
              <a:gd name="connsiteY6" fmla="*/ 917700 h 4668649"/>
              <a:gd name="connsiteX7" fmla="*/ 888138 w 8217466"/>
              <a:gd name="connsiteY7" fmla="*/ 501584 h 4668649"/>
              <a:gd name="connsiteX8" fmla="*/ 1208586 w 8217466"/>
              <a:gd name="connsiteY8" fmla="*/ 1518 h 4668649"/>
              <a:gd name="connsiteX9" fmla="*/ 3133482 w 8217466"/>
              <a:gd name="connsiteY9" fmla="*/ 671503 h 4668649"/>
              <a:gd name="connsiteX10" fmla="*/ 4546662 w 8217466"/>
              <a:gd name="connsiteY10" fmla="*/ 1178795 h 4668649"/>
              <a:gd name="connsiteX11" fmla="*/ 4908094 w 8217466"/>
              <a:gd name="connsiteY11" fmla="*/ 1276092 h 4668649"/>
              <a:gd name="connsiteX12" fmla="*/ 5976700 w 8217466"/>
              <a:gd name="connsiteY12" fmla="*/ 1582134 h 4668649"/>
              <a:gd name="connsiteX13" fmla="*/ 6904651 w 8217466"/>
              <a:gd name="connsiteY13" fmla="*/ 1871859 h 4668649"/>
              <a:gd name="connsiteX14" fmla="*/ 7783897 w 8217466"/>
              <a:gd name="connsiteY14" fmla="*/ 2178148 h 4668649"/>
              <a:gd name="connsiteX15" fmla="*/ 8205317 w 8217466"/>
              <a:gd name="connsiteY15" fmla="*/ 2424639 h 4668649"/>
              <a:gd name="connsiteX16" fmla="*/ 8060938 w 8217466"/>
              <a:gd name="connsiteY16" fmla="*/ 2830322 h 4668649"/>
              <a:gd name="connsiteX17" fmla="*/ 7623198 w 8217466"/>
              <a:gd name="connsiteY17" fmla="*/ 3121536 h 4668649"/>
              <a:gd name="connsiteX18" fmla="*/ 7284221 w 8217466"/>
              <a:gd name="connsiteY18" fmla="*/ 3221587 h 4668649"/>
              <a:gd name="connsiteX19" fmla="*/ 6639328 w 8217466"/>
              <a:gd name="connsiteY19" fmla="*/ 3380115 h 4668649"/>
              <a:gd name="connsiteX20" fmla="*/ 5875584 w 8217466"/>
              <a:gd name="connsiteY20" fmla="*/ 4571491 h 4668649"/>
              <a:gd name="connsiteX21" fmla="*/ 2464475 w 8217466"/>
              <a:gd name="connsiteY21" fmla="*/ 4531734 h 4668649"/>
              <a:gd name="connsiteX0" fmla="*/ 2464475 w 8217466"/>
              <a:gd name="connsiteY0" fmla="*/ 4531734 h 4532727"/>
              <a:gd name="connsiteX1" fmla="*/ 1004565 w 8217466"/>
              <a:gd name="connsiteY1" fmla="*/ 3994072 h 4532727"/>
              <a:gd name="connsiteX2" fmla="*/ 587549 w 8217466"/>
              <a:gd name="connsiteY2" fmla="*/ 3506348 h 4532727"/>
              <a:gd name="connsiteX3" fmla="*/ 45185 w 8217466"/>
              <a:gd name="connsiteY3" fmla="*/ 2687197 h 4532727"/>
              <a:gd name="connsiteX4" fmla="*/ 72806 w 8217466"/>
              <a:gd name="connsiteY4" fmla="*/ 2059706 h 4532727"/>
              <a:gd name="connsiteX5" fmla="*/ 414293 w 8217466"/>
              <a:gd name="connsiteY5" fmla="*/ 1432380 h 4532727"/>
              <a:gd name="connsiteX6" fmla="*/ 674176 w 8217466"/>
              <a:gd name="connsiteY6" fmla="*/ 917700 h 4532727"/>
              <a:gd name="connsiteX7" fmla="*/ 888138 w 8217466"/>
              <a:gd name="connsiteY7" fmla="*/ 501584 h 4532727"/>
              <a:gd name="connsiteX8" fmla="*/ 1208586 w 8217466"/>
              <a:gd name="connsiteY8" fmla="*/ 1518 h 4532727"/>
              <a:gd name="connsiteX9" fmla="*/ 3133482 w 8217466"/>
              <a:gd name="connsiteY9" fmla="*/ 671503 h 4532727"/>
              <a:gd name="connsiteX10" fmla="*/ 4546662 w 8217466"/>
              <a:gd name="connsiteY10" fmla="*/ 1178795 h 4532727"/>
              <a:gd name="connsiteX11" fmla="*/ 4908094 w 8217466"/>
              <a:gd name="connsiteY11" fmla="*/ 1276092 h 4532727"/>
              <a:gd name="connsiteX12" fmla="*/ 5976700 w 8217466"/>
              <a:gd name="connsiteY12" fmla="*/ 1582134 h 4532727"/>
              <a:gd name="connsiteX13" fmla="*/ 6904651 w 8217466"/>
              <a:gd name="connsiteY13" fmla="*/ 1871859 h 4532727"/>
              <a:gd name="connsiteX14" fmla="*/ 7783897 w 8217466"/>
              <a:gd name="connsiteY14" fmla="*/ 2178148 h 4532727"/>
              <a:gd name="connsiteX15" fmla="*/ 8205317 w 8217466"/>
              <a:gd name="connsiteY15" fmla="*/ 2424639 h 4532727"/>
              <a:gd name="connsiteX16" fmla="*/ 8060938 w 8217466"/>
              <a:gd name="connsiteY16" fmla="*/ 2830322 h 4532727"/>
              <a:gd name="connsiteX17" fmla="*/ 7623198 w 8217466"/>
              <a:gd name="connsiteY17" fmla="*/ 3121536 h 4532727"/>
              <a:gd name="connsiteX18" fmla="*/ 7284221 w 8217466"/>
              <a:gd name="connsiteY18" fmla="*/ 3221587 h 4532727"/>
              <a:gd name="connsiteX19" fmla="*/ 6639328 w 8217466"/>
              <a:gd name="connsiteY19" fmla="*/ 3380115 h 4532727"/>
              <a:gd name="connsiteX20" fmla="*/ 5086312 w 8217466"/>
              <a:gd name="connsiteY20" fmla="*/ 4106834 h 4532727"/>
              <a:gd name="connsiteX21" fmla="*/ 2464475 w 8217466"/>
              <a:gd name="connsiteY21" fmla="*/ 4531734 h 4532727"/>
              <a:gd name="connsiteX0" fmla="*/ 2830235 w 8217466"/>
              <a:gd name="connsiteY0" fmla="*/ 3939524 h 4128145"/>
              <a:gd name="connsiteX1" fmla="*/ 1004565 w 8217466"/>
              <a:gd name="connsiteY1" fmla="*/ 3994072 h 4128145"/>
              <a:gd name="connsiteX2" fmla="*/ 587549 w 8217466"/>
              <a:gd name="connsiteY2" fmla="*/ 3506348 h 4128145"/>
              <a:gd name="connsiteX3" fmla="*/ 45185 w 8217466"/>
              <a:gd name="connsiteY3" fmla="*/ 2687197 h 4128145"/>
              <a:gd name="connsiteX4" fmla="*/ 72806 w 8217466"/>
              <a:gd name="connsiteY4" fmla="*/ 2059706 h 4128145"/>
              <a:gd name="connsiteX5" fmla="*/ 414293 w 8217466"/>
              <a:gd name="connsiteY5" fmla="*/ 1432380 h 4128145"/>
              <a:gd name="connsiteX6" fmla="*/ 674176 w 8217466"/>
              <a:gd name="connsiteY6" fmla="*/ 917700 h 4128145"/>
              <a:gd name="connsiteX7" fmla="*/ 888138 w 8217466"/>
              <a:gd name="connsiteY7" fmla="*/ 501584 h 4128145"/>
              <a:gd name="connsiteX8" fmla="*/ 1208586 w 8217466"/>
              <a:gd name="connsiteY8" fmla="*/ 1518 h 4128145"/>
              <a:gd name="connsiteX9" fmla="*/ 3133482 w 8217466"/>
              <a:gd name="connsiteY9" fmla="*/ 671503 h 4128145"/>
              <a:gd name="connsiteX10" fmla="*/ 4546662 w 8217466"/>
              <a:gd name="connsiteY10" fmla="*/ 1178795 h 4128145"/>
              <a:gd name="connsiteX11" fmla="*/ 4908094 w 8217466"/>
              <a:gd name="connsiteY11" fmla="*/ 1276092 h 4128145"/>
              <a:gd name="connsiteX12" fmla="*/ 5976700 w 8217466"/>
              <a:gd name="connsiteY12" fmla="*/ 1582134 h 4128145"/>
              <a:gd name="connsiteX13" fmla="*/ 6904651 w 8217466"/>
              <a:gd name="connsiteY13" fmla="*/ 1871859 h 4128145"/>
              <a:gd name="connsiteX14" fmla="*/ 7783897 w 8217466"/>
              <a:gd name="connsiteY14" fmla="*/ 2178148 h 4128145"/>
              <a:gd name="connsiteX15" fmla="*/ 8205317 w 8217466"/>
              <a:gd name="connsiteY15" fmla="*/ 2424639 h 4128145"/>
              <a:gd name="connsiteX16" fmla="*/ 8060938 w 8217466"/>
              <a:gd name="connsiteY16" fmla="*/ 2830322 h 4128145"/>
              <a:gd name="connsiteX17" fmla="*/ 7623198 w 8217466"/>
              <a:gd name="connsiteY17" fmla="*/ 3121536 h 4128145"/>
              <a:gd name="connsiteX18" fmla="*/ 7284221 w 8217466"/>
              <a:gd name="connsiteY18" fmla="*/ 3221587 h 4128145"/>
              <a:gd name="connsiteX19" fmla="*/ 6639328 w 8217466"/>
              <a:gd name="connsiteY19" fmla="*/ 3380115 h 4128145"/>
              <a:gd name="connsiteX20" fmla="*/ 5086312 w 8217466"/>
              <a:gd name="connsiteY20" fmla="*/ 4106834 h 4128145"/>
              <a:gd name="connsiteX21" fmla="*/ 2830235 w 8217466"/>
              <a:gd name="connsiteY21" fmla="*/ 3939524 h 4128145"/>
              <a:gd name="connsiteX0" fmla="*/ 2830235 w 8217466"/>
              <a:gd name="connsiteY0" fmla="*/ 3939524 h 4094063"/>
              <a:gd name="connsiteX1" fmla="*/ 1004565 w 8217466"/>
              <a:gd name="connsiteY1" fmla="*/ 3994072 h 4094063"/>
              <a:gd name="connsiteX2" fmla="*/ 587549 w 8217466"/>
              <a:gd name="connsiteY2" fmla="*/ 3506348 h 4094063"/>
              <a:gd name="connsiteX3" fmla="*/ 45185 w 8217466"/>
              <a:gd name="connsiteY3" fmla="*/ 2687197 h 4094063"/>
              <a:gd name="connsiteX4" fmla="*/ 72806 w 8217466"/>
              <a:gd name="connsiteY4" fmla="*/ 2059706 h 4094063"/>
              <a:gd name="connsiteX5" fmla="*/ 414293 w 8217466"/>
              <a:gd name="connsiteY5" fmla="*/ 1432380 h 4094063"/>
              <a:gd name="connsiteX6" fmla="*/ 674176 w 8217466"/>
              <a:gd name="connsiteY6" fmla="*/ 917700 h 4094063"/>
              <a:gd name="connsiteX7" fmla="*/ 888138 w 8217466"/>
              <a:gd name="connsiteY7" fmla="*/ 501584 h 4094063"/>
              <a:gd name="connsiteX8" fmla="*/ 1208586 w 8217466"/>
              <a:gd name="connsiteY8" fmla="*/ 1518 h 4094063"/>
              <a:gd name="connsiteX9" fmla="*/ 3133482 w 8217466"/>
              <a:gd name="connsiteY9" fmla="*/ 671503 h 4094063"/>
              <a:gd name="connsiteX10" fmla="*/ 4546662 w 8217466"/>
              <a:gd name="connsiteY10" fmla="*/ 1178795 h 4094063"/>
              <a:gd name="connsiteX11" fmla="*/ 4908094 w 8217466"/>
              <a:gd name="connsiteY11" fmla="*/ 1276092 h 4094063"/>
              <a:gd name="connsiteX12" fmla="*/ 5976700 w 8217466"/>
              <a:gd name="connsiteY12" fmla="*/ 1582134 h 4094063"/>
              <a:gd name="connsiteX13" fmla="*/ 6904651 w 8217466"/>
              <a:gd name="connsiteY13" fmla="*/ 1871859 h 4094063"/>
              <a:gd name="connsiteX14" fmla="*/ 7783897 w 8217466"/>
              <a:gd name="connsiteY14" fmla="*/ 2178148 h 4094063"/>
              <a:gd name="connsiteX15" fmla="*/ 8205317 w 8217466"/>
              <a:gd name="connsiteY15" fmla="*/ 2424639 h 4094063"/>
              <a:gd name="connsiteX16" fmla="*/ 8060938 w 8217466"/>
              <a:gd name="connsiteY16" fmla="*/ 2830322 h 4094063"/>
              <a:gd name="connsiteX17" fmla="*/ 7623198 w 8217466"/>
              <a:gd name="connsiteY17" fmla="*/ 3121536 h 4094063"/>
              <a:gd name="connsiteX18" fmla="*/ 7284221 w 8217466"/>
              <a:gd name="connsiteY18" fmla="*/ 3221587 h 4094063"/>
              <a:gd name="connsiteX19" fmla="*/ 6639328 w 8217466"/>
              <a:gd name="connsiteY19" fmla="*/ 3380115 h 4094063"/>
              <a:gd name="connsiteX20" fmla="*/ 5163314 w 8217466"/>
              <a:gd name="connsiteY20" fmla="*/ 4070390 h 4094063"/>
              <a:gd name="connsiteX21" fmla="*/ 2830235 w 8217466"/>
              <a:gd name="connsiteY21" fmla="*/ 3939524 h 4094063"/>
              <a:gd name="connsiteX0" fmla="*/ 2849485 w 8217466"/>
              <a:gd name="connsiteY0" fmla="*/ 4322183 h 4323203"/>
              <a:gd name="connsiteX1" fmla="*/ 1004565 w 8217466"/>
              <a:gd name="connsiteY1" fmla="*/ 3994072 h 4323203"/>
              <a:gd name="connsiteX2" fmla="*/ 587549 w 8217466"/>
              <a:gd name="connsiteY2" fmla="*/ 3506348 h 4323203"/>
              <a:gd name="connsiteX3" fmla="*/ 45185 w 8217466"/>
              <a:gd name="connsiteY3" fmla="*/ 2687197 h 4323203"/>
              <a:gd name="connsiteX4" fmla="*/ 72806 w 8217466"/>
              <a:gd name="connsiteY4" fmla="*/ 2059706 h 4323203"/>
              <a:gd name="connsiteX5" fmla="*/ 414293 w 8217466"/>
              <a:gd name="connsiteY5" fmla="*/ 1432380 h 4323203"/>
              <a:gd name="connsiteX6" fmla="*/ 674176 w 8217466"/>
              <a:gd name="connsiteY6" fmla="*/ 917700 h 4323203"/>
              <a:gd name="connsiteX7" fmla="*/ 888138 w 8217466"/>
              <a:gd name="connsiteY7" fmla="*/ 501584 h 4323203"/>
              <a:gd name="connsiteX8" fmla="*/ 1208586 w 8217466"/>
              <a:gd name="connsiteY8" fmla="*/ 1518 h 4323203"/>
              <a:gd name="connsiteX9" fmla="*/ 3133482 w 8217466"/>
              <a:gd name="connsiteY9" fmla="*/ 671503 h 4323203"/>
              <a:gd name="connsiteX10" fmla="*/ 4546662 w 8217466"/>
              <a:gd name="connsiteY10" fmla="*/ 1178795 h 4323203"/>
              <a:gd name="connsiteX11" fmla="*/ 4908094 w 8217466"/>
              <a:gd name="connsiteY11" fmla="*/ 1276092 h 4323203"/>
              <a:gd name="connsiteX12" fmla="*/ 5976700 w 8217466"/>
              <a:gd name="connsiteY12" fmla="*/ 1582134 h 4323203"/>
              <a:gd name="connsiteX13" fmla="*/ 6904651 w 8217466"/>
              <a:gd name="connsiteY13" fmla="*/ 1871859 h 4323203"/>
              <a:gd name="connsiteX14" fmla="*/ 7783897 w 8217466"/>
              <a:gd name="connsiteY14" fmla="*/ 2178148 h 4323203"/>
              <a:gd name="connsiteX15" fmla="*/ 8205317 w 8217466"/>
              <a:gd name="connsiteY15" fmla="*/ 2424639 h 4323203"/>
              <a:gd name="connsiteX16" fmla="*/ 8060938 w 8217466"/>
              <a:gd name="connsiteY16" fmla="*/ 2830322 h 4323203"/>
              <a:gd name="connsiteX17" fmla="*/ 7623198 w 8217466"/>
              <a:gd name="connsiteY17" fmla="*/ 3121536 h 4323203"/>
              <a:gd name="connsiteX18" fmla="*/ 7284221 w 8217466"/>
              <a:gd name="connsiteY18" fmla="*/ 3221587 h 4323203"/>
              <a:gd name="connsiteX19" fmla="*/ 6639328 w 8217466"/>
              <a:gd name="connsiteY19" fmla="*/ 3380115 h 4323203"/>
              <a:gd name="connsiteX20" fmla="*/ 5163314 w 8217466"/>
              <a:gd name="connsiteY20" fmla="*/ 4070390 h 4323203"/>
              <a:gd name="connsiteX21" fmla="*/ 2849485 w 8217466"/>
              <a:gd name="connsiteY21" fmla="*/ 4322183 h 4323203"/>
              <a:gd name="connsiteX0" fmla="*/ 1761830 w 8217466"/>
              <a:gd name="connsiteY0" fmla="*/ 4322184 h 4323204"/>
              <a:gd name="connsiteX1" fmla="*/ 1004565 w 8217466"/>
              <a:gd name="connsiteY1" fmla="*/ 3994072 h 4323204"/>
              <a:gd name="connsiteX2" fmla="*/ 587549 w 8217466"/>
              <a:gd name="connsiteY2" fmla="*/ 3506348 h 4323204"/>
              <a:gd name="connsiteX3" fmla="*/ 45185 w 8217466"/>
              <a:gd name="connsiteY3" fmla="*/ 2687197 h 4323204"/>
              <a:gd name="connsiteX4" fmla="*/ 72806 w 8217466"/>
              <a:gd name="connsiteY4" fmla="*/ 2059706 h 4323204"/>
              <a:gd name="connsiteX5" fmla="*/ 414293 w 8217466"/>
              <a:gd name="connsiteY5" fmla="*/ 1432380 h 4323204"/>
              <a:gd name="connsiteX6" fmla="*/ 674176 w 8217466"/>
              <a:gd name="connsiteY6" fmla="*/ 917700 h 4323204"/>
              <a:gd name="connsiteX7" fmla="*/ 888138 w 8217466"/>
              <a:gd name="connsiteY7" fmla="*/ 501584 h 4323204"/>
              <a:gd name="connsiteX8" fmla="*/ 1208586 w 8217466"/>
              <a:gd name="connsiteY8" fmla="*/ 1518 h 4323204"/>
              <a:gd name="connsiteX9" fmla="*/ 3133482 w 8217466"/>
              <a:gd name="connsiteY9" fmla="*/ 671503 h 4323204"/>
              <a:gd name="connsiteX10" fmla="*/ 4546662 w 8217466"/>
              <a:gd name="connsiteY10" fmla="*/ 1178795 h 4323204"/>
              <a:gd name="connsiteX11" fmla="*/ 4908094 w 8217466"/>
              <a:gd name="connsiteY11" fmla="*/ 1276092 h 4323204"/>
              <a:gd name="connsiteX12" fmla="*/ 5976700 w 8217466"/>
              <a:gd name="connsiteY12" fmla="*/ 1582134 h 4323204"/>
              <a:gd name="connsiteX13" fmla="*/ 6904651 w 8217466"/>
              <a:gd name="connsiteY13" fmla="*/ 1871859 h 4323204"/>
              <a:gd name="connsiteX14" fmla="*/ 7783897 w 8217466"/>
              <a:gd name="connsiteY14" fmla="*/ 2178148 h 4323204"/>
              <a:gd name="connsiteX15" fmla="*/ 8205317 w 8217466"/>
              <a:gd name="connsiteY15" fmla="*/ 2424639 h 4323204"/>
              <a:gd name="connsiteX16" fmla="*/ 8060938 w 8217466"/>
              <a:gd name="connsiteY16" fmla="*/ 2830322 h 4323204"/>
              <a:gd name="connsiteX17" fmla="*/ 7623198 w 8217466"/>
              <a:gd name="connsiteY17" fmla="*/ 3121536 h 4323204"/>
              <a:gd name="connsiteX18" fmla="*/ 7284221 w 8217466"/>
              <a:gd name="connsiteY18" fmla="*/ 3221587 h 4323204"/>
              <a:gd name="connsiteX19" fmla="*/ 6639328 w 8217466"/>
              <a:gd name="connsiteY19" fmla="*/ 3380115 h 4323204"/>
              <a:gd name="connsiteX20" fmla="*/ 5163314 w 8217466"/>
              <a:gd name="connsiteY20" fmla="*/ 4070390 h 4323204"/>
              <a:gd name="connsiteX21" fmla="*/ 1761830 w 8217466"/>
              <a:gd name="connsiteY21" fmla="*/ 4322184 h 4323204"/>
              <a:gd name="connsiteX0" fmla="*/ 1761830 w 8217466"/>
              <a:gd name="connsiteY0" fmla="*/ 4322184 h 4322804"/>
              <a:gd name="connsiteX1" fmla="*/ 1014191 w 8217466"/>
              <a:gd name="connsiteY1" fmla="*/ 4012294 h 4322804"/>
              <a:gd name="connsiteX2" fmla="*/ 587549 w 8217466"/>
              <a:gd name="connsiteY2" fmla="*/ 3506348 h 4322804"/>
              <a:gd name="connsiteX3" fmla="*/ 45185 w 8217466"/>
              <a:gd name="connsiteY3" fmla="*/ 2687197 h 4322804"/>
              <a:gd name="connsiteX4" fmla="*/ 72806 w 8217466"/>
              <a:gd name="connsiteY4" fmla="*/ 2059706 h 4322804"/>
              <a:gd name="connsiteX5" fmla="*/ 414293 w 8217466"/>
              <a:gd name="connsiteY5" fmla="*/ 1432380 h 4322804"/>
              <a:gd name="connsiteX6" fmla="*/ 674176 w 8217466"/>
              <a:gd name="connsiteY6" fmla="*/ 917700 h 4322804"/>
              <a:gd name="connsiteX7" fmla="*/ 888138 w 8217466"/>
              <a:gd name="connsiteY7" fmla="*/ 501584 h 4322804"/>
              <a:gd name="connsiteX8" fmla="*/ 1208586 w 8217466"/>
              <a:gd name="connsiteY8" fmla="*/ 1518 h 4322804"/>
              <a:gd name="connsiteX9" fmla="*/ 3133482 w 8217466"/>
              <a:gd name="connsiteY9" fmla="*/ 671503 h 4322804"/>
              <a:gd name="connsiteX10" fmla="*/ 4546662 w 8217466"/>
              <a:gd name="connsiteY10" fmla="*/ 1178795 h 4322804"/>
              <a:gd name="connsiteX11" fmla="*/ 4908094 w 8217466"/>
              <a:gd name="connsiteY11" fmla="*/ 1276092 h 4322804"/>
              <a:gd name="connsiteX12" fmla="*/ 5976700 w 8217466"/>
              <a:gd name="connsiteY12" fmla="*/ 1582134 h 4322804"/>
              <a:gd name="connsiteX13" fmla="*/ 6904651 w 8217466"/>
              <a:gd name="connsiteY13" fmla="*/ 1871859 h 4322804"/>
              <a:gd name="connsiteX14" fmla="*/ 7783897 w 8217466"/>
              <a:gd name="connsiteY14" fmla="*/ 2178148 h 4322804"/>
              <a:gd name="connsiteX15" fmla="*/ 8205317 w 8217466"/>
              <a:gd name="connsiteY15" fmla="*/ 2424639 h 4322804"/>
              <a:gd name="connsiteX16" fmla="*/ 8060938 w 8217466"/>
              <a:gd name="connsiteY16" fmla="*/ 2830322 h 4322804"/>
              <a:gd name="connsiteX17" fmla="*/ 7623198 w 8217466"/>
              <a:gd name="connsiteY17" fmla="*/ 3121536 h 4322804"/>
              <a:gd name="connsiteX18" fmla="*/ 7284221 w 8217466"/>
              <a:gd name="connsiteY18" fmla="*/ 3221587 h 4322804"/>
              <a:gd name="connsiteX19" fmla="*/ 6639328 w 8217466"/>
              <a:gd name="connsiteY19" fmla="*/ 3380115 h 4322804"/>
              <a:gd name="connsiteX20" fmla="*/ 5163314 w 8217466"/>
              <a:gd name="connsiteY20" fmla="*/ 4070390 h 4322804"/>
              <a:gd name="connsiteX21" fmla="*/ 1761830 w 8217466"/>
              <a:gd name="connsiteY21" fmla="*/ 4322184 h 4322804"/>
              <a:gd name="connsiteX0" fmla="*/ 1761830 w 8217466"/>
              <a:gd name="connsiteY0" fmla="*/ 4322184 h 4323075"/>
              <a:gd name="connsiteX1" fmla="*/ 1206696 w 8217466"/>
              <a:gd name="connsiteY1" fmla="*/ 4148961 h 4323075"/>
              <a:gd name="connsiteX2" fmla="*/ 1014191 w 8217466"/>
              <a:gd name="connsiteY2" fmla="*/ 4012294 h 4323075"/>
              <a:gd name="connsiteX3" fmla="*/ 587549 w 8217466"/>
              <a:gd name="connsiteY3" fmla="*/ 3506348 h 4323075"/>
              <a:gd name="connsiteX4" fmla="*/ 45185 w 8217466"/>
              <a:gd name="connsiteY4" fmla="*/ 2687197 h 4323075"/>
              <a:gd name="connsiteX5" fmla="*/ 72806 w 8217466"/>
              <a:gd name="connsiteY5" fmla="*/ 2059706 h 4323075"/>
              <a:gd name="connsiteX6" fmla="*/ 414293 w 8217466"/>
              <a:gd name="connsiteY6" fmla="*/ 1432380 h 4323075"/>
              <a:gd name="connsiteX7" fmla="*/ 674176 w 8217466"/>
              <a:gd name="connsiteY7" fmla="*/ 917700 h 4323075"/>
              <a:gd name="connsiteX8" fmla="*/ 888138 w 8217466"/>
              <a:gd name="connsiteY8" fmla="*/ 501584 h 4323075"/>
              <a:gd name="connsiteX9" fmla="*/ 1208586 w 8217466"/>
              <a:gd name="connsiteY9" fmla="*/ 1518 h 4323075"/>
              <a:gd name="connsiteX10" fmla="*/ 3133482 w 8217466"/>
              <a:gd name="connsiteY10" fmla="*/ 671503 h 4323075"/>
              <a:gd name="connsiteX11" fmla="*/ 4546662 w 8217466"/>
              <a:gd name="connsiteY11" fmla="*/ 1178795 h 4323075"/>
              <a:gd name="connsiteX12" fmla="*/ 4908094 w 8217466"/>
              <a:gd name="connsiteY12" fmla="*/ 1276092 h 4323075"/>
              <a:gd name="connsiteX13" fmla="*/ 5976700 w 8217466"/>
              <a:gd name="connsiteY13" fmla="*/ 1582134 h 4323075"/>
              <a:gd name="connsiteX14" fmla="*/ 6904651 w 8217466"/>
              <a:gd name="connsiteY14" fmla="*/ 1871859 h 4323075"/>
              <a:gd name="connsiteX15" fmla="*/ 7783897 w 8217466"/>
              <a:gd name="connsiteY15" fmla="*/ 2178148 h 4323075"/>
              <a:gd name="connsiteX16" fmla="*/ 8205317 w 8217466"/>
              <a:gd name="connsiteY16" fmla="*/ 2424639 h 4323075"/>
              <a:gd name="connsiteX17" fmla="*/ 8060938 w 8217466"/>
              <a:gd name="connsiteY17" fmla="*/ 2830322 h 4323075"/>
              <a:gd name="connsiteX18" fmla="*/ 7623198 w 8217466"/>
              <a:gd name="connsiteY18" fmla="*/ 3121536 h 4323075"/>
              <a:gd name="connsiteX19" fmla="*/ 7284221 w 8217466"/>
              <a:gd name="connsiteY19" fmla="*/ 3221587 h 4323075"/>
              <a:gd name="connsiteX20" fmla="*/ 6639328 w 8217466"/>
              <a:gd name="connsiteY20" fmla="*/ 3380115 h 4323075"/>
              <a:gd name="connsiteX21" fmla="*/ 5163314 w 8217466"/>
              <a:gd name="connsiteY21" fmla="*/ 4070390 h 4323075"/>
              <a:gd name="connsiteX22" fmla="*/ 1761830 w 8217466"/>
              <a:gd name="connsiteY22" fmla="*/ 4322184 h 4323075"/>
              <a:gd name="connsiteX0" fmla="*/ 1761830 w 8217466"/>
              <a:gd name="connsiteY0" fmla="*/ 4322184 h 4325041"/>
              <a:gd name="connsiteX1" fmla="*/ 1177821 w 8217466"/>
              <a:gd name="connsiteY1" fmla="*/ 4194516 h 4325041"/>
              <a:gd name="connsiteX2" fmla="*/ 1014191 w 8217466"/>
              <a:gd name="connsiteY2" fmla="*/ 4012294 h 4325041"/>
              <a:gd name="connsiteX3" fmla="*/ 587549 w 8217466"/>
              <a:gd name="connsiteY3" fmla="*/ 3506348 h 4325041"/>
              <a:gd name="connsiteX4" fmla="*/ 45185 w 8217466"/>
              <a:gd name="connsiteY4" fmla="*/ 2687197 h 4325041"/>
              <a:gd name="connsiteX5" fmla="*/ 72806 w 8217466"/>
              <a:gd name="connsiteY5" fmla="*/ 2059706 h 4325041"/>
              <a:gd name="connsiteX6" fmla="*/ 414293 w 8217466"/>
              <a:gd name="connsiteY6" fmla="*/ 1432380 h 4325041"/>
              <a:gd name="connsiteX7" fmla="*/ 674176 w 8217466"/>
              <a:gd name="connsiteY7" fmla="*/ 917700 h 4325041"/>
              <a:gd name="connsiteX8" fmla="*/ 888138 w 8217466"/>
              <a:gd name="connsiteY8" fmla="*/ 501584 h 4325041"/>
              <a:gd name="connsiteX9" fmla="*/ 1208586 w 8217466"/>
              <a:gd name="connsiteY9" fmla="*/ 1518 h 4325041"/>
              <a:gd name="connsiteX10" fmla="*/ 3133482 w 8217466"/>
              <a:gd name="connsiteY10" fmla="*/ 671503 h 4325041"/>
              <a:gd name="connsiteX11" fmla="*/ 4546662 w 8217466"/>
              <a:gd name="connsiteY11" fmla="*/ 1178795 h 4325041"/>
              <a:gd name="connsiteX12" fmla="*/ 4908094 w 8217466"/>
              <a:gd name="connsiteY12" fmla="*/ 1276092 h 4325041"/>
              <a:gd name="connsiteX13" fmla="*/ 5976700 w 8217466"/>
              <a:gd name="connsiteY13" fmla="*/ 1582134 h 4325041"/>
              <a:gd name="connsiteX14" fmla="*/ 6904651 w 8217466"/>
              <a:gd name="connsiteY14" fmla="*/ 1871859 h 4325041"/>
              <a:gd name="connsiteX15" fmla="*/ 7783897 w 8217466"/>
              <a:gd name="connsiteY15" fmla="*/ 2178148 h 4325041"/>
              <a:gd name="connsiteX16" fmla="*/ 8205317 w 8217466"/>
              <a:gd name="connsiteY16" fmla="*/ 2424639 h 4325041"/>
              <a:gd name="connsiteX17" fmla="*/ 8060938 w 8217466"/>
              <a:gd name="connsiteY17" fmla="*/ 2830322 h 4325041"/>
              <a:gd name="connsiteX18" fmla="*/ 7623198 w 8217466"/>
              <a:gd name="connsiteY18" fmla="*/ 3121536 h 4325041"/>
              <a:gd name="connsiteX19" fmla="*/ 7284221 w 8217466"/>
              <a:gd name="connsiteY19" fmla="*/ 3221587 h 4325041"/>
              <a:gd name="connsiteX20" fmla="*/ 6639328 w 8217466"/>
              <a:gd name="connsiteY20" fmla="*/ 3380115 h 4325041"/>
              <a:gd name="connsiteX21" fmla="*/ 5163314 w 8217466"/>
              <a:gd name="connsiteY21" fmla="*/ 4070390 h 4325041"/>
              <a:gd name="connsiteX22" fmla="*/ 1761830 w 8217466"/>
              <a:gd name="connsiteY22" fmla="*/ 4322184 h 4325041"/>
              <a:gd name="connsiteX0" fmla="*/ 1761830 w 8217466"/>
              <a:gd name="connsiteY0" fmla="*/ 4322184 h 4325041"/>
              <a:gd name="connsiteX1" fmla="*/ 1177821 w 8217466"/>
              <a:gd name="connsiteY1" fmla="*/ 4194516 h 4325041"/>
              <a:gd name="connsiteX2" fmla="*/ 908313 w 8217466"/>
              <a:gd name="connsiteY2" fmla="*/ 3921184 h 4325041"/>
              <a:gd name="connsiteX3" fmla="*/ 587549 w 8217466"/>
              <a:gd name="connsiteY3" fmla="*/ 3506348 h 4325041"/>
              <a:gd name="connsiteX4" fmla="*/ 45185 w 8217466"/>
              <a:gd name="connsiteY4" fmla="*/ 2687197 h 4325041"/>
              <a:gd name="connsiteX5" fmla="*/ 72806 w 8217466"/>
              <a:gd name="connsiteY5" fmla="*/ 2059706 h 4325041"/>
              <a:gd name="connsiteX6" fmla="*/ 414293 w 8217466"/>
              <a:gd name="connsiteY6" fmla="*/ 1432380 h 4325041"/>
              <a:gd name="connsiteX7" fmla="*/ 674176 w 8217466"/>
              <a:gd name="connsiteY7" fmla="*/ 917700 h 4325041"/>
              <a:gd name="connsiteX8" fmla="*/ 888138 w 8217466"/>
              <a:gd name="connsiteY8" fmla="*/ 501584 h 4325041"/>
              <a:gd name="connsiteX9" fmla="*/ 1208586 w 8217466"/>
              <a:gd name="connsiteY9" fmla="*/ 1518 h 4325041"/>
              <a:gd name="connsiteX10" fmla="*/ 3133482 w 8217466"/>
              <a:gd name="connsiteY10" fmla="*/ 671503 h 4325041"/>
              <a:gd name="connsiteX11" fmla="*/ 4546662 w 8217466"/>
              <a:gd name="connsiteY11" fmla="*/ 1178795 h 4325041"/>
              <a:gd name="connsiteX12" fmla="*/ 4908094 w 8217466"/>
              <a:gd name="connsiteY12" fmla="*/ 1276092 h 4325041"/>
              <a:gd name="connsiteX13" fmla="*/ 5976700 w 8217466"/>
              <a:gd name="connsiteY13" fmla="*/ 1582134 h 4325041"/>
              <a:gd name="connsiteX14" fmla="*/ 6904651 w 8217466"/>
              <a:gd name="connsiteY14" fmla="*/ 1871859 h 4325041"/>
              <a:gd name="connsiteX15" fmla="*/ 7783897 w 8217466"/>
              <a:gd name="connsiteY15" fmla="*/ 2178148 h 4325041"/>
              <a:gd name="connsiteX16" fmla="*/ 8205317 w 8217466"/>
              <a:gd name="connsiteY16" fmla="*/ 2424639 h 4325041"/>
              <a:gd name="connsiteX17" fmla="*/ 8060938 w 8217466"/>
              <a:gd name="connsiteY17" fmla="*/ 2830322 h 4325041"/>
              <a:gd name="connsiteX18" fmla="*/ 7623198 w 8217466"/>
              <a:gd name="connsiteY18" fmla="*/ 3121536 h 4325041"/>
              <a:gd name="connsiteX19" fmla="*/ 7284221 w 8217466"/>
              <a:gd name="connsiteY19" fmla="*/ 3221587 h 4325041"/>
              <a:gd name="connsiteX20" fmla="*/ 6639328 w 8217466"/>
              <a:gd name="connsiteY20" fmla="*/ 3380115 h 4325041"/>
              <a:gd name="connsiteX21" fmla="*/ 5163314 w 8217466"/>
              <a:gd name="connsiteY21" fmla="*/ 4070390 h 4325041"/>
              <a:gd name="connsiteX22" fmla="*/ 1761830 w 8217466"/>
              <a:gd name="connsiteY22" fmla="*/ 4322184 h 4325041"/>
              <a:gd name="connsiteX0" fmla="*/ 1761830 w 8217466"/>
              <a:gd name="connsiteY0" fmla="*/ 4322184 h 4325041"/>
              <a:gd name="connsiteX1" fmla="*/ 1158570 w 8217466"/>
              <a:gd name="connsiteY1" fmla="*/ 4194516 h 4325041"/>
              <a:gd name="connsiteX2" fmla="*/ 908313 w 8217466"/>
              <a:gd name="connsiteY2" fmla="*/ 3921184 h 4325041"/>
              <a:gd name="connsiteX3" fmla="*/ 587549 w 8217466"/>
              <a:gd name="connsiteY3" fmla="*/ 3506348 h 4325041"/>
              <a:gd name="connsiteX4" fmla="*/ 45185 w 8217466"/>
              <a:gd name="connsiteY4" fmla="*/ 2687197 h 4325041"/>
              <a:gd name="connsiteX5" fmla="*/ 72806 w 8217466"/>
              <a:gd name="connsiteY5" fmla="*/ 2059706 h 4325041"/>
              <a:gd name="connsiteX6" fmla="*/ 414293 w 8217466"/>
              <a:gd name="connsiteY6" fmla="*/ 1432380 h 4325041"/>
              <a:gd name="connsiteX7" fmla="*/ 674176 w 8217466"/>
              <a:gd name="connsiteY7" fmla="*/ 917700 h 4325041"/>
              <a:gd name="connsiteX8" fmla="*/ 888138 w 8217466"/>
              <a:gd name="connsiteY8" fmla="*/ 501584 h 4325041"/>
              <a:gd name="connsiteX9" fmla="*/ 1208586 w 8217466"/>
              <a:gd name="connsiteY9" fmla="*/ 1518 h 4325041"/>
              <a:gd name="connsiteX10" fmla="*/ 3133482 w 8217466"/>
              <a:gd name="connsiteY10" fmla="*/ 671503 h 4325041"/>
              <a:gd name="connsiteX11" fmla="*/ 4546662 w 8217466"/>
              <a:gd name="connsiteY11" fmla="*/ 1178795 h 4325041"/>
              <a:gd name="connsiteX12" fmla="*/ 4908094 w 8217466"/>
              <a:gd name="connsiteY12" fmla="*/ 1276092 h 4325041"/>
              <a:gd name="connsiteX13" fmla="*/ 5976700 w 8217466"/>
              <a:gd name="connsiteY13" fmla="*/ 1582134 h 4325041"/>
              <a:gd name="connsiteX14" fmla="*/ 6904651 w 8217466"/>
              <a:gd name="connsiteY14" fmla="*/ 1871859 h 4325041"/>
              <a:gd name="connsiteX15" fmla="*/ 7783897 w 8217466"/>
              <a:gd name="connsiteY15" fmla="*/ 2178148 h 4325041"/>
              <a:gd name="connsiteX16" fmla="*/ 8205317 w 8217466"/>
              <a:gd name="connsiteY16" fmla="*/ 2424639 h 4325041"/>
              <a:gd name="connsiteX17" fmla="*/ 8060938 w 8217466"/>
              <a:gd name="connsiteY17" fmla="*/ 2830322 h 4325041"/>
              <a:gd name="connsiteX18" fmla="*/ 7623198 w 8217466"/>
              <a:gd name="connsiteY18" fmla="*/ 3121536 h 4325041"/>
              <a:gd name="connsiteX19" fmla="*/ 7284221 w 8217466"/>
              <a:gd name="connsiteY19" fmla="*/ 3221587 h 4325041"/>
              <a:gd name="connsiteX20" fmla="*/ 6639328 w 8217466"/>
              <a:gd name="connsiteY20" fmla="*/ 3380115 h 4325041"/>
              <a:gd name="connsiteX21" fmla="*/ 5163314 w 8217466"/>
              <a:gd name="connsiteY21" fmla="*/ 4070390 h 4325041"/>
              <a:gd name="connsiteX22" fmla="*/ 1761830 w 8217466"/>
              <a:gd name="connsiteY22" fmla="*/ 4322184 h 4325041"/>
              <a:gd name="connsiteX0" fmla="*/ 1761830 w 8217466"/>
              <a:gd name="connsiteY0" fmla="*/ 4322184 h 4331523"/>
              <a:gd name="connsiteX1" fmla="*/ 1158570 w 8217466"/>
              <a:gd name="connsiteY1" fmla="*/ 4194516 h 4331523"/>
              <a:gd name="connsiteX2" fmla="*/ 908313 w 8217466"/>
              <a:gd name="connsiteY2" fmla="*/ 3921184 h 4331523"/>
              <a:gd name="connsiteX3" fmla="*/ 587549 w 8217466"/>
              <a:gd name="connsiteY3" fmla="*/ 3506348 h 4331523"/>
              <a:gd name="connsiteX4" fmla="*/ 45185 w 8217466"/>
              <a:gd name="connsiteY4" fmla="*/ 2687197 h 4331523"/>
              <a:gd name="connsiteX5" fmla="*/ 72806 w 8217466"/>
              <a:gd name="connsiteY5" fmla="*/ 2059706 h 4331523"/>
              <a:gd name="connsiteX6" fmla="*/ 414293 w 8217466"/>
              <a:gd name="connsiteY6" fmla="*/ 1432380 h 4331523"/>
              <a:gd name="connsiteX7" fmla="*/ 674176 w 8217466"/>
              <a:gd name="connsiteY7" fmla="*/ 917700 h 4331523"/>
              <a:gd name="connsiteX8" fmla="*/ 888138 w 8217466"/>
              <a:gd name="connsiteY8" fmla="*/ 501584 h 4331523"/>
              <a:gd name="connsiteX9" fmla="*/ 1208586 w 8217466"/>
              <a:gd name="connsiteY9" fmla="*/ 1518 h 4331523"/>
              <a:gd name="connsiteX10" fmla="*/ 3133482 w 8217466"/>
              <a:gd name="connsiteY10" fmla="*/ 671503 h 4331523"/>
              <a:gd name="connsiteX11" fmla="*/ 4546662 w 8217466"/>
              <a:gd name="connsiteY11" fmla="*/ 1178795 h 4331523"/>
              <a:gd name="connsiteX12" fmla="*/ 4908094 w 8217466"/>
              <a:gd name="connsiteY12" fmla="*/ 1276092 h 4331523"/>
              <a:gd name="connsiteX13" fmla="*/ 5976700 w 8217466"/>
              <a:gd name="connsiteY13" fmla="*/ 1582134 h 4331523"/>
              <a:gd name="connsiteX14" fmla="*/ 6904651 w 8217466"/>
              <a:gd name="connsiteY14" fmla="*/ 1871859 h 4331523"/>
              <a:gd name="connsiteX15" fmla="*/ 7783897 w 8217466"/>
              <a:gd name="connsiteY15" fmla="*/ 2178148 h 4331523"/>
              <a:gd name="connsiteX16" fmla="*/ 8205317 w 8217466"/>
              <a:gd name="connsiteY16" fmla="*/ 2424639 h 4331523"/>
              <a:gd name="connsiteX17" fmla="*/ 8060938 w 8217466"/>
              <a:gd name="connsiteY17" fmla="*/ 2830322 h 4331523"/>
              <a:gd name="connsiteX18" fmla="*/ 7623198 w 8217466"/>
              <a:gd name="connsiteY18" fmla="*/ 3121536 h 4331523"/>
              <a:gd name="connsiteX19" fmla="*/ 7284221 w 8217466"/>
              <a:gd name="connsiteY19" fmla="*/ 3221587 h 4331523"/>
              <a:gd name="connsiteX20" fmla="*/ 6639328 w 8217466"/>
              <a:gd name="connsiteY20" fmla="*/ 3380115 h 4331523"/>
              <a:gd name="connsiteX21" fmla="*/ 5153689 w 8217466"/>
              <a:gd name="connsiteY21" fmla="*/ 3933726 h 4331523"/>
              <a:gd name="connsiteX22" fmla="*/ 1761830 w 8217466"/>
              <a:gd name="connsiteY22" fmla="*/ 4322184 h 4331523"/>
              <a:gd name="connsiteX0" fmla="*/ 1761830 w 8217466"/>
              <a:gd name="connsiteY0" fmla="*/ 4322184 h 4331523"/>
              <a:gd name="connsiteX1" fmla="*/ 1158570 w 8217466"/>
              <a:gd name="connsiteY1" fmla="*/ 4194516 h 4331523"/>
              <a:gd name="connsiteX2" fmla="*/ 908313 w 8217466"/>
              <a:gd name="connsiteY2" fmla="*/ 3921184 h 4331523"/>
              <a:gd name="connsiteX3" fmla="*/ 587549 w 8217466"/>
              <a:gd name="connsiteY3" fmla="*/ 3506348 h 4331523"/>
              <a:gd name="connsiteX4" fmla="*/ 45185 w 8217466"/>
              <a:gd name="connsiteY4" fmla="*/ 2687197 h 4331523"/>
              <a:gd name="connsiteX5" fmla="*/ 72806 w 8217466"/>
              <a:gd name="connsiteY5" fmla="*/ 2059706 h 4331523"/>
              <a:gd name="connsiteX6" fmla="*/ 414293 w 8217466"/>
              <a:gd name="connsiteY6" fmla="*/ 1432380 h 4331523"/>
              <a:gd name="connsiteX7" fmla="*/ 674176 w 8217466"/>
              <a:gd name="connsiteY7" fmla="*/ 917700 h 4331523"/>
              <a:gd name="connsiteX8" fmla="*/ 888138 w 8217466"/>
              <a:gd name="connsiteY8" fmla="*/ 501584 h 4331523"/>
              <a:gd name="connsiteX9" fmla="*/ 1208586 w 8217466"/>
              <a:gd name="connsiteY9" fmla="*/ 1518 h 4331523"/>
              <a:gd name="connsiteX10" fmla="*/ 3133482 w 8217466"/>
              <a:gd name="connsiteY10" fmla="*/ 671503 h 4331523"/>
              <a:gd name="connsiteX11" fmla="*/ 4546662 w 8217466"/>
              <a:gd name="connsiteY11" fmla="*/ 1178795 h 4331523"/>
              <a:gd name="connsiteX12" fmla="*/ 4908094 w 8217466"/>
              <a:gd name="connsiteY12" fmla="*/ 1276092 h 4331523"/>
              <a:gd name="connsiteX13" fmla="*/ 5976700 w 8217466"/>
              <a:gd name="connsiteY13" fmla="*/ 1582134 h 4331523"/>
              <a:gd name="connsiteX14" fmla="*/ 6904651 w 8217466"/>
              <a:gd name="connsiteY14" fmla="*/ 1871859 h 4331523"/>
              <a:gd name="connsiteX15" fmla="*/ 7783897 w 8217466"/>
              <a:gd name="connsiteY15" fmla="*/ 2178148 h 4331523"/>
              <a:gd name="connsiteX16" fmla="*/ 8205317 w 8217466"/>
              <a:gd name="connsiteY16" fmla="*/ 2424639 h 4331523"/>
              <a:gd name="connsiteX17" fmla="*/ 8060938 w 8217466"/>
              <a:gd name="connsiteY17" fmla="*/ 2830322 h 4331523"/>
              <a:gd name="connsiteX18" fmla="*/ 7623198 w 8217466"/>
              <a:gd name="connsiteY18" fmla="*/ 3121536 h 4331523"/>
              <a:gd name="connsiteX19" fmla="*/ 7284221 w 8217466"/>
              <a:gd name="connsiteY19" fmla="*/ 3221587 h 4331523"/>
              <a:gd name="connsiteX20" fmla="*/ 6581576 w 8217466"/>
              <a:gd name="connsiteY20" fmla="*/ 3580556 h 4331523"/>
              <a:gd name="connsiteX21" fmla="*/ 5153689 w 8217466"/>
              <a:gd name="connsiteY21" fmla="*/ 3933726 h 4331523"/>
              <a:gd name="connsiteX22" fmla="*/ 1761830 w 8217466"/>
              <a:gd name="connsiteY22" fmla="*/ 4322184 h 4331523"/>
              <a:gd name="connsiteX0" fmla="*/ 1761830 w 8217466"/>
              <a:gd name="connsiteY0" fmla="*/ 4322184 h 4331523"/>
              <a:gd name="connsiteX1" fmla="*/ 1158570 w 8217466"/>
              <a:gd name="connsiteY1" fmla="*/ 4194516 h 4331523"/>
              <a:gd name="connsiteX2" fmla="*/ 908313 w 8217466"/>
              <a:gd name="connsiteY2" fmla="*/ 3921184 h 4331523"/>
              <a:gd name="connsiteX3" fmla="*/ 587549 w 8217466"/>
              <a:gd name="connsiteY3" fmla="*/ 3506348 h 4331523"/>
              <a:gd name="connsiteX4" fmla="*/ 45185 w 8217466"/>
              <a:gd name="connsiteY4" fmla="*/ 2687197 h 4331523"/>
              <a:gd name="connsiteX5" fmla="*/ 72806 w 8217466"/>
              <a:gd name="connsiteY5" fmla="*/ 2059706 h 4331523"/>
              <a:gd name="connsiteX6" fmla="*/ 414293 w 8217466"/>
              <a:gd name="connsiteY6" fmla="*/ 1432380 h 4331523"/>
              <a:gd name="connsiteX7" fmla="*/ 674176 w 8217466"/>
              <a:gd name="connsiteY7" fmla="*/ 917700 h 4331523"/>
              <a:gd name="connsiteX8" fmla="*/ 888138 w 8217466"/>
              <a:gd name="connsiteY8" fmla="*/ 501584 h 4331523"/>
              <a:gd name="connsiteX9" fmla="*/ 1208586 w 8217466"/>
              <a:gd name="connsiteY9" fmla="*/ 1518 h 4331523"/>
              <a:gd name="connsiteX10" fmla="*/ 3133482 w 8217466"/>
              <a:gd name="connsiteY10" fmla="*/ 671503 h 4331523"/>
              <a:gd name="connsiteX11" fmla="*/ 4546662 w 8217466"/>
              <a:gd name="connsiteY11" fmla="*/ 1178795 h 4331523"/>
              <a:gd name="connsiteX12" fmla="*/ 4908094 w 8217466"/>
              <a:gd name="connsiteY12" fmla="*/ 1276092 h 4331523"/>
              <a:gd name="connsiteX13" fmla="*/ 5976700 w 8217466"/>
              <a:gd name="connsiteY13" fmla="*/ 1582134 h 4331523"/>
              <a:gd name="connsiteX14" fmla="*/ 6904651 w 8217466"/>
              <a:gd name="connsiteY14" fmla="*/ 1871859 h 4331523"/>
              <a:gd name="connsiteX15" fmla="*/ 7783897 w 8217466"/>
              <a:gd name="connsiteY15" fmla="*/ 2178148 h 4331523"/>
              <a:gd name="connsiteX16" fmla="*/ 8205317 w 8217466"/>
              <a:gd name="connsiteY16" fmla="*/ 2424639 h 4331523"/>
              <a:gd name="connsiteX17" fmla="*/ 8060938 w 8217466"/>
              <a:gd name="connsiteY17" fmla="*/ 2830322 h 4331523"/>
              <a:gd name="connsiteX18" fmla="*/ 7623198 w 8217466"/>
              <a:gd name="connsiteY18" fmla="*/ 3121536 h 4331523"/>
              <a:gd name="connsiteX19" fmla="*/ 7361223 w 8217466"/>
              <a:gd name="connsiteY19" fmla="*/ 3321807 h 4331523"/>
              <a:gd name="connsiteX20" fmla="*/ 6581576 w 8217466"/>
              <a:gd name="connsiteY20" fmla="*/ 3580556 h 4331523"/>
              <a:gd name="connsiteX21" fmla="*/ 5153689 w 8217466"/>
              <a:gd name="connsiteY21" fmla="*/ 3933726 h 4331523"/>
              <a:gd name="connsiteX22" fmla="*/ 1761830 w 8217466"/>
              <a:gd name="connsiteY22" fmla="*/ 4322184 h 4331523"/>
              <a:gd name="connsiteX0" fmla="*/ 1761830 w 8215283"/>
              <a:gd name="connsiteY0" fmla="*/ 4322184 h 4331523"/>
              <a:gd name="connsiteX1" fmla="*/ 1158570 w 8215283"/>
              <a:gd name="connsiteY1" fmla="*/ 4194516 h 4331523"/>
              <a:gd name="connsiteX2" fmla="*/ 908313 w 8215283"/>
              <a:gd name="connsiteY2" fmla="*/ 3921184 h 4331523"/>
              <a:gd name="connsiteX3" fmla="*/ 587549 w 8215283"/>
              <a:gd name="connsiteY3" fmla="*/ 3506348 h 4331523"/>
              <a:gd name="connsiteX4" fmla="*/ 45185 w 8215283"/>
              <a:gd name="connsiteY4" fmla="*/ 2687197 h 4331523"/>
              <a:gd name="connsiteX5" fmla="*/ 72806 w 8215283"/>
              <a:gd name="connsiteY5" fmla="*/ 2059706 h 4331523"/>
              <a:gd name="connsiteX6" fmla="*/ 414293 w 8215283"/>
              <a:gd name="connsiteY6" fmla="*/ 1432380 h 4331523"/>
              <a:gd name="connsiteX7" fmla="*/ 674176 w 8215283"/>
              <a:gd name="connsiteY7" fmla="*/ 917700 h 4331523"/>
              <a:gd name="connsiteX8" fmla="*/ 888138 w 8215283"/>
              <a:gd name="connsiteY8" fmla="*/ 501584 h 4331523"/>
              <a:gd name="connsiteX9" fmla="*/ 1208586 w 8215283"/>
              <a:gd name="connsiteY9" fmla="*/ 1518 h 4331523"/>
              <a:gd name="connsiteX10" fmla="*/ 3133482 w 8215283"/>
              <a:gd name="connsiteY10" fmla="*/ 671503 h 4331523"/>
              <a:gd name="connsiteX11" fmla="*/ 4546662 w 8215283"/>
              <a:gd name="connsiteY11" fmla="*/ 1178795 h 4331523"/>
              <a:gd name="connsiteX12" fmla="*/ 4908094 w 8215283"/>
              <a:gd name="connsiteY12" fmla="*/ 1276092 h 4331523"/>
              <a:gd name="connsiteX13" fmla="*/ 5976700 w 8215283"/>
              <a:gd name="connsiteY13" fmla="*/ 1582134 h 4331523"/>
              <a:gd name="connsiteX14" fmla="*/ 6904651 w 8215283"/>
              <a:gd name="connsiteY14" fmla="*/ 1871859 h 4331523"/>
              <a:gd name="connsiteX15" fmla="*/ 7783897 w 8215283"/>
              <a:gd name="connsiteY15" fmla="*/ 2178148 h 4331523"/>
              <a:gd name="connsiteX16" fmla="*/ 8205317 w 8215283"/>
              <a:gd name="connsiteY16" fmla="*/ 2424639 h 4331523"/>
              <a:gd name="connsiteX17" fmla="*/ 8060938 w 8215283"/>
              <a:gd name="connsiteY17" fmla="*/ 2830322 h 4331523"/>
              <a:gd name="connsiteX18" fmla="*/ 7815704 w 8215283"/>
              <a:gd name="connsiteY18" fmla="*/ 3066871 h 4331523"/>
              <a:gd name="connsiteX19" fmla="*/ 7361223 w 8215283"/>
              <a:gd name="connsiteY19" fmla="*/ 3321807 h 4331523"/>
              <a:gd name="connsiteX20" fmla="*/ 6581576 w 8215283"/>
              <a:gd name="connsiteY20" fmla="*/ 3580556 h 4331523"/>
              <a:gd name="connsiteX21" fmla="*/ 5153689 w 8215283"/>
              <a:gd name="connsiteY21" fmla="*/ 3933726 h 4331523"/>
              <a:gd name="connsiteX22" fmla="*/ 1761830 w 8215283"/>
              <a:gd name="connsiteY22" fmla="*/ 4322184 h 4331523"/>
              <a:gd name="connsiteX0" fmla="*/ 1761830 w 8261524"/>
              <a:gd name="connsiteY0" fmla="*/ 4322184 h 4331523"/>
              <a:gd name="connsiteX1" fmla="*/ 1158570 w 8261524"/>
              <a:gd name="connsiteY1" fmla="*/ 4194516 h 4331523"/>
              <a:gd name="connsiteX2" fmla="*/ 908313 w 8261524"/>
              <a:gd name="connsiteY2" fmla="*/ 3921184 h 4331523"/>
              <a:gd name="connsiteX3" fmla="*/ 587549 w 8261524"/>
              <a:gd name="connsiteY3" fmla="*/ 3506348 h 4331523"/>
              <a:gd name="connsiteX4" fmla="*/ 45185 w 8261524"/>
              <a:gd name="connsiteY4" fmla="*/ 2687197 h 4331523"/>
              <a:gd name="connsiteX5" fmla="*/ 72806 w 8261524"/>
              <a:gd name="connsiteY5" fmla="*/ 2059706 h 4331523"/>
              <a:gd name="connsiteX6" fmla="*/ 414293 w 8261524"/>
              <a:gd name="connsiteY6" fmla="*/ 1432380 h 4331523"/>
              <a:gd name="connsiteX7" fmla="*/ 674176 w 8261524"/>
              <a:gd name="connsiteY7" fmla="*/ 917700 h 4331523"/>
              <a:gd name="connsiteX8" fmla="*/ 888138 w 8261524"/>
              <a:gd name="connsiteY8" fmla="*/ 501584 h 4331523"/>
              <a:gd name="connsiteX9" fmla="*/ 1208586 w 8261524"/>
              <a:gd name="connsiteY9" fmla="*/ 1518 h 4331523"/>
              <a:gd name="connsiteX10" fmla="*/ 3133482 w 8261524"/>
              <a:gd name="connsiteY10" fmla="*/ 671503 h 4331523"/>
              <a:gd name="connsiteX11" fmla="*/ 4546662 w 8261524"/>
              <a:gd name="connsiteY11" fmla="*/ 1178795 h 4331523"/>
              <a:gd name="connsiteX12" fmla="*/ 4908094 w 8261524"/>
              <a:gd name="connsiteY12" fmla="*/ 1276092 h 4331523"/>
              <a:gd name="connsiteX13" fmla="*/ 5976700 w 8261524"/>
              <a:gd name="connsiteY13" fmla="*/ 1582134 h 4331523"/>
              <a:gd name="connsiteX14" fmla="*/ 6904651 w 8261524"/>
              <a:gd name="connsiteY14" fmla="*/ 1871859 h 4331523"/>
              <a:gd name="connsiteX15" fmla="*/ 7783897 w 8261524"/>
              <a:gd name="connsiteY15" fmla="*/ 2178148 h 4331523"/>
              <a:gd name="connsiteX16" fmla="*/ 8205317 w 8261524"/>
              <a:gd name="connsiteY16" fmla="*/ 2424639 h 4331523"/>
              <a:gd name="connsiteX17" fmla="*/ 8214942 w 8261524"/>
              <a:gd name="connsiteY17" fmla="*/ 2866765 h 4331523"/>
              <a:gd name="connsiteX18" fmla="*/ 7815704 w 8261524"/>
              <a:gd name="connsiteY18" fmla="*/ 3066871 h 4331523"/>
              <a:gd name="connsiteX19" fmla="*/ 7361223 w 8261524"/>
              <a:gd name="connsiteY19" fmla="*/ 3321807 h 4331523"/>
              <a:gd name="connsiteX20" fmla="*/ 6581576 w 8261524"/>
              <a:gd name="connsiteY20" fmla="*/ 3580556 h 4331523"/>
              <a:gd name="connsiteX21" fmla="*/ 5153689 w 8261524"/>
              <a:gd name="connsiteY21" fmla="*/ 3933726 h 4331523"/>
              <a:gd name="connsiteX22" fmla="*/ 1761830 w 8261524"/>
              <a:gd name="connsiteY22" fmla="*/ 4322184 h 4331523"/>
              <a:gd name="connsiteX0" fmla="*/ 1761830 w 8263849"/>
              <a:gd name="connsiteY0" fmla="*/ 4322184 h 4331523"/>
              <a:gd name="connsiteX1" fmla="*/ 1158570 w 8263849"/>
              <a:gd name="connsiteY1" fmla="*/ 4194516 h 4331523"/>
              <a:gd name="connsiteX2" fmla="*/ 908313 w 8263849"/>
              <a:gd name="connsiteY2" fmla="*/ 3921184 h 4331523"/>
              <a:gd name="connsiteX3" fmla="*/ 587549 w 8263849"/>
              <a:gd name="connsiteY3" fmla="*/ 3506348 h 4331523"/>
              <a:gd name="connsiteX4" fmla="*/ 45185 w 8263849"/>
              <a:gd name="connsiteY4" fmla="*/ 2687197 h 4331523"/>
              <a:gd name="connsiteX5" fmla="*/ 72806 w 8263849"/>
              <a:gd name="connsiteY5" fmla="*/ 2059706 h 4331523"/>
              <a:gd name="connsiteX6" fmla="*/ 414293 w 8263849"/>
              <a:gd name="connsiteY6" fmla="*/ 1432380 h 4331523"/>
              <a:gd name="connsiteX7" fmla="*/ 674176 w 8263849"/>
              <a:gd name="connsiteY7" fmla="*/ 917700 h 4331523"/>
              <a:gd name="connsiteX8" fmla="*/ 888138 w 8263849"/>
              <a:gd name="connsiteY8" fmla="*/ 501584 h 4331523"/>
              <a:gd name="connsiteX9" fmla="*/ 1208586 w 8263849"/>
              <a:gd name="connsiteY9" fmla="*/ 1518 h 4331523"/>
              <a:gd name="connsiteX10" fmla="*/ 3133482 w 8263849"/>
              <a:gd name="connsiteY10" fmla="*/ 671503 h 4331523"/>
              <a:gd name="connsiteX11" fmla="*/ 4546662 w 8263849"/>
              <a:gd name="connsiteY11" fmla="*/ 1178795 h 4331523"/>
              <a:gd name="connsiteX12" fmla="*/ 4908094 w 8263849"/>
              <a:gd name="connsiteY12" fmla="*/ 1276092 h 4331523"/>
              <a:gd name="connsiteX13" fmla="*/ 5976700 w 8263849"/>
              <a:gd name="connsiteY13" fmla="*/ 1582134 h 4331523"/>
              <a:gd name="connsiteX14" fmla="*/ 6904651 w 8263849"/>
              <a:gd name="connsiteY14" fmla="*/ 1871859 h 4331523"/>
              <a:gd name="connsiteX15" fmla="*/ 7745396 w 8263849"/>
              <a:gd name="connsiteY15" fmla="*/ 2487920 h 4331523"/>
              <a:gd name="connsiteX16" fmla="*/ 8205317 w 8263849"/>
              <a:gd name="connsiteY16" fmla="*/ 2424639 h 4331523"/>
              <a:gd name="connsiteX17" fmla="*/ 8214942 w 8263849"/>
              <a:gd name="connsiteY17" fmla="*/ 2866765 h 4331523"/>
              <a:gd name="connsiteX18" fmla="*/ 7815704 w 8263849"/>
              <a:gd name="connsiteY18" fmla="*/ 3066871 h 4331523"/>
              <a:gd name="connsiteX19" fmla="*/ 7361223 w 8263849"/>
              <a:gd name="connsiteY19" fmla="*/ 3321807 h 4331523"/>
              <a:gd name="connsiteX20" fmla="*/ 6581576 w 8263849"/>
              <a:gd name="connsiteY20" fmla="*/ 3580556 h 4331523"/>
              <a:gd name="connsiteX21" fmla="*/ 5153689 w 8263849"/>
              <a:gd name="connsiteY21" fmla="*/ 3933726 h 4331523"/>
              <a:gd name="connsiteX22" fmla="*/ 1761830 w 8263849"/>
              <a:gd name="connsiteY22" fmla="*/ 4322184 h 4331523"/>
              <a:gd name="connsiteX0" fmla="*/ 1761830 w 8249245"/>
              <a:gd name="connsiteY0" fmla="*/ 4322184 h 4331523"/>
              <a:gd name="connsiteX1" fmla="*/ 1158570 w 8249245"/>
              <a:gd name="connsiteY1" fmla="*/ 4194516 h 4331523"/>
              <a:gd name="connsiteX2" fmla="*/ 908313 w 8249245"/>
              <a:gd name="connsiteY2" fmla="*/ 3921184 h 4331523"/>
              <a:gd name="connsiteX3" fmla="*/ 587549 w 8249245"/>
              <a:gd name="connsiteY3" fmla="*/ 3506348 h 4331523"/>
              <a:gd name="connsiteX4" fmla="*/ 45185 w 8249245"/>
              <a:gd name="connsiteY4" fmla="*/ 2687197 h 4331523"/>
              <a:gd name="connsiteX5" fmla="*/ 72806 w 8249245"/>
              <a:gd name="connsiteY5" fmla="*/ 2059706 h 4331523"/>
              <a:gd name="connsiteX6" fmla="*/ 414293 w 8249245"/>
              <a:gd name="connsiteY6" fmla="*/ 1432380 h 4331523"/>
              <a:gd name="connsiteX7" fmla="*/ 674176 w 8249245"/>
              <a:gd name="connsiteY7" fmla="*/ 917700 h 4331523"/>
              <a:gd name="connsiteX8" fmla="*/ 888138 w 8249245"/>
              <a:gd name="connsiteY8" fmla="*/ 501584 h 4331523"/>
              <a:gd name="connsiteX9" fmla="*/ 1208586 w 8249245"/>
              <a:gd name="connsiteY9" fmla="*/ 1518 h 4331523"/>
              <a:gd name="connsiteX10" fmla="*/ 3133482 w 8249245"/>
              <a:gd name="connsiteY10" fmla="*/ 671503 h 4331523"/>
              <a:gd name="connsiteX11" fmla="*/ 4546662 w 8249245"/>
              <a:gd name="connsiteY11" fmla="*/ 1178795 h 4331523"/>
              <a:gd name="connsiteX12" fmla="*/ 4908094 w 8249245"/>
              <a:gd name="connsiteY12" fmla="*/ 1276092 h 4331523"/>
              <a:gd name="connsiteX13" fmla="*/ 5976700 w 8249245"/>
              <a:gd name="connsiteY13" fmla="*/ 1582134 h 4331523"/>
              <a:gd name="connsiteX14" fmla="*/ 6904651 w 8249245"/>
              <a:gd name="connsiteY14" fmla="*/ 1871859 h 4331523"/>
              <a:gd name="connsiteX15" fmla="*/ 8014904 w 8249245"/>
              <a:gd name="connsiteY15" fmla="*/ 2287479 h 4331523"/>
              <a:gd name="connsiteX16" fmla="*/ 8205317 w 8249245"/>
              <a:gd name="connsiteY16" fmla="*/ 2424639 h 4331523"/>
              <a:gd name="connsiteX17" fmla="*/ 8214942 w 8249245"/>
              <a:gd name="connsiteY17" fmla="*/ 2866765 h 4331523"/>
              <a:gd name="connsiteX18" fmla="*/ 7815704 w 8249245"/>
              <a:gd name="connsiteY18" fmla="*/ 3066871 h 4331523"/>
              <a:gd name="connsiteX19" fmla="*/ 7361223 w 8249245"/>
              <a:gd name="connsiteY19" fmla="*/ 3321807 h 4331523"/>
              <a:gd name="connsiteX20" fmla="*/ 6581576 w 8249245"/>
              <a:gd name="connsiteY20" fmla="*/ 3580556 h 4331523"/>
              <a:gd name="connsiteX21" fmla="*/ 5153689 w 8249245"/>
              <a:gd name="connsiteY21" fmla="*/ 3933726 h 4331523"/>
              <a:gd name="connsiteX22" fmla="*/ 1761830 w 8249245"/>
              <a:gd name="connsiteY22" fmla="*/ 4322184 h 4331523"/>
              <a:gd name="connsiteX0" fmla="*/ 1761830 w 8245751"/>
              <a:gd name="connsiteY0" fmla="*/ 4322184 h 4331523"/>
              <a:gd name="connsiteX1" fmla="*/ 1158570 w 8245751"/>
              <a:gd name="connsiteY1" fmla="*/ 4194516 h 4331523"/>
              <a:gd name="connsiteX2" fmla="*/ 908313 w 8245751"/>
              <a:gd name="connsiteY2" fmla="*/ 3921184 h 4331523"/>
              <a:gd name="connsiteX3" fmla="*/ 587549 w 8245751"/>
              <a:gd name="connsiteY3" fmla="*/ 3506348 h 4331523"/>
              <a:gd name="connsiteX4" fmla="*/ 45185 w 8245751"/>
              <a:gd name="connsiteY4" fmla="*/ 2687197 h 4331523"/>
              <a:gd name="connsiteX5" fmla="*/ 72806 w 8245751"/>
              <a:gd name="connsiteY5" fmla="*/ 2059706 h 4331523"/>
              <a:gd name="connsiteX6" fmla="*/ 414293 w 8245751"/>
              <a:gd name="connsiteY6" fmla="*/ 1432380 h 4331523"/>
              <a:gd name="connsiteX7" fmla="*/ 674176 w 8245751"/>
              <a:gd name="connsiteY7" fmla="*/ 917700 h 4331523"/>
              <a:gd name="connsiteX8" fmla="*/ 888138 w 8245751"/>
              <a:gd name="connsiteY8" fmla="*/ 501584 h 4331523"/>
              <a:gd name="connsiteX9" fmla="*/ 1208586 w 8245751"/>
              <a:gd name="connsiteY9" fmla="*/ 1518 h 4331523"/>
              <a:gd name="connsiteX10" fmla="*/ 3133482 w 8245751"/>
              <a:gd name="connsiteY10" fmla="*/ 671503 h 4331523"/>
              <a:gd name="connsiteX11" fmla="*/ 4546662 w 8245751"/>
              <a:gd name="connsiteY11" fmla="*/ 1178795 h 4331523"/>
              <a:gd name="connsiteX12" fmla="*/ 4908094 w 8245751"/>
              <a:gd name="connsiteY12" fmla="*/ 1276092 h 4331523"/>
              <a:gd name="connsiteX13" fmla="*/ 5976700 w 8245751"/>
              <a:gd name="connsiteY13" fmla="*/ 1582134 h 4331523"/>
              <a:gd name="connsiteX14" fmla="*/ 6904651 w 8245751"/>
              <a:gd name="connsiteY14" fmla="*/ 1871859 h 4331523"/>
              <a:gd name="connsiteX15" fmla="*/ 8014904 w 8245751"/>
              <a:gd name="connsiteY15" fmla="*/ 2287479 h 4331523"/>
              <a:gd name="connsiteX16" fmla="*/ 8205317 w 8245751"/>
              <a:gd name="connsiteY16" fmla="*/ 2424639 h 4331523"/>
              <a:gd name="connsiteX17" fmla="*/ 8214942 w 8245751"/>
              <a:gd name="connsiteY17" fmla="*/ 2866765 h 4331523"/>
              <a:gd name="connsiteX18" fmla="*/ 7863830 w 8245751"/>
              <a:gd name="connsiteY18" fmla="*/ 3094204 h 4331523"/>
              <a:gd name="connsiteX19" fmla="*/ 7361223 w 8245751"/>
              <a:gd name="connsiteY19" fmla="*/ 3321807 h 4331523"/>
              <a:gd name="connsiteX20" fmla="*/ 6581576 w 8245751"/>
              <a:gd name="connsiteY20" fmla="*/ 3580556 h 4331523"/>
              <a:gd name="connsiteX21" fmla="*/ 5153689 w 8245751"/>
              <a:gd name="connsiteY21" fmla="*/ 3933726 h 4331523"/>
              <a:gd name="connsiteX22" fmla="*/ 1761830 w 8245751"/>
              <a:gd name="connsiteY22" fmla="*/ 4322184 h 4331523"/>
              <a:gd name="connsiteX0" fmla="*/ 1761830 w 8245751"/>
              <a:gd name="connsiteY0" fmla="*/ 4322184 h 4334571"/>
              <a:gd name="connsiteX1" fmla="*/ 1158570 w 8245751"/>
              <a:gd name="connsiteY1" fmla="*/ 4194516 h 4334571"/>
              <a:gd name="connsiteX2" fmla="*/ 908313 w 8245751"/>
              <a:gd name="connsiteY2" fmla="*/ 3921184 h 4334571"/>
              <a:gd name="connsiteX3" fmla="*/ 587549 w 8245751"/>
              <a:gd name="connsiteY3" fmla="*/ 3506348 h 4334571"/>
              <a:gd name="connsiteX4" fmla="*/ 45185 w 8245751"/>
              <a:gd name="connsiteY4" fmla="*/ 2687197 h 4334571"/>
              <a:gd name="connsiteX5" fmla="*/ 72806 w 8245751"/>
              <a:gd name="connsiteY5" fmla="*/ 2059706 h 4334571"/>
              <a:gd name="connsiteX6" fmla="*/ 414293 w 8245751"/>
              <a:gd name="connsiteY6" fmla="*/ 1432380 h 4334571"/>
              <a:gd name="connsiteX7" fmla="*/ 674176 w 8245751"/>
              <a:gd name="connsiteY7" fmla="*/ 917700 h 4334571"/>
              <a:gd name="connsiteX8" fmla="*/ 888138 w 8245751"/>
              <a:gd name="connsiteY8" fmla="*/ 501584 h 4334571"/>
              <a:gd name="connsiteX9" fmla="*/ 1208586 w 8245751"/>
              <a:gd name="connsiteY9" fmla="*/ 1518 h 4334571"/>
              <a:gd name="connsiteX10" fmla="*/ 3133482 w 8245751"/>
              <a:gd name="connsiteY10" fmla="*/ 671503 h 4334571"/>
              <a:gd name="connsiteX11" fmla="*/ 4546662 w 8245751"/>
              <a:gd name="connsiteY11" fmla="*/ 1178795 h 4334571"/>
              <a:gd name="connsiteX12" fmla="*/ 4908094 w 8245751"/>
              <a:gd name="connsiteY12" fmla="*/ 1276092 h 4334571"/>
              <a:gd name="connsiteX13" fmla="*/ 5976700 w 8245751"/>
              <a:gd name="connsiteY13" fmla="*/ 1582134 h 4334571"/>
              <a:gd name="connsiteX14" fmla="*/ 6904651 w 8245751"/>
              <a:gd name="connsiteY14" fmla="*/ 1871859 h 4334571"/>
              <a:gd name="connsiteX15" fmla="*/ 8014904 w 8245751"/>
              <a:gd name="connsiteY15" fmla="*/ 2287479 h 4334571"/>
              <a:gd name="connsiteX16" fmla="*/ 8205317 w 8245751"/>
              <a:gd name="connsiteY16" fmla="*/ 2424639 h 4334571"/>
              <a:gd name="connsiteX17" fmla="*/ 8214942 w 8245751"/>
              <a:gd name="connsiteY17" fmla="*/ 2866765 h 4334571"/>
              <a:gd name="connsiteX18" fmla="*/ 7863830 w 8245751"/>
              <a:gd name="connsiteY18" fmla="*/ 3094204 h 4334571"/>
              <a:gd name="connsiteX19" fmla="*/ 7361223 w 8245751"/>
              <a:gd name="connsiteY19" fmla="*/ 3321807 h 4334571"/>
              <a:gd name="connsiteX20" fmla="*/ 6581576 w 8245751"/>
              <a:gd name="connsiteY20" fmla="*/ 3580556 h 4334571"/>
              <a:gd name="connsiteX21" fmla="*/ 5038186 w 8245751"/>
              <a:gd name="connsiteY21" fmla="*/ 3879061 h 4334571"/>
              <a:gd name="connsiteX22" fmla="*/ 1761830 w 8245751"/>
              <a:gd name="connsiteY22" fmla="*/ 4322184 h 4334571"/>
              <a:gd name="connsiteX0" fmla="*/ 1761830 w 8245751"/>
              <a:gd name="connsiteY0" fmla="*/ 4322184 h 4334571"/>
              <a:gd name="connsiteX1" fmla="*/ 1158570 w 8245751"/>
              <a:gd name="connsiteY1" fmla="*/ 4194516 h 4334571"/>
              <a:gd name="connsiteX2" fmla="*/ 908313 w 8245751"/>
              <a:gd name="connsiteY2" fmla="*/ 3921184 h 4334571"/>
              <a:gd name="connsiteX3" fmla="*/ 587549 w 8245751"/>
              <a:gd name="connsiteY3" fmla="*/ 3506348 h 4334571"/>
              <a:gd name="connsiteX4" fmla="*/ 45185 w 8245751"/>
              <a:gd name="connsiteY4" fmla="*/ 2687197 h 4334571"/>
              <a:gd name="connsiteX5" fmla="*/ 72806 w 8245751"/>
              <a:gd name="connsiteY5" fmla="*/ 2059706 h 4334571"/>
              <a:gd name="connsiteX6" fmla="*/ 414293 w 8245751"/>
              <a:gd name="connsiteY6" fmla="*/ 1432380 h 4334571"/>
              <a:gd name="connsiteX7" fmla="*/ 674176 w 8245751"/>
              <a:gd name="connsiteY7" fmla="*/ 917700 h 4334571"/>
              <a:gd name="connsiteX8" fmla="*/ 888138 w 8245751"/>
              <a:gd name="connsiteY8" fmla="*/ 501584 h 4334571"/>
              <a:gd name="connsiteX9" fmla="*/ 1208586 w 8245751"/>
              <a:gd name="connsiteY9" fmla="*/ 1518 h 4334571"/>
              <a:gd name="connsiteX10" fmla="*/ 3133482 w 8245751"/>
              <a:gd name="connsiteY10" fmla="*/ 671503 h 4334571"/>
              <a:gd name="connsiteX11" fmla="*/ 4546662 w 8245751"/>
              <a:gd name="connsiteY11" fmla="*/ 1178795 h 4334571"/>
              <a:gd name="connsiteX12" fmla="*/ 4908094 w 8245751"/>
              <a:gd name="connsiteY12" fmla="*/ 1276092 h 4334571"/>
              <a:gd name="connsiteX13" fmla="*/ 5976700 w 8245751"/>
              <a:gd name="connsiteY13" fmla="*/ 1582134 h 4334571"/>
              <a:gd name="connsiteX14" fmla="*/ 6904651 w 8245751"/>
              <a:gd name="connsiteY14" fmla="*/ 1871859 h 4334571"/>
              <a:gd name="connsiteX15" fmla="*/ 8014904 w 8245751"/>
              <a:gd name="connsiteY15" fmla="*/ 2287479 h 4334571"/>
              <a:gd name="connsiteX16" fmla="*/ 8205317 w 8245751"/>
              <a:gd name="connsiteY16" fmla="*/ 2424639 h 4334571"/>
              <a:gd name="connsiteX17" fmla="*/ 8214942 w 8245751"/>
              <a:gd name="connsiteY17" fmla="*/ 2866765 h 4334571"/>
              <a:gd name="connsiteX18" fmla="*/ 7863830 w 8245751"/>
              <a:gd name="connsiteY18" fmla="*/ 3094204 h 4334571"/>
              <a:gd name="connsiteX19" fmla="*/ 7361223 w 8245751"/>
              <a:gd name="connsiteY19" fmla="*/ 3321807 h 4334571"/>
              <a:gd name="connsiteX20" fmla="*/ 6456448 w 8245751"/>
              <a:gd name="connsiteY20" fmla="*/ 3571445 h 4334571"/>
              <a:gd name="connsiteX21" fmla="*/ 5038186 w 8245751"/>
              <a:gd name="connsiteY21" fmla="*/ 3879061 h 4334571"/>
              <a:gd name="connsiteX22" fmla="*/ 1761830 w 8245751"/>
              <a:gd name="connsiteY22" fmla="*/ 4322184 h 4334571"/>
              <a:gd name="connsiteX0" fmla="*/ 1761830 w 8245751"/>
              <a:gd name="connsiteY0" fmla="*/ 4322184 h 4334571"/>
              <a:gd name="connsiteX1" fmla="*/ 1158570 w 8245751"/>
              <a:gd name="connsiteY1" fmla="*/ 4194516 h 4334571"/>
              <a:gd name="connsiteX2" fmla="*/ 908313 w 8245751"/>
              <a:gd name="connsiteY2" fmla="*/ 3921184 h 4334571"/>
              <a:gd name="connsiteX3" fmla="*/ 587549 w 8245751"/>
              <a:gd name="connsiteY3" fmla="*/ 3506348 h 4334571"/>
              <a:gd name="connsiteX4" fmla="*/ 45185 w 8245751"/>
              <a:gd name="connsiteY4" fmla="*/ 2687197 h 4334571"/>
              <a:gd name="connsiteX5" fmla="*/ 72806 w 8245751"/>
              <a:gd name="connsiteY5" fmla="*/ 2059706 h 4334571"/>
              <a:gd name="connsiteX6" fmla="*/ 414293 w 8245751"/>
              <a:gd name="connsiteY6" fmla="*/ 1432380 h 4334571"/>
              <a:gd name="connsiteX7" fmla="*/ 674176 w 8245751"/>
              <a:gd name="connsiteY7" fmla="*/ 917700 h 4334571"/>
              <a:gd name="connsiteX8" fmla="*/ 888138 w 8245751"/>
              <a:gd name="connsiteY8" fmla="*/ 501584 h 4334571"/>
              <a:gd name="connsiteX9" fmla="*/ 1208586 w 8245751"/>
              <a:gd name="connsiteY9" fmla="*/ 1518 h 4334571"/>
              <a:gd name="connsiteX10" fmla="*/ 3133482 w 8245751"/>
              <a:gd name="connsiteY10" fmla="*/ 671503 h 4334571"/>
              <a:gd name="connsiteX11" fmla="*/ 4546662 w 8245751"/>
              <a:gd name="connsiteY11" fmla="*/ 1178795 h 4334571"/>
              <a:gd name="connsiteX12" fmla="*/ 4908094 w 8245751"/>
              <a:gd name="connsiteY12" fmla="*/ 1276092 h 4334571"/>
              <a:gd name="connsiteX13" fmla="*/ 5976700 w 8245751"/>
              <a:gd name="connsiteY13" fmla="*/ 1582134 h 4334571"/>
              <a:gd name="connsiteX14" fmla="*/ 6904651 w 8245751"/>
              <a:gd name="connsiteY14" fmla="*/ 1871859 h 4334571"/>
              <a:gd name="connsiteX15" fmla="*/ 8014904 w 8245751"/>
              <a:gd name="connsiteY15" fmla="*/ 2287479 h 4334571"/>
              <a:gd name="connsiteX16" fmla="*/ 8205317 w 8245751"/>
              <a:gd name="connsiteY16" fmla="*/ 2424639 h 4334571"/>
              <a:gd name="connsiteX17" fmla="*/ 8214942 w 8245751"/>
              <a:gd name="connsiteY17" fmla="*/ 2866765 h 4334571"/>
              <a:gd name="connsiteX18" fmla="*/ 7863830 w 8245751"/>
              <a:gd name="connsiteY18" fmla="*/ 3094204 h 4334571"/>
              <a:gd name="connsiteX19" fmla="*/ 7207219 w 8245751"/>
              <a:gd name="connsiteY19" fmla="*/ 3349140 h 4334571"/>
              <a:gd name="connsiteX20" fmla="*/ 6456448 w 8245751"/>
              <a:gd name="connsiteY20" fmla="*/ 3571445 h 4334571"/>
              <a:gd name="connsiteX21" fmla="*/ 5038186 w 8245751"/>
              <a:gd name="connsiteY21" fmla="*/ 3879061 h 4334571"/>
              <a:gd name="connsiteX22" fmla="*/ 1761830 w 8245751"/>
              <a:gd name="connsiteY22" fmla="*/ 4322184 h 4334571"/>
              <a:gd name="connsiteX0" fmla="*/ 1761830 w 8245751"/>
              <a:gd name="connsiteY0" fmla="*/ 4322184 h 4334571"/>
              <a:gd name="connsiteX1" fmla="*/ 1158570 w 8245751"/>
              <a:gd name="connsiteY1" fmla="*/ 4194516 h 4334571"/>
              <a:gd name="connsiteX2" fmla="*/ 908313 w 8245751"/>
              <a:gd name="connsiteY2" fmla="*/ 3921184 h 4334571"/>
              <a:gd name="connsiteX3" fmla="*/ 587549 w 8245751"/>
              <a:gd name="connsiteY3" fmla="*/ 3506348 h 4334571"/>
              <a:gd name="connsiteX4" fmla="*/ 45185 w 8245751"/>
              <a:gd name="connsiteY4" fmla="*/ 2687197 h 4334571"/>
              <a:gd name="connsiteX5" fmla="*/ 72806 w 8245751"/>
              <a:gd name="connsiteY5" fmla="*/ 2059706 h 4334571"/>
              <a:gd name="connsiteX6" fmla="*/ 414293 w 8245751"/>
              <a:gd name="connsiteY6" fmla="*/ 1432380 h 4334571"/>
              <a:gd name="connsiteX7" fmla="*/ 674176 w 8245751"/>
              <a:gd name="connsiteY7" fmla="*/ 917700 h 4334571"/>
              <a:gd name="connsiteX8" fmla="*/ 888138 w 8245751"/>
              <a:gd name="connsiteY8" fmla="*/ 501584 h 4334571"/>
              <a:gd name="connsiteX9" fmla="*/ 1208586 w 8245751"/>
              <a:gd name="connsiteY9" fmla="*/ 1518 h 4334571"/>
              <a:gd name="connsiteX10" fmla="*/ 3133482 w 8245751"/>
              <a:gd name="connsiteY10" fmla="*/ 671503 h 4334571"/>
              <a:gd name="connsiteX11" fmla="*/ 4546662 w 8245751"/>
              <a:gd name="connsiteY11" fmla="*/ 1178795 h 4334571"/>
              <a:gd name="connsiteX12" fmla="*/ 4908094 w 8245751"/>
              <a:gd name="connsiteY12" fmla="*/ 1276092 h 4334571"/>
              <a:gd name="connsiteX13" fmla="*/ 5976700 w 8245751"/>
              <a:gd name="connsiteY13" fmla="*/ 1582134 h 4334571"/>
              <a:gd name="connsiteX14" fmla="*/ 6904651 w 8245751"/>
              <a:gd name="connsiteY14" fmla="*/ 1871859 h 4334571"/>
              <a:gd name="connsiteX15" fmla="*/ 8014904 w 8245751"/>
              <a:gd name="connsiteY15" fmla="*/ 2287479 h 4334571"/>
              <a:gd name="connsiteX16" fmla="*/ 8205317 w 8245751"/>
              <a:gd name="connsiteY16" fmla="*/ 2424639 h 4334571"/>
              <a:gd name="connsiteX17" fmla="*/ 8214942 w 8245751"/>
              <a:gd name="connsiteY17" fmla="*/ 2866765 h 4334571"/>
              <a:gd name="connsiteX18" fmla="*/ 7863830 w 8245751"/>
              <a:gd name="connsiteY18" fmla="*/ 3094204 h 4334571"/>
              <a:gd name="connsiteX19" fmla="*/ 7207219 w 8245751"/>
              <a:gd name="connsiteY19" fmla="*/ 3349140 h 4334571"/>
              <a:gd name="connsiteX20" fmla="*/ 6158065 w 8245751"/>
              <a:gd name="connsiteY20" fmla="*/ 3635221 h 4334571"/>
              <a:gd name="connsiteX21" fmla="*/ 5038186 w 8245751"/>
              <a:gd name="connsiteY21" fmla="*/ 3879061 h 4334571"/>
              <a:gd name="connsiteX22" fmla="*/ 1761830 w 8245751"/>
              <a:gd name="connsiteY22" fmla="*/ 4322184 h 4334571"/>
              <a:gd name="connsiteX0" fmla="*/ 1761830 w 8245751"/>
              <a:gd name="connsiteY0" fmla="*/ 4322184 h 4329607"/>
              <a:gd name="connsiteX1" fmla="*/ 1158570 w 8245751"/>
              <a:gd name="connsiteY1" fmla="*/ 4194516 h 4329607"/>
              <a:gd name="connsiteX2" fmla="*/ 908313 w 8245751"/>
              <a:gd name="connsiteY2" fmla="*/ 3921184 h 4329607"/>
              <a:gd name="connsiteX3" fmla="*/ 587549 w 8245751"/>
              <a:gd name="connsiteY3" fmla="*/ 3506348 h 4329607"/>
              <a:gd name="connsiteX4" fmla="*/ 45185 w 8245751"/>
              <a:gd name="connsiteY4" fmla="*/ 2687197 h 4329607"/>
              <a:gd name="connsiteX5" fmla="*/ 72806 w 8245751"/>
              <a:gd name="connsiteY5" fmla="*/ 2059706 h 4329607"/>
              <a:gd name="connsiteX6" fmla="*/ 414293 w 8245751"/>
              <a:gd name="connsiteY6" fmla="*/ 1432380 h 4329607"/>
              <a:gd name="connsiteX7" fmla="*/ 674176 w 8245751"/>
              <a:gd name="connsiteY7" fmla="*/ 917700 h 4329607"/>
              <a:gd name="connsiteX8" fmla="*/ 888138 w 8245751"/>
              <a:gd name="connsiteY8" fmla="*/ 501584 h 4329607"/>
              <a:gd name="connsiteX9" fmla="*/ 1208586 w 8245751"/>
              <a:gd name="connsiteY9" fmla="*/ 1518 h 4329607"/>
              <a:gd name="connsiteX10" fmla="*/ 3133482 w 8245751"/>
              <a:gd name="connsiteY10" fmla="*/ 671503 h 4329607"/>
              <a:gd name="connsiteX11" fmla="*/ 4546662 w 8245751"/>
              <a:gd name="connsiteY11" fmla="*/ 1178795 h 4329607"/>
              <a:gd name="connsiteX12" fmla="*/ 4908094 w 8245751"/>
              <a:gd name="connsiteY12" fmla="*/ 1276092 h 4329607"/>
              <a:gd name="connsiteX13" fmla="*/ 5976700 w 8245751"/>
              <a:gd name="connsiteY13" fmla="*/ 1582134 h 4329607"/>
              <a:gd name="connsiteX14" fmla="*/ 6904651 w 8245751"/>
              <a:gd name="connsiteY14" fmla="*/ 1871859 h 4329607"/>
              <a:gd name="connsiteX15" fmla="*/ 8014904 w 8245751"/>
              <a:gd name="connsiteY15" fmla="*/ 2287479 h 4329607"/>
              <a:gd name="connsiteX16" fmla="*/ 8205317 w 8245751"/>
              <a:gd name="connsiteY16" fmla="*/ 2424639 h 4329607"/>
              <a:gd name="connsiteX17" fmla="*/ 8214942 w 8245751"/>
              <a:gd name="connsiteY17" fmla="*/ 2866765 h 4329607"/>
              <a:gd name="connsiteX18" fmla="*/ 7863830 w 8245751"/>
              <a:gd name="connsiteY18" fmla="*/ 3094204 h 4329607"/>
              <a:gd name="connsiteX19" fmla="*/ 7207219 w 8245751"/>
              <a:gd name="connsiteY19" fmla="*/ 3349140 h 4329607"/>
              <a:gd name="connsiteX20" fmla="*/ 6158065 w 8245751"/>
              <a:gd name="connsiteY20" fmla="*/ 3635221 h 4329607"/>
              <a:gd name="connsiteX21" fmla="*/ 4451045 w 8245751"/>
              <a:gd name="connsiteY21" fmla="*/ 3970171 h 4329607"/>
              <a:gd name="connsiteX22" fmla="*/ 1761830 w 8245751"/>
              <a:gd name="connsiteY22" fmla="*/ 4322184 h 4329607"/>
              <a:gd name="connsiteX0" fmla="*/ 1761830 w 8326799"/>
              <a:gd name="connsiteY0" fmla="*/ 4322184 h 4329607"/>
              <a:gd name="connsiteX1" fmla="*/ 1158570 w 8326799"/>
              <a:gd name="connsiteY1" fmla="*/ 4194516 h 4329607"/>
              <a:gd name="connsiteX2" fmla="*/ 908313 w 8326799"/>
              <a:gd name="connsiteY2" fmla="*/ 3921184 h 4329607"/>
              <a:gd name="connsiteX3" fmla="*/ 587549 w 8326799"/>
              <a:gd name="connsiteY3" fmla="*/ 3506348 h 4329607"/>
              <a:gd name="connsiteX4" fmla="*/ 45185 w 8326799"/>
              <a:gd name="connsiteY4" fmla="*/ 2687197 h 4329607"/>
              <a:gd name="connsiteX5" fmla="*/ 72806 w 8326799"/>
              <a:gd name="connsiteY5" fmla="*/ 2059706 h 4329607"/>
              <a:gd name="connsiteX6" fmla="*/ 414293 w 8326799"/>
              <a:gd name="connsiteY6" fmla="*/ 1432380 h 4329607"/>
              <a:gd name="connsiteX7" fmla="*/ 674176 w 8326799"/>
              <a:gd name="connsiteY7" fmla="*/ 917700 h 4329607"/>
              <a:gd name="connsiteX8" fmla="*/ 888138 w 8326799"/>
              <a:gd name="connsiteY8" fmla="*/ 501584 h 4329607"/>
              <a:gd name="connsiteX9" fmla="*/ 1208586 w 8326799"/>
              <a:gd name="connsiteY9" fmla="*/ 1518 h 4329607"/>
              <a:gd name="connsiteX10" fmla="*/ 3133482 w 8326799"/>
              <a:gd name="connsiteY10" fmla="*/ 671503 h 4329607"/>
              <a:gd name="connsiteX11" fmla="*/ 4546662 w 8326799"/>
              <a:gd name="connsiteY11" fmla="*/ 1178795 h 4329607"/>
              <a:gd name="connsiteX12" fmla="*/ 4908094 w 8326799"/>
              <a:gd name="connsiteY12" fmla="*/ 1276092 h 4329607"/>
              <a:gd name="connsiteX13" fmla="*/ 5976700 w 8326799"/>
              <a:gd name="connsiteY13" fmla="*/ 1582134 h 4329607"/>
              <a:gd name="connsiteX14" fmla="*/ 6904651 w 8326799"/>
              <a:gd name="connsiteY14" fmla="*/ 1871859 h 4329607"/>
              <a:gd name="connsiteX15" fmla="*/ 8014904 w 8326799"/>
              <a:gd name="connsiteY15" fmla="*/ 2287479 h 4329607"/>
              <a:gd name="connsiteX16" fmla="*/ 8205317 w 8326799"/>
              <a:gd name="connsiteY16" fmla="*/ 2424639 h 4329607"/>
              <a:gd name="connsiteX17" fmla="*/ 8311195 w 8326799"/>
              <a:gd name="connsiteY17" fmla="*/ 2748323 h 4329607"/>
              <a:gd name="connsiteX18" fmla="*/ 7863830 w 8326799"/>
              <a:gd name="connsiteY18" fmla="*/ 3094204 h 4329607"/>
              <a:gd name="connsiteX19" fmla="*/ 7207219 w 8326799"/>
              <a:gd name="connsiteY19" fmla="*/ 3349140 h 4329607"/>
              <a:gd name="connsiteX20" fmla="*/ 6158065 w 8326799"/>
              <a:gd name="connsiteY20" fmla="*/ 3635221 h 4329607"/>
              <a:gd name="connsiteX21" fmla="*/ 4451045 w 8326799"/>
              <a:gd name="connsiteY21" fmla="*/ 3970171 h 4329607"/>
              <a:gd name="connsiteX22" fmla="*/ 1761830 w 8326799"/>
              <a:gd name="connsiteY22" fmla="*/ 4322184 h 4329607"/>
              <a:gd name="connsiteX0" fmla="*/ 1761830 w 8339481"/>
              <a:gd name="connsiteY0" fmla="*/ 4322184 h 4329607"/>
              <a:gd name="connsiteX1" fmla="*/ 1158570 w 8339481"/>
              <a:gd name="connsiteY1" fmla="*/ 4194516 h 4329607"/>
              <a:gd name="connsiteX2" fmla="*/ 908313 w 8339481"/>
              <a:gd name="connsiteY2" fmla="*/ 3921184 h 4329607"/>
              <a:gd name="connsiteX3" fmla="*/ 587549 w 8339481"/>
              <a:gd name="connsiteY3" fmla="*/ 3506348 h 4329607"/>
              <a:gd name="connsiteX4" fmla="*/ 45185 w 8339481"/>
              <a:gd name="connsiteY4" fmla="*/ 2687197 h 4329607"/>
              <a:gd name="connsiteX5" fmla="*/ 72806 w 8339481"/>
              <a:gd name="connsiteY5" fmla="*/ 2059706 h 4329607"/>
              <a:gd name="connsiteX6" fmla="*/ 414293 w 8339481"/>
              <a:gd name="connsiteY6" fmla="*/ 1432380 h 4329607"/>
              <a:gd name="connsiteX7" fmla="*/ 674176 w 8339481"/>
              <a:gd name="connsiteY7" fmla="*/ 917700 h 4329607"/>
              <a:gd name="connsiteX8" fmla="*/ 888138 w 8339481"/>
              <a:gd name="connsiteY8" fmla="*/ 501584 h 4329607"/>
              <a:gd name="connsiteX9" fmla="*/ 1208586 w 8339481"/>
              <a:gd name="connsiteY9" fmla="*/ 1518 h 4329607"/>
              <a:gd name="connsiteX10" fmla="*/ 3133482 w 8339481"/>
              <a:gd name="connsiteY10" fmla="*/ 671503 h 4329607"/>
              <a:gd name="connsiteX11" fmla="*/ 4546662 w 8339481"/>
              <a:gd name="connsiteY11" fmla="*/ 1178795 h 4329607"/>
              <a:gd name="connsiteX12" fmla="*/ 4908094 w 8339481"/>
              <a:gd name="connsiteY12" fmla="*/ 1276092 h 4329607"/>
              <a:gd name="connsiteX13" fmla="*/ 5976700 w 8339481"/>
              <a:gd name="connsiteY13" fmla="*/ 1582134 h 4329607"/>
              <a:gd name="connsiteX14" fmla="*/ 6904651 w 8339481"/>
              <a:gd name="connsiteY14" fmla="*/ 1871859 h 4329607"/>
              <a:gd name="connsiteX15" fmla="*/ 8014904 w 8339481"/>
              <a:gd name="connsiteY15" fmla="*/ 2287479 h 4329607"/>
              <a:gd name="connsiteX16" fmla="*/ 8263069 w 8339481"/>
              <a:gd name="connsiteY16" fmla="*/ 2424639 h 4329607"/>
              <a:gd name="connsiteX17" fmla="*/ 8311195 w 8339481"/>
              <a:gd name="connsiteY17" fmla="*/ 2748323 h 4329607"/>
              <a:gd name="connsiteX18" fmla="*/ 7863830 w 8339481"/>
              <a:gd name="connsiteY18" fmla="*/ 3094204 h 4329607"/>
              <a:gd name="connsiteX19" fmla="*/ 7207219 w 8339481"/>
              <a:gd name="connsiteY19" fmla="*/ 3349140 h 4329607"/>
              <a:gd name="connsiteX20" fmla="*/ 6158065 w 8339481"/>
              <a:gd name="connsiteY20" fmla="*/ 3635221 h 4329607"/>
              <a:gd name="connsiteX21" fmla="*/ 4451045 w 8339481"/>
              <a:gd name="connsiteY21" fmla="*/ 3970171 h 4329607"/>
              <a:gd name="connsiteX22" fmla="*/ 1761830 w 8339481"/>
              <a:gd name="connsiteY22" fmla="*/ 4322184 h 4329607"/>
              <a:gd name="connsiteX0" fmla="*/ 1761830 w 8339481"/>
              <a:gd name="connsiteY0" fmla="*/ 4322167 h 4329590"/>
              <a:gd name="connsiteX1" fmla="*/ 1158570 w 8339481"/>
              <a:gd name="connsiteY1" fmla="*/ 4194499 h 4329590"/>
              <a:gd name="connsiteX2" fmla="*/ 908313 w 8339481"/>
              <a:gd name="connsiteY2" fmla="*/ 3921167 h 4329590"/>
              <a:gd name="connsiteX3" fmla="*/ 587549 w 8339481"/>
              <a:gd name="connsiteY3" fmla="*/ 3506331 h 4329590"/>
              <a:gd name="connsiteX4" fmla="*/ 45185 w 8339481"/>
              <a:gd name="connsiteY4" fmla="*/ 2687180 h 4329590"/>
              <a:gd name="connsiteX5" fmla="*/ 72806 w 8339481"/>
              <a:gd name="connsiteY5" fmla="*/ 2059689 h 4329590"/>
              <a:gd name="connsiteX6" fmla="*/ 414293 w 8339481"/>
              <a:gd name="connsiteY6" fmla="*/ 1432363 h 4329590"/>
              <a:gd name="connsiteX7" fmla="*/ 645300 w 8339481"/>
              <a:gd name="connsiteY7" fmla="*/ 890350 h 4329590"/>
              <a:gd name="connsiteX8" fmla="*/ 888138 w 8339481"/>
              <a:gd name="connsiteY8" fmla="*/ 501567 h 4329590"/>
              <a:gd name="connsiteX9" fmla="*/ 1208586 w 8339481"/>
              <a:gd name="connsiteY9" fmla="*/ 1501 h 4329590"/>
              <a:gd name="connsiteX10" fmla="*/ 3133482 w 8339481"/>
              <a:gd name="connsiteY10" fmla="*/ 671486 h 4329590"/>
              <a:gd name="connsiteX11" fmla="*/ 4546662 w 8339481"/>
              <a:gd name="connsiteY11" fmla="*/ 1178778 h 4329590"/>
              <a:gd name="connsiteX12" fmla="*/ 4908094 w 8339481"/>
              <a:gd name="connsiteY12" fmla="*/ 1276075 h 4329590"/>
              <a:gd name="connsiteX13" fmla="*/ 5976700 w 8339481"/>
              <a:gd name="connsiteY13" fmla="*/ 1582117 h 4329590"/>
              <a:gd name="connsiteX14" fmla="*/ 6904651 w 8339481"/>
              <a:gd name="connsiteY14" fmla="*/ 1871842 h 4329590"/>
              <a:gd name="connsiteX15" fmla="*/ 8014904 w 8339481"/>
              <a:gd name="connsiteY15" fmla="*/ 2287462 h 4329590"/>
              <a:gd name="connsiteX16" fmla="*/ 8263069 w 8339481"/>
              <a:gd name="connsiteY16" fmla="*/ 2424622 h 4329590"/>
              <a:gd name="connsiteX17" fmla="*/ 8311195 w 8339481"/>
              <a:gd name="connsiteY17" fmla="*/ 2748306 h 4329590"/>
              <a:gd name="connsiteX18" fmla="*/ 7863830 w 8339481"/>
              <a:gd name="connsiteY18" fmla="*/ 3094187 h 4329590"/>
              <a:gd name="connsiteX19" fmla="*/ 7207219 w 8339481"/>
              <a:gd name="connsiteY19" fmla="*/ 3349123 h 4329590"/>
              <a:gd name="connsiteX20" fmla="*/ 6158065 w 8339481"/>
              <a:gd name="connsiteY20" fmla="*/ 3635204 h 4329590"/>
              <a:gd name="connsiteX21" fmla="*/ 4451045 w 8339481"/>
              <a:gd name="connsiteY21" fmla="*/ 3970154 h 4329590"/>
              <a:gd name="connsiteX22" fmla="*/ 1761830 w 8339481"/>
              <a:gd name="connsiteY22" fmla="*/ 4322167 h 4329590"/>
              <a:gd name="connsiteX0" fmla="*/ 1761830 w 8339481"/>
              <a:gd name="connsiteY0" fmla="*/ 4322167 h 4329590"/>
              <a:gd name="connsiteX1" fmla="*/ 1158570 w 8339481"/>
              <a:gd name="connsiteY1" fmla="*/ 4194499 h 4329590"/>
              <a:gd name="connsiteX2" fmla="*/ 908313 w 8339481"/>
              <a:gd name="connsiteY2" fmla="*/ 3921167 h 4329590"/>
              <a:gd name="connsiteX3" fmla="*/ 587549 w 8339481"/>
              <a:gd name="connsiteY3" fmla="*/ 3506331 h 4329590"/>
              <a:gd name="connsiteX4" fmla="*/ 45185 w 8339481"/>
              <a:gd name="connsiteY4" fmla="*/ 2687180 h 4329590"/>
              <a:gd name="connsiteX5" fmla="*/ 72806 w 8339481"/>
              <a:gd name="connsiteY5" fmla="*/ 2059689 h 4329590"/>
              <a:gd name="connsiteX6" fmla="*/ 414293 w 8339481"/>
              <a:gd name="connsiteY6" fmla="*/ 1432363 h 4329590"/>
              <a:gd name="connsiteX7" fmla="*/ 645300 w 8339481"/>
              <a:gd name="connsiteY7" fmla="*/ 890350 h 4329590"/>
              <a:gd name="connsiteX8" fmla="*/ 840012 w 8339481"/>
              <a:gd name="connsiteY8" fmla="*/ 501567 h 4329590"/>
              <a:gd name="connsiteX9" fmla="*/ 1208586 w 8339481"/>
              <a:gd name="connsiteY9" fmla="*/ 1501 h 4329590"/>
              <a:gd name="connsiteX10" fmla="*/ 3133482 w 8339481"/>
              <a:gd name="connsiteY10" fmla="*/ 671486 h 4329590"/>
              <a:gd name="connsiteX11" fmla="*/ 4546662 w 8339481"/>
              <a:gd name="connsiteY11" fmla="*/ 1178778 h 4329590"/>
              <a:gd name="connsiteX12" fmla="*/ 4908094 w 8339481"/>
              <a:gd name="connsiteY12" fmla="*/ 1276075 h 4329590"/>
              <a:gd name="connsiteX13" fmla="*/ 5976700 w 8339481"/>
              <a:gd name="connsiteY13" fmla="*/ 1582117 h 4329590"/>
              <a:gd name="connsiteX14" fmla="*/ 6904651 w 8339481"/>
              <a:gd name="connsiteY14" fmla="*/ 1871842 h 4329590"/>
              <a:gd name="connsiteX15" fmla="*/ 8014904 w 8339481"/>
              <a:gd name="connsiteY15" fmla="*/ 2287462 h 4329590"/>
              <a:gd name="connsiteX16" fmla="*/ 8263069 w 8339481"/>
              <a:gd name="connsiteY16" fmla="*/ 2424622 h 4329590"/>
              <a:gd name="connsiteX17" fmla="*/ 8311195 w 8339481"/>
              <a:gd name="connsiteY17" fmla="*/ 2748306 h 4329590"/>
              <a:gd name="connsiteX18" fmla="*/ 7863830 w 8339481"/>
              <a:gd name="connsiteY18" fmla="*/ 3094187 h 4329590"/>
              <a:gd name="connsiteX19" fmla="*/ 7207219 w 8339481"/>
              <a:gd name="connsiteY19" fmla="*/ 3349123 h 4329590"/>
              <a:gd name="connsiteX20" fmla="*/ 6158065 w 8339481"/>
              <a:gd name="connsiteY20" fmla="*/ 3635204 h 4329590"/>
              <a:gd name="connsiteX21" fmla="*/ 4451045 w 8339481"/>
              <a:gd name="connsiteY21" fmla="*/ 3970154 h 4329590"/>
              <a:gd name="connsiteX22" fmla="*/ 1761830 w 8339481"/>
              <a:gd name="connsiteY22" fmla="*/ 4322167 h 4329590"/>
              <a:gd name="connsiteX0" fmla="*/ 1760156 w 8337807"/>
              <a:gd name="connsiteY0" fmla="*/ 4322167 h 4329590"/>
              <a:gd name="connsiteX1" fmla="*/ 1156896 w 8337807"/>
              <a:gd name="connsiteY1" fmla="*/ 4194499 h 4329590"/>
              <a:gd name="connsiteX2" fmla="*/ 906639 w 8337807"/>
              <a:gd name="connsiteY2" fmla="*/ 3921167 h 4329590"/>
              <a:gd name="connsiteX3" fmla="*/ 585875 w 8337807"/>
              <a:gd name="connsiteY3" fmla="*/ 3506331 h 4329590"/>
              <a:gd name="connsiteX4" fmla="*/ 43511 w 8337807"/>
              <a:gd name="connsiteY4" fmla="*/ 2687180 h 4329590"/>
              <a:gd name="connsiteX5" fmla="*/ 71132 w 8337807"/>
              <a:gd name="connsiteY5" fmla="*/ 2059689 h 4329590"/>
              <a:gd name="connsiteX6" fmla="*/ 374118 w 8337807"/>
              <a:gd name="connsiteY6" fmla="*/ 1423253 h 4329590"/>
              <a:gd name="connsiteX7" fmla="*/ 643626 w 8337807"/>
              <a:gd name="connsiteY7" fmla="*/ 890350 h 4329590"/>
              <a:gd name="connsiteX8" fmla="*/ 838338 w 8337807"/>
              <a:gd name="connsiteY8" fmla="*/ 501567 h 4329590"/>
              <a:gd name="connsiteX9" fmla="*/ 1206912 w 8337807"/>
              <a:gd name="connsiteY9" fmla="*/ 1501 h 4329590"/>
              <a:gd name="connsiteX10" fmla="*/ 3131808 w 8337807"/>
              <a:gd name="connsiteY10" fmla="*/ 671486 h 4329590"/>
              <a:gd name="connsiteX11" fmla="*/ 4544988 w 8337807"/>
              <a:gd name="connsiteY11" fmla="*/ 1178778 h 4329590"/>
              <a:gd name="connsiteX12" fmla="*/ 4906420 w 8337807"/>
              <a:gd name="connsiteY12" fmla="*/ 1276075 h 4329590"/>
              <a:gd name="connsiteX13" fmla="*/ 5975026 w 8337807"/>
              <a:gd name="connsiteY13" fmla="*/ 1582117 h 4329590"/>
              <a:gd name="connsiteX14" fmla="*/ 6902977 w 8337807"/>
              <a:gd name="connsiteY14" fmla="*/ 1871842 h 4329590"/>
              <a:gd name="connsiteX15" fmla="*/ 8013230 w 8337807"/>
              <a:gd name="connsiteY15" fmla="*/ 2287462 h 4329590"/>
              <a:gd name="connsiteX16" fmla="*/ 8261395 w 8337807"/>
              <a:gd name="connsiteY16" fmla="*/ 2424622 h 4329590"/>
              <a:gd name="connsiteX17" fmla="*/ 8309521 w 8337807"/>
              <a:gd name="connsiteY17" fmla="*/ 2748306 h 4329590"/>
              <a:gd name="connsiteX18" fmla="*/ 7862156 w 8337807"/>
              <a:gd name="connsiteY18" fmla="*/ 3094187 h 4329590"/>
              <a:gd name="connsiteX19" fmla="*/ 7205545 w 8337807"/>
              <a:gd name="connsiteY19" fmla="*/ 3349123 h 4329590"/>
              <a:gd name="connsiteX20" fmla="*/ 6156391 w 8337807"/>
              <a:gd name="connsiteY20" fmla="*/ 3635204 h 4329590"/>
              <a:gd name="connsiteX21" fmla="*/ 4449371 w 8337807"/>
              <a:gd name="connsiteY21" fmla="*/ 3970154 h 4329590"/>
              <a:gd name="connsiteX22" fmla="*/ 1760156 w 8337807"/>
              <a:gd name="connsiteY22" fmla="*/ 4322167 h 4329590"/>
              <a:gd name="connsiteX0" fmla="*/ 1760156 w 8337807"/>
              <a:gd name="connsiteY0" fmla="*/ 4322859 h 4330282"/>
              <a:gd name="connsiteX1" fmla="*/ 1156896 w 8337807"/>
              <a:gd name="connsiteY1" fmla="*/ 4195191 h 4330282"/>
              <a:gd name="connsiteX2" fmla="*/ 906639 w 8337807"/>
              <a:gd name="connsiteY2" fmla="*/ 3921859 h 4330282"/>
              <a:gd name="connsiteX3" fmla="*/ 585875 w 8337807"/>
              <a:gd name="connsiteY3" fmla="*/ 3507023 h 4330282"/>
              <a:gd name="connsiteX4" fmla="*/ 43511 w 8337807"/>
              <a:gd name="connsiteY4" fmla="*/ 2687872 h 4330282"/>
              <a:gd name="connsiteX5" fmla="*/ 71132 w 8337807"/>
              <a:gd name="connsiteY5" fmla="*/ 2060381 h 4330282"/>
              <a:gd name="connsiteX6" fmla="*/ 374118 w 8337807"/>
              <a:gd name="connsiteY6" fmla="*/ 1423945 h 4330282"/>
              <a:gd name="connsiteX7" fmla="*/ 643626 w 8337807"/>
              <a:gd name="connsiteY7" fmla="*/ 891042 h 4330282"/>
              <a:gd name="connsiteX8" fmla="*/ 838338 w 8337807"/>
              <a:gd name="connsiteY8" fmla="*/ 472205 h 4330282"/>
              <a:gd name="connsiteX9" fmla="*/ 1206912 w 8337807"/>
              <a:gd name="connsiteY9" fmla="*/ 2193 h 4330282"/>
              <a:gd name="connsiteX10" fmla="*/ 3131808 w 8337807"/>
              <a:gd name="connsiteY10" fmla="*/ 672178 h 4330282"/>
              <a:gd name="connsiteX11" fmla="*/ 4544988 w 8337807"/>
              <a:gd name="connsiteY11" fmla="*/ 1179470 h 4330282"/>
              <a:gd name="connsiteX12" fmla="*/ 4906420 w 8337807"/>
              <a:gd name="connsiteY12" fmla="*/ 1276767 h 4330282"/>
              <a:gd name="connsiteX13" fmla="*/ 5975026 w 8337807"/>
              <a:gd name="connsiteY13" fmla="*/ 1582809 h 4330282"/>
              <a:gd name="connsiteX14" fmla="*/ 6902977 w 8337807"/>
              <a:gd name="connsiteY14" fmla="*/ 1872534 h 4330282"/>
              <a:gd name="connsiteX15" fmla="*/ 8013230 w 8337807"/>
              <a:gd name="connsiteY15" fmla="*/ 2288154 h 4330282"/>
              <a:gd name="connsiteX16" fmla="*/ 8261395 w 8337807"/>
              <a:gd name="connsiteY16" fmla="*/ 2425314 h 4330282"/>
              <a:gd name="connsiteX17" fmla="*/ 8309521 w 8337807"/>
              <a:gd name="connsiteY17" fmla="*/ 2748998 h 4330282"/>
              <a:gd name="connsiteX18" fmla="*/ 7862156 w 8337807"/>
              <a:gd name="connsiteY18" fmla="*/ 3094879 h 4330282"/>
              <a:gd name="connsiteX19" fmla="*/ 7205545 w 8337807"/>
              <a:gd name="connsiteY19" fmla="*/ 3349815 h 4330282"/>
              <a:gd name="connsiteX20" fmla="*/ 6156391 w 8337807"/>
              <a:gd name="connsiteY20" fmla="*/ 3635896 h 4330282"/>
              <a:gd name="connsiteX21" fmla="*/ 4449371 w 8337807"/>
              <a:gd name="connsiteY21" fmla="*/ 3970846 h 4330282"/>
              <a:gd name="connsiteX22" fmla="*/ 1760156 w 8337807"/>
              <a:gd name="connsiteY22" fmla="*/ 4322859 h 4330282"/>
              <a:gd name="connsiteX0" fmla="*/ 1760156 w 8337807"/>
              <a:gd name="connsiteY0" fmla="*/ 4376214 h 4383637"/>
              <a:gd name="connsiteX1" fmla="*/ 1156896 w 8337807"/>
              <a:gd name="connsiteY1" fmla="*/ 4248546 h 4383637"/>
              <a:gd name="connsiteX2" fmla="*/ 906639 w 8337807"/>
              <a:gd name="connsiteY2" fmla="*/ 3975214 h 4383637"/>
              <a:gd name="connsiteX3" fmla="*/ 585875 w 8337807"/>
              <a:gd name="connsiteY3" fmla="*/ 3560378 h 4383637"/>
              <a:gd name="connsiteX4" fmla="*/ 43511 w 8337807"/>
              <a:gd name="connsiteY4" fmla="*/ 2741227 h 4383637"/>
              <a:gd name="connsiteX5" fmla="*/ 71132 w 8337807"/>
              <a:gd name="connsiteY5" fmla="*/ 2113736 h 4383637"/>
              <a:gd name="connsiteX6" fmla="*/ 374118 w 8337807"/>
              <a:gd name="connsiteY6" fmla="*/ 1477300 h 4383637"/>
              <a:gd name="connsiteX7" fmla="*/ 643626 w 8337807"/>
              <a:gd name="connsiteY7" fmla="*/ 944397 h 4383637"/>
              <a:gd name="connsiteX8" fmla="*/ 838338 w 8337807"/>
              <a:gd name="connsiteY8" fmla="*/ 525560 h 4383637"/>
              <a:gd name="connsiteX9" fmla="*/ 1028759 w 8337807"/>
              <a:gd name="connsiteY9" fmla="*/ 91935 h 4383637"/>
              <a:gd name="connsiteX10" fmla="*/ 1206912 w 8337807"/>
              <a:gd name="connsiteY10" fmla="*/ 55548 h 4383637"/>
              <a:gd name="connsiteX11" fmla="*/ 3131808 w 8337807"/>
              <a:gd name="connsiteY11" fmla="*/ 725533 h 4383637"/>
              <a:gd name="connsiteX12" fmla="*/ 4544988 w 8337807"/>
              <a:gd name="connsiteY12" fmla="*/ 1232825 h 4383637"/>
              <a:gd name="connsiteX13" fmla="*/ 4906420 w 8337807"/>
              <a:gd name="connsiteY13" fmla="*/ 1330122 h 4383637"/>
              <a:gd name="connsiteX14" fmla="*/ 5975026 w 8337807"/>
              <a:gd name="connsiteY14" fmla="*/ 1636164 h 4383637"/>
              <a:gd name="connsiteX15" fmla="*/ 6902977 w 8337807"/>
              <a:gd name="connsiteY15" fmla="*/ 1925889 h 4383637"/>
              <a:gd name="connsiteX16" fmla="*/ 8013230 w 8337807"/>
              <a:gd name="connsiteY16" fmla="*/ 2341509 h 4383637"/>
              <a:gd name="connsiteX17" fmla="*/ 8261395 w 8337807"/>
              <a:gd name="connsiteY17" fmla="*/ 2478669 h 4383637"/>
              <a:gd name="connsiteX18" fmla="*/ 8309521 w 8337807"/>
              <a:gd name="connsiteY18" fmla="*/ 2802353 h 4383637"/>
              <a:gd name="connsiteX19" fmla="*/ 7862156 w 8337807"/>
              <a:gd name="connsiteY19" fmla="*/ 3148234 h 4383637"/>
              <a:gd name="connsiteX20" fmla="*/ 7205545 w 8337807"/>
              <a:gd name="connsiteY20" fmla="*/ 3403170 h 4383637"/>
              <a:gd name="connsiteX21" fmla="*/ 6156391 w 8337807"/>
              <a:gd name="connsiteY21" fmla="*/ 3689251 h 4383637"/>
              <a:gd name="connsiteX22" fmla="*/ 4449371 w 8337807"/>
              <a:gd name="connsiteY22" fmla="*/ 4024201 h 4383637"/>
              <a:gd name="connsiteX23" fmla="*/ 1760156 w 8337807"/>
              <a:gd name="connsiteY23" fmla="*/ 4376214 h 4383637"/>
              <a:gd name="connsiteX0" fmla="*/ 1760156 w 8337807"/>
              <a:gd name="connsiteY0" fmla="*/ 4319424 h 4326847"/>
              <a:gd name="connsiteX1" fmla="*/ 1156896 w 8337807"/>
              <a:gd name="connsiteY1" fmla="*/ 4191756 h 4326847"/>
              <a:gd name="connsiteX2" fmla="*/ 906639 w 8337807"/>
              <a:gd name="connsiteY2" fmla="*/ 3918424 h 4326847"/>
              <a:gd name="connsiteX3" fmla="*/ 585875 w 8337807"/>
              <a:gd name="connsiteY3" fmla="*/ 3503588 h 4326847"/>
              <a:gd name="connsiteX4" fmla="*/ 43511 w 8337807"/>
              <a:gd name="connsiteY4" fmla="*/ 2684437 h 4326847"/>
              <a:gd name="connsiteX5" fmla="*/ 71132 w 8337807"/>
              <a:gd name="connsiteY5" fmla="*/ 2056946 h 4326847"/>
              <a:gd name="connsiteX6" fmla="*/ 374118 w 8337807"/>
              <a:gd name="connsiteY6" fmla="*/ 1420510 h 4326847"/>
              <a:gd name="connsiteX7" fmla="*/ 643626 w 8337807"/>
              <a:gd name="connsiteY7" fmla="*/ 887607 h 4326847"/>
              <a:gd name="connsiteX8" fmla="*/ 838338 w 8337807"/>
              <a:gd name="connsiteY8" fmla="*/ 468770 h 4326847"/>
              <a:gd name="connsiteX9" fmla="*/ 1028759 w 8337807"/>
              <a:gd name="connsiteY9" fmla="*/ 35145 h 4326847"/>
              <a:gd name="connsiteX10" fmla="*/ 1537112 w 8337807"/>
              <a:gd name="connsiteY10" fmla="*/ 124983 h 4326847"/>
              <a:gd name="connsiteX11" fmla="*/ 3131808 w 8337807"/>
              <a:gd name="connsiteY11" fmla="*/ 668743 h 4326847"/>
              <a:gd name="connsiteX12" fmla="*/ 4544988 w 8337807"/>
              <a:gd name="connsiteY12" fmla="*/ 1176035 h 4326847"/>
              <a:gd name="connsiteX13" fmla="*/ 4906420 w 8337807"/>
              <a:gd name="connsiteY13" fmla="*/ 1273332 h 4326847"/>
              <a:gd name="connsiteX14" fmla="*/ 5975026 w 8337807"/>
              <a:gd name="connsiteY14" fmla="*/ 1579374 h 4326847"/>
              <a:gd name="connsiteX15" fmla="*/ 6902977 w 8337807"/>
              <a:gd name="connsiteY15" fmla="*/ 1869099 h 4326847"/>
              <a:gd name="connsiteX16" fmla="*/ 8013230 w 8337807"/>
              <a:gd name="connsiteY16" fmla="*/ 2284719 h 4326847"/>
              <a:gd name="connsiteX17" fmla="*/ 8261395 w 8337807"/>
              <a:gd name="connsiteY17" fmla="*/ 2421879 h 4326847"/>
              <a:gd name="connsiteX18" fmla="*/ 8309521 w 8337807"/>
              <a:gd name="connsiteY18" fmla="*/ 2745563 h 4326847"/>
              <a:gd name="connsiteX19" fmla="*/ 7862156 w 8337807"/>
              <a:gd name="connsiteY19" fmla="*/ 3091444 h 4326847"/>
              <a:gd name="connsiteX20" fmla="*/ 7205545 w 8337807"/>
              <a:gd name="connsiteY20" fmla="*/ 3346380 h 4326847"/>
              <a:gd name="connsiteX21" fmla="*/ 6156391 w 8337807"/>
              <a:gd name="connsiteY21" fmla="*/ 3632461 h 4326847"/>
              <a:gd name="connsiteX22" fmla="*/ 4449371 w 8337807"/>
              <a:gd name="connsiteY22" fmla="*/ 3967411 h 4326847"/>
              <a:gd name="connsiteX23" fmla="*/ 1760156 w 8337807"/>
              <a:gd name="connsiteY23" fmla="*/ 4319424 h 4326847"/>
              <a:gd name="connsiteX0" fmla="*/ 1760156 w 8337807"/>
              <a:gd name="connsiteY0" fmla="*/ 4339219 h 4346642"/>
              <a:gd name="connsiteX1" fmla="*/ 1156896 w 8337807"/>
              <a:gd name="connsiteY1" fmla="*/ 4211551 h 4346642"/>
              <a:gd name="connsiteX2" fmla="*/ 906639 w 8337807"/>
              <a:gd name="connsiteY2" fmla="*/ 3938219 h 4346642"/>
              <a:gd name="connsiteX3" fmla="*/ 585875 w 8337807"/>
              <a:gd name="connsiteY3" fmla="*/ 3523383 h 4346642"/>
              <a:gd name="connsiteX4" fmla="*/ 43511 w 8337807"/>
              <a:gd name="connsiteY4" fmla="*/ 2704232 h 4346642"/>
              <a:gd name="connsiteX5" fmla="*/ 71132 w 8337807"/>
              <a:gd name="connsiteY5" fmla="*/ 2076741 h 4346642"/>
              <a:gd name="connsiteX6" fmla="*/ 374118 w 8337807"/>
              <a:gd name="connsiteY6" fmla="*/ 1440305 h 4346642"/>
              <a:gd name="connsiteX7" fmla="*/ 643626 w 8337807"/>
              <a:gd name="connsiteY7" fmla="*/ 907402 h 4346642"/>
              <a:gd name="connsiteX8" fmla="*/ 838338 w 8337807"/>
              <a:gd name="connsiteY8" fmla="*/ 488565 h 4346642"/>
              <a:gd name="connsiteX9" fmla="*/ 1028759 w 8337807"/>
              <a:gd name="connsiteY9" fmla="*/ 30897 h 4346642"/>
              <a:gd name="connsiteX10" fmla="*/ 1537112 w 8337807"/>
              <a:gd name="connsiteY10" fmla="*/ 144778 h 4346642"/>
              <a:gd name="connsiteX11" fmla="*/ 3131808 w 8337807"/>
              <a:gd name="connsiteY11" fmla="*/ 688538 h 4346642"/>
              <a:gd name="connsiteX12" fmla="*/ 4544988 w 8337807"/>
              <a:gd name="connsiteY12" fmla="*/ 1195830 h 4346642"/>
              <a:gd name="connsiteX13" fmla="*/ 4906420 w 8337807"/>
              <a:gd name="connsiteY13" fmla="*/ 1293127 h 4346642"/>
              <a:gd name="connsiteX14" fmla="*/ 5975026 w 8337807"/>
              <a:gd name="connsiteY14" fmla="*/ 1599169 h 4346642"/>
              <a:gd name="connsiteX15" fmla="*/ 6902977 w 8337807"/>
              <a:gd name="connsiteY15" fmla="*/ 1888894 h 4346642"/>
              <a:gd name="connsiteX16" fmla="*/ 8013230 w 8337807"/>
              <a:gd name="connsiteY16" fmla="*/ 2304514 h 4346642"/>
              <a:gd name="connsiteX17" fmla="*/ 8261395 w 8337807"/>
              <a:gd name="connsiteY17" fmla="*/ 2441674 h 4346642"/>
              <a:gd name="connsiteX18" fmla="*/ 8309521 w 8337807"/>
              <a:gd name="connsiteY18" fmla="*/ 2765358 h 4346642"/>
              <a:gd name="connsiteX19" fmla="*/ 7862156 w 8337807"/>
              <a:gd name="connsiteY19" fmla="*/ 3111239 h 4346642"/>
              <a:gd name="connsiteX20" fmla="*/ 7205545 w 8337807"/>
              <a:gd name="connsiteY20" fmla="*/ 3366175 h 4346642"/>
              <a:gd name="connsiteX21" fmla="*/ 6156391 w 8337807"/>
              <a:gd name="connsiteY21" fmla="*/ 3652256 h 4346642"/>
              <a:gd name="connsiteX22" fmla="*/ 4449371 w 8337807"/>
              <a:gd name="connsiteY22" fmla="*/ 3987206 h 4346642"/>
              <a:gd name="connsiteX23" fmla="*/ 1760156 w 8337807"/>
              <a:gd name="connsiteY23" fmla="*/ 4339219 h 4346642"/>
              <a:gd name="connsiteX0" fmla="*/ 1760156 w 8337807"/>
              <a:gd name="connsiteY0" fmla="*/ 4339219 h 4346642"/>
              <a:gd name="connsiteX1" fmla="*/ 1156896 w 8337807"/>
              <a:gd name="connsiteY1" fmla="*/ 4211551 h 4346642"/>
              <a:gd name="connsiteX2" fmla="*/ 906639 w 8337807"/>
              <a:gd name="connsiteY2" fmla="*/ 3938219 h 4346642"/>
              <a:gd name="connsiteX3" fmla="*/ 585875 w 8337807"/>
              <a:gd name="connsiteY3" fmla="*/ 3523383 h 4346642"/>
              <a:gd name="connsiteX4" fmla="*/ 43511 w 8337807"/>
              <a:gd name="connsiteY4" fmla="*/ 2704232 h 4346642"/>
              <a:gd name="connsiteX5" fmla="*/ 71132 w 8337807"/>
              <a:gd name="connsiteY5" fmla="*/ 2076741 h 4346642"/>
              <a:gd name="connsiteX6" fmla="*/ 374118 w 8337807"/>
              <a:gd name="connsiteY6" fmla="*/ 1440305 h 4346642"/>
              <a:gd name="connsiteX7" fmla="*/ 643626 w 8337807"/>
              <a:gd name="connsiteY7" fmla="*/ 907402 h 4346642"/>
              <a:gd name="connsiteX8" fmla="*/ 838338 w 8337807"/>
              <a:gd name="connsiteY8" fmla="*/ 488565 h 4346642"/>
              <a:gd name="connsiteX9" fmla="*/ 1028759 w 8337807"/>
              <a:gd name="connsiteY9" fmla="*/ 30897 h 4346642"/>
              <a:gd name="connsiteX10" fmla="*/ 1537112 w 8337807"/>
              <a:gd name="connsiteY10" fmla="*/ 144778 h 4346642"/>
              <a:gd name="connsiteX11" fmla="*/ 3131808 w 8337807"/>
              <a:gd name="connsiteY11" fmla="*/ 688538 h 4346642"/>
              <a:gd name="connsiteX12" fmla="*/ 4614838 w 8337807"/>
              <a:gd name="connsiteY12" fmla="*/ 1165777 h 4346642"/>
              <a:gd name="connsiteX13" fmla="*/ 4906420 w 8337807"/>
              <a:gd name="connsiteY13" fmla="*/ 1293127 h 4346642"/>
              <a:gd name="connsiteX14" fmla="*/ 5975026 w 8337807"/>
              <a:gd name="connsiteY14" fmla="*/ 1599169 h 4346642"/>
              <a:gd name="connsiteX15" fmla="*/ 6902977 w 8337807"/>
              <a:gd name="connsiteY15" fmla="*/ 1888894 h 4346642"/>
              <a:gd name="connsiteX16" fmla="*/ 8013230 w 8337807"/>
              <a:gd name="connsiteY16" fmla="*/ 2304514 h 4346642"/>
              <a:gd name="connsiteX17" fmla="*/ 8261395 w 8337807"/>
              <a:gd name="connsiteY17" fmla="*/ 2441674 h 4346642"/>
              <a:gd name="connsiteX18" fmla="*/ 8309521 w 8337807"/>
              <a:gd name="connsiteY18" fmla="*/ 2765358 h 4346642"/>
              <a:gd name="connsiteX19" fmla="*/ 7862156 w 8337807"/>
              <a:gd name="connsiteY19" fmla="*/ 3111239 h 4346642"/>
              <a:gd name="connsiteX20" fmla="*/ 7205545 w 8337807"/>
              <a:gd name="connsiteY20" fmla="*/ 3366175 h 4346642"/>
              <a:gd name="connsiteX21" fmla="*/ 6156391 w 8337807"/>
              <a:gd name="connsiteY21" fmla="*/ 3652256 h 4346642"/>
              <a:gd name="connsiteX22" fmla="*/ 4449371 w 8337807"/>
              <a:gd name="connsiteY22" fmla="*/ 3987206 h 4346642"/>
              <a:gd name="connsiteX23" fmla="*/ 1760156 w 8337807"/>
              <a:gd name="connsiteY23" fmla="*/ 4339219 h 4346642"/>
              <a:gd name="connsiteX0" fmla="*/ 1760156 w 8337807"/>
              <a:gd name="connsiteY0" fmla="*/ 4339219 h 4346642"/>
              <a:gd name="connsiteX1" fmla="*/ 1156896 w 8337807"/>
              <a:gd name="connsiteY1" fmla="*/ 4211551 h 4346642"/>
              <a:gd name="connsiteX2" fmla="*/ 906639 w 8337807"/>
              <a:gd name="connsiteY2" fmla="*/ 3938219 h 4346642"/>
              <a:gd name="connsiteX3" fmla="*/ 585875 w 8337807"/>
              <a:gd name="connsiteY3" fmla="*/ 3523383 h 4346642"/>
              <a:gd name="connsiteX4" fmla="*/ 43511 w 8337807"/>
              <a:gd name="connsiteY4" fmla="*/ 2704232 h 4346642"/>
              <a:gd name="connsiteX5" fmla="*/ 71132 w 8337807"/>
              <a:gd name="connsiteY5" fmla="*/ 2076741 h 4346642"/>
              <a:gd name="connsiteX6" fmla="*/ 374118 w 8337807"/>
              <a:gd name="connsiteY6" fmla="*/ 1440305 h 4346642"/>
              <a:gd name="connsiteX7" fmla="*/ 643626 w 8337807"/>
              <a:gd name="connsiteY7" fmla="*/ 907402 h 4346642"/>
              <a:gd name="connsiteX8" fmla="*/ 838338 w 8337807"/>
              <a:gd name="connsiteY8" fmla="*/ 488565 h 4346642"/>
              <a:gd name="connsiteX9" fmla="*/ 1028759 w 8337807"/>
              <a:gd name="connsiteY9" fmla="*/ 30897 h 4346642"/>
              <a:gd name="connsiteX10" fmla="*/ 1537112 w 8337807"/>
              <a:gd name="connsiteY10" fmla="*/ 144778 h 4346642"/>
              <a:gd name="connsiteX11" fmla="*/ 3131808 w 8337807"/>
              <a:gd name="connsiteY11" fmla="*/ 688538 h 4346642"/>
              <a:gd name="connsiteX12" fmla="*/ 4614838 w 8337807"/>
              <a:gd name="connsiteY12" fmla="*/ 1165777 h 4346642"/>
              <a:gd name="connsiteX13" fmla="*/ 4969920 w 8337807"/>
              <a:gd name="connsiteY13" fmla="*/ 1293127 h 4346642"/>
              <a:gd name="connsiteX14" fmla="*/ 5975026 w 8337807"/>
              <a:gd name="connsiteY14" fmla="*/ 1599169 h 4346642"/>
              <a:gd name="connsiteX15" fmla="*/ 6902977 w 8337807"/>
              <a:gd name="connsiteY15" fmla="*/ 1888894 h 4346642"/>
              <a:gd name="connsiteX16" fmla="*/ 8013230 w 8337807"/>
              <a:gd name="connsiteY16" fmla="*/ 2304514 h 4346642"/>
              <a:gd name="connsiteX17" fmla="*/ 8261395 w 8337807"/>
              <a:gd name="connsiteY17" fmla="*/ 2441674 h 4346642"/>
              <a:gd name="connsiteX18" fmla="*/ 8309521 w 8337807"/>
              <a:gd name="connsiteY18" fmla="*/ 2765358 h 4346642"/>
              <a:gd name="connsiteX19" fmla="*/ 7862156 w 8337807"/>
              <a:gd name="connsiteY19" fmla="*/ 3111239 h 4346642"/>
              <a:gd name="connsiteX20" fmla="*/ 7205545 w 8337807"/>
              <a:gd name="connsiteY20" fmla="*/ 3366175 h 4346642"/>
              <a:gd name="connsiteX21" fmla="*/ 6156391 w 8337807"/>
              <a:gd name="connsiteY21" fmla="*/ 3652256 h 4346642"/>
              <a:gd name="connsiteX22" fmla="*/ 4449371 w 8337807"/>
              <a:gd name="connsiteY22" fmla="*/ 3987206 h 4346642"/>
              <a:gd name="connsiteX23" fmla="*/ 1760156 w 8337807"/>
              <a:gd name="connsiteY23" fmla="*/ 4339219 h 4346642"/>
              <a:gd name="connsiteX0" fmla="*/ 1760156 w 8337807"/>
              <a:gd name="connsiteY0" fmla="*/ 4339219 h 4346642"/>
              <a:gd name="connsiteX1" fmla="*/ 1156896 w 8337807"/>
              <a:gd name="connsiteY1" fmla="*/ 4211551 h 4346642"/>
              <a:gd name="connsiteX2" fmla="*/ 906639 w 8337807"/>
              <a:gd name="connsiteY2" fmla="*/ 3938219 h 4346642"/>
              <a:gd name="connsiteX3" fmla="*/ 585875 w 8337807"/>
              <a:gd name="connsiteY3" fmla="*/ 3523383 h 4346642"/>
              <a:gd name="connsiteX4" fmla="*/ 43511 w 8337807"/>
              <a:gd name="connsiteY4" fmla="*/ 2704232 h 4346642"/>
              <a:gd name="connsiteX5" fmla="*/ 71132 w 8337807"/>
              <a:gd name="connsiteY5" fmla="*/ 2076741 h 4346642"/>
              <a:gd name="connsiteX6" fmla="*/ 374118 w 8337807"/>
              <a:gd name="connsiteY6" fmla="*/ 1440305 h 4346642"/>
              <a:gd name="connsiteX7" fmla="*/ 643626 w 8337807"/>
              <a:gd name="connsiteY7" fmla="*/ 907402 h 4346642"/>
              <a:gd name="connsiteX8" fmla="*/ 838338 w 8337807"/>
              <a:gd name="connsiteY8" fmla="*/ 488565 h 4346642"/>
              <a:gd name="connsiteX9" fmla="*/ 1028759 w 8337807"/>
              <a:gd name="connsiteY9" fmla="*/ 30897 h 4346642"/>
              <a:gd name="connsiteX10" fmla="*/ 1537112 w 8337807"/>
              <a:gd name="connsiteY10" fmla="*/ 144778 h 4346642"/>
              <a:gd name="connsiteX11" fmla="*/ 3131808 w 8337807"/>
              <a:gd name="connsiteY11" fmla="*/ 688538 h 4346642"/>
              <a:gd name="connsiteX12" fmla="*/ 4614838 w 8337807"/>
              <a:gd name="connsiteY12" fmla="*/ 1165777 h 4346642"/>
              <a:gd name="connsiteX13" fmla="*/ 4969920 w 8337807"/>
              <a:gd name="connsiteY13" fmla="*/ 1293127 h 4346642"/>
              <a:gd name="connsiteX14" fmla="*/ 5975026 w 8337807"/>
              <a:gd name="connsiteY14" fmla="*/ 1599169 h 4346642"/>
              <a:gd name="connsiteX15" fmla="*/ 6902977 w 8337807"/>
              <a:gd name="connsiteY15" fmla="*/ 1888894 h 4346642"/>
              <a:gd name="connsiteX16" fmla="*/ 8013230 w 8337807"/>
              <a:gd name="connsiteY16" fmla="*/ 2304514 h 4346642"/>
              <a:gd name="connsiteX17" fmla="*/ 8261395 w 8337807"/>
              <a:gd name="connsiteY17" fmla="*/ 2495770 h 4346642"/>
              <a:gd name="connsiteX18" fmla="*/ 8309521 w 8337807"/>
              <a:gd name="connsiteY18" fmla="*/ 2765358 h 4346642"/>
              <a:gd name="connsiteX19" fmla="*/ 7862156 w 8337807"/>
              <a:gd name="connsiteY19" fmla="*/ 3111239 h 4346642"/>
              <a:gd name="connsiteX20" fmla="*/ 7205545 w 8337807"/>
              <a:gd name="connsiteY20" fmla="*/ 3366175 h 4346642"/>
              <a:gd name="connsiteX21" fmla="*/ 6156391 w 8337807"/>
              <a:gd name="connsiteY21" fmla="*/ 3652256 h 4346642"/>
              <a:gd name="connsiteX22" fmla="*/ 4449371 w 8337807"/>
              <a:gd name="connsiteY22" fmla="*/ 3987206 h 4346642"/>
              <a:gd name="connsiteX23" fmla="*/ 1760156 w 8337807"/>
              <a:gd name="connsiteY23" fmla="*/ 4339219 h 4346642"/>
              <a:gd name="connsiteX0" fmla="*/ 1760156 w 8304775"/>
              <a:gd name="connsiteY0" fmla="*/ 4339219 h 4346642"/>
              <a:gd name="connsiteX1" fmla="*/ 1156896 w 8304775"/>
              <a:gd name="connsiteY1" fmla="*/ 4211551 h 4346642"/>
              <a:gd name="connsiteX2" fmla="*/ 906639 w 8304775"/>
              <a:gd name="connsiteY2" fmla="*/ 3938219 h 4346642"/>
              <a:gd name="connsiteX3" fmla="*/ 585875 w 8304775"/>
              <a:gd name="connsiteY3" fmla="*/ 3523383 h 4346642"/>
              <a:gd name="connsiteX4" fmla="*/ 43511 w 8304775"/>
              <a:gd name="connsiteY4" fmla="*/ 2704232 h 4346642"/>
              <a:gd name="connsiteX5" fmla="*/ 71132 w 8304775"/>
              <a:gd name="connsiteY5" fmla="*/ 2076741 h 4346642"/>
              <a:gd name="connsiteX6" fmla="*/ 374118 w 8304775"/>
              <a:gd name="connsiteY6" fmla="*/ 1440305 h 4346642"/>
              <a:gd name="connsiteX7" fmla="*/ 643626 w 8304775"/>
              <a:gd name="connsiteY7" fmla="*/ 907402 h 4346642"/>
              <a:gd name="connsiteX8" fmla="*/ 838338 w 8304775"/>
              <a:gd name="connsiteY8" fmla="*/ 488565 h 4346642"/>
              <a:gd name="connsiteX9" fmla="*/ 1028759 w 8304775"/>
              <a:gd name="connsiteY9" fmla="*/ 30897 h 4346642"/>
              <a:gd name="connsiteX10" fmla="*/ 1537112 w 8304775"/>
              <a:gd name="connsiteY10" fmla="*/ 144778 h 4346642"/>
              <a:gd name="connsiteX11" fmla="*/ 3131808 w 8304775"/>
              <a:gd name="connsiteY11" fmla="*/ 688538 h 4346642"/>
              <a:gd name="connsiteX12" fmla="*/ 4614838 w 8304775"/>
              <a:gd name="connsiteY12" fmla="*/ 1165777 h 4346642"/>
              <a:gd name="connsiteX13" fmla="*/ 4969920 w 8304775"/>
              <a:gd name="connsiteY13" fmla="*/ 1293127 h 4346642"/>
              <a:gd name="connsiteX14" fmla="*/ 5975026 w 8304775"/>
              <a:gd name="connsiteY14" fmla="*/ 1599169 h 4346642"/>
              <a:gd name="connsiteX15" fmla="*/ 6902977 w 8304775"/>
              <a:gd name="connsiteY15" fmla="*/ 1888894 h 4346642"/>
              <a:gd name="connsiteX16" fmla="*/ 8013230 w 8304775"/>
              <a:gd name="connsiteY16" fmla="*/ 2304514 h 4346642"/>
              <a:gd name="connsiteX17" fmla="*/ 8261395 w 8304775"/>
              <a:gd name="connsiteY17" fmla="*/ 2495770 h 4346642"/>
              <a:gd name="connsiteX18" fmla="*/ 8265071 w 8304775"/>
              <a:gd name="connsiteY18" fmla="*/ 2807433 h 4346642"/>
              <a:gd name="connsiteX19" fmla="*/ 7862156 w 8304775"/>
              <a:gd name="connsiteY19" fmla="*/ 3111239 h 4346642"/>
              <a:gd name="connsiteX20" fmla="*/ 7205545 w 8304775"/>
              <a:gd name="connsiteY20" fmla="*/ 3366175 h 4346642"/>
              <a:gd name="connsiteX21" fmla="*/ 6156391 w 8304775"/>
              <a:gd name="connsiteY21" fmla="*/ 3652256 h 4346642"/>
              <a:gd name="connsiteX22" fmla="*/ 4449371 w 8304775"/>
              <a:gd name="connsiteY22" fmla="*/ 3987206 h 4346642"/>
              <a:gd name="connsiteX23" fmla="*/ 1760156 w 8304775"/>
              <a:gd name="connsiteY23" fmla="*/ 4339219 h 4346642"/>
              <a:gd name="connsiteX0" fmla="*/ 1760156 w 8290526"/>
              <a:gd name="connsiteY0" fmla="*/ 4339219 h 4346642"/>
              <a:gd name="connsiteX1" fmla="*/ 1156896 w 8290526"/>
              <a:gd name="connsiteY1" fmla="*/ 4211551 h 4346642"/>
              <a:gd name="connsiteX2" fmla="*/ 906639 w 8290526"/>
              <a:gd name="connsiteY2" fmla="*/ 3938219 h 4346642"/>
              <a:gd name="connsiteX3" fmla="*/ 585875 w 8290526"/>
              <a:gd name="connsiteY3" fmla="*/ 3523383 h 4346642"/>
              <a:gd name="connsiteX4" fmla="*/ 43511 w 8290526"/>
              <a:gd name="connsiteY4" fmla="*/ 2704232 h 4346642"/>
              <a:gd name="connsiteX5" fmla="*/ 71132 w 8290526"/>
              <a:gd name="connsiteY5" fmla="*/ 2076741 h 4346642"/>
              <a:gd name="connsiteX6" fmla="*/ 374118 w 8290526"/>
              <a:gd name="connsiteY6" fmla="*/ 1440305 h 4346642"/>
              <a:gd name="connsiteX7" fmla="*/ 643626 w 8290526"/>
              <a:gd name="connsiteY7" fmla="*/ 907402 h 4346642"/>
              <a:gd name="connsiteX8" fmla="*/ 838338 w 8290526"/>
              <a:gd name="connsiteY8" fmla="*/ 488565 h 4346642"/>
              <a:gd name="connsiteX9" fmla="*/ 1028759 w 8290526"/>
              <a:gd name="connsiteY9" fmla="*/ 30897 h 4346642"/>
              <a:gd name="connsiteX10" fmla="*/ 1537112 w 8290526"/>
              <a:gd name="connsiteY10" fmla="*/ 144778 h 4346642"/>
              <a:gd name="connsiteX11" fmla="*/ 3131808 w 8290526"/>
              <a:gd name="connsiteY11" fmla="*/ 688538 h 4346642"/>
              <a:gd name="connsiteX12" fmla="*/ 4614838 w 8290526"/>
              <a:gd name="connsiteY12" fmla="*/ 1165777 h 4346642"/>
              <a:gd name="connsiteX13" fmla="*/ 4969920 w 8290526"/>
              <a:gd name="connsiteY13" fmla="*/ 1293127 h 4346642"/>
              <a:gd name="connsiteX14" fmla="*/ 5975026 w 8290526"/>
              <a:gd name="connsiteY14" fmla="*/ 1599169 h 4346642"/>
              <a:gd name="connsiteX15" fmla="*/ 6902977 w 8290526"/>
              <a:gd name="connsiteY15" fmla="*/ 1888894 h 4346642"/>
              <a:gd name="connsiteX16" fmla="*/ 8013230 w 8290526"/>
              <a:gd name="connsiteY16" fmla="*/ 2304514 h 4346642"/>
              <a:gd name="connsiteX17" fmla="*/ 8223295 w 8290526"/>
              <a:gd name="connsiteY17" fmla="*/ 2453695 h 4346642"/>
              <a:gd name="connsiteX18" fmla="*/ 8265071 w 8290526"/>
              <a:gd name="connsiteY18" fmla="*/ 2807433 h 4346642"/>
              <a:gd name="connsiteX19" fmla="*/ 7862156 w 8290526"/>
              <a:gd name="connsiteY19" fmla="*/ 3111239 h 4346642"/>
              <a:gd name="connsiteX20" fmla="*/ 7205545 w 8290526"/>
              <a:gd name="connsiteY20" fmla="*/ 3366175 h 4346642"/>
              <a:gd name="connsiteX21" fmla="*/ 6156391 w 8290526"/>
              <a:gd name="connsiteY21" fmla="*/ 3652256 h 4346642"/>
              <a:gd name="connsiteX22" fmla="*/ 4449371 w 8290526"/>
              <a:gd name="connsiteY22" fmla="*/ 3987206 h 4346642"/>
              <a:gd name="connsiteX23" fmla="*/ 1760156 w 8290526"/>
              <a:gd name="connsiteY23" fmla="*/ 4339219 h 4346642"/>
              <a:gd name="connsiteX0" fmla="*/ 1760156 w 8296117"/>
              <a:gd name="connsiteY0" fmla="*/ 4339219 h 4346642"/>
              <a:gd name="connsiteX1" fmla="*/ 1156896 w 8296117"/>
              <a:gd name="connsiteY1" fmla="*/ 4211551 h 4346642"/>
              <a:gd name="connsiteX2" fmla="*/ 906639 w 8296117"/>
              <a:gd name="connsiteY2" fmla="*/ 3938219 h 4346642"/>
              <a:gd name="connsiteX3" fmla="*/ 585875 w 8296117"/>
              <a:gd name="connsiteY3" fmla="*/ 3523383 h 4346642"/>
              <a:gd name="connsiteX4" fmla="*/ 43511 w 8296117"/>
              <a:gd name="connsiteY4" fmla="*/ 2704232 h 4346642"/>
              <a:gd name="connsiteX5" fmla="*/ 71132 w 8296117"/>
              <a:gd name="connsiteY5" fmla="*/ 2076741 h 4346642"/>
              <a:gd name="connsiteX6" fmla="*/ 374118 w 8296117"/>
              <a:gd name="connsiteY6" fmla="*/ 1440305 h 4346642"/>
              <a:gd name="connsiteX7" fmla="*/ 643626 w 8296117"/>
              <a:gd name="connsiteY7" fmla="*/ 907402 h 4346642"/>
              <a:gd name="connsiteX8" fmla="*/ 838338 w 8296117"/>
              <a:gd name="connsiteY8" fmla="*/ 488565 h 4346642"/>
              <a:gd name="connsiteX9" fmla="*/ 1028759 w 8296117"/>
              <a:gd name="connsiteY9" fmla="*/ 30897 h 4346642"/>
              <a:gd name="connsiteX10" fmla="*/ 1537112 w 8296117"/>
              <a:gd name="connsiteY10" fmla="*/ 144778 h 4346642"/>
              <a:gd name="connsiteX11" fmla="*/ 3131808 w 8296117"/>
              <a:gd name="connsiteY11" fmla="*/ 688538 h 4346642"/>
              <a:gd name="connsiteX12" fmla="*/ 4614838 w 8296117"/>
              <a:gd name="connsiteY12" fmla="*/ 1165777 h 4346642"/>
              <a:gd name="connsiteX13" fmla="*/ 4969920 w 8296117"/>
              <a:gd name="connsiteY13" fmla="*/ 1293127 h 4346642"/>
              <a:gd name="connsiteX14" fmla="*/ 5975026 w 8296117"/>
              <a:gd name="connsiteY14" fmla="*/ 1599169 h 4346642"/>
              <a:gd name="connsiteX15" fmla="*/ 6902977 w 8296117"/>
              <a:gd name="connsiteY15" fmla="*/ 1888894 h 4346642"/>
              <a:gd name="connsiteX16" fmla="*/ 7860830 w 8296117"/>
              <a:gd name="connsiteY16" fmla="*/ 2262439 h 4346642"/>
              <a:gd name="connsiteX17" fmla="*/ 8223295 w 8296117"/>
              <a:gd name="connsiteY17" fmla="*/ 2453695 h 4346642"/>
              <a:gd name="connsiteX18" fmla="*/ 8265071 w 8296117"/>
              <a:gd name="connsiteY18" fmla="*/ 2807433 h 4346642"/>
              <a:gd name="connsiteX19" fmla="*/ 7862156 w 8296117"/>
              <a:gd name="connsiteY19" fmla="*/ 3111239 h 4346642"/>
              <a:gd name="connsiteX20" fmla="*/ 7205545 w 8296117"/>
              <a:gd name="connsiteY20" fmla="*/ 3366175 h 4346642"/>
              <a:gd name="connsiteX21" fmla="*/ 6156391 w 8296117"/>
              <a:gd name="connsiteY21" fmla="*/ 3652256 h 4346642"/>
              <a:gd name="connsiteX22" fmla="*/ 4449371 w 8296117"/>
              <a:gd name="connsiteY22" fmla="*/ 3987206 h 4346642"/>
              <a:gd name="connsiteX23" fmla="*/ 1760156 w 8296117"/>
              <a:gd name="connsiteY23" fmla="*/ 4339219 h 4346642"/>
              <a:gd name="connsiteX0" fmla="*/ 1760156 w 8296117"/>
              <a:gd name="connsiteY0" fmla="*/ 4339219 h 4346642"/>
              <a:gd name="connsiteX1" fmla="*/ 1156896 w 8296117"/>
              <a:gd name="connsiteY1" fmla="*/ 4211551 h 4346642"/>
              <a:gd name="connsiteX2" fmla="*/ 906639 w 8296117"/>
              <a:gd name="connsiteY2" fmla="*/ 3938219 h 4346642"/>
              <a:gd name="connsiteX3" fmla="*/ 585875 w 8296117"/>
              <a:gd name="connsiteY3" fmla="*/ 3523383 h 4346642"/>
              <a:gd name="connsiteX4" fmla="*/ 43511 w 8296117"/>
              <a:gd name="connsiteY4" fmla="*/ 2704232 h 4346642"/>
              <a:gd name="connsiteX5" fmla="*/ 71132 w 8296117"/>
              <a:gd name="connsiteY5" fmla="*/ 2076741 h 4346642"/>
              <a:gd name="connsiteX6" fmla="*/ 374118 w 8296117"/>
              <a:gd name="connsiteY6" fmla="*/ 1440305 h 4346642"/>
              <a:gd name="connsiteX7" fmla="*/ 643626 w 8296117"/>
              <a:gd name="connsiteY7" fmla="*/ 907402 h 4346642"/>
              <a:gd name="connsiteX8" fmla="*/ 838338 w 8296117"/>
              <a:gd name="connsiteY8" fmla="*/ 488565 h 4346642"/>
              <a:gd name="connsiteX9" fmla="*/ 1028759 w 8296117"/>
              <a:gd name="connsiteY9" fmla="*/ 30897 h 4346642"/>
              <a:gd name="connsiteX10" fmla="*/ 1537112 w 8296117"/>
              <a:gd name="connsiteY10" fmla="*/ 144778 h 4346642"/>
              <a:gd name="connsiteX11" fmla="*/ 3131808 w 8296117"/>
              <a:gd name="connsiteY11" fmla="*/ 688538 h 4346642"/>
              <a:gd name="connsiteX12" fmla="*/ 4614838 w 8296117"/>
              <a:gd name="connsiteY12" fmla="*/ 1165777 h 4346642"/>
              <a:gd name="connsiteX13" fmla="*/ 4969920 w 8296117"/>
              <a:gd name="connsiteY13" fmla="*/ 1293127 h 4346642"/>
              <a:gd name="connsiteX14" fmla="*/ 5975026 w 8296117"/>
              <a:gd name="connsiteY14" fmla="*/ 1599169 h 4346642"/>
              <a:gd name="connsiteX15" fmla="*/ 6902977 w 8296117"/>
              <a:gd name="connsiteY15" fmla="*/ 1888894 h 4346642"/>
              <a:gd name="connsiteX16" fmla="*/ 7860830 w 8296117"/>
              <a:gd name="connsiteY16" fmla="*/ 2226375 h 4346642"/>
              <a:gd name="connsiteX17" fmla="*/ 8223295 w 8296117"/>
              <a:gd name="connsiteY17" fmla="*/ 2453695 h 4346642"/>
              <a:gd name="connsiteX18" fmla="*/ 8265071 w 8296117"/>
              <a:gd name="connsiteY18" fmla="*/ 2807433 h 4346642"/>
              <a:gd name="connsiteX19" fmla="*/ 7862156 w 8296117"/>
              <a:gd name="connsiteY19" fmla="*/ 3111239 h 4346642"/>
              <a:gd name="connsiteX20" fmla="*/ 7205545 w 8296117"/>
              <a:gd name="connsiteY20" fmla="*/ 3366175 h 4346642"/>
              <a:gd name="connsiteX21" fmla="*/ 6156391 w 8296117"/>
              <a:gd name="connsiteY21" fmla="*/ 3652256 h 4346642"/>
              <a:gd name="connsiteX22" fmla="*/ 4449371 w 8296117"/>
              <a:gd name="connsiteY22" fmla="*/ 3987206 h 4346642"/>
              <a:gd name="connsiteX23" fmla="*/ 1760156 w 8296117"/>
              <a:gd name="connsiteY23" fmla="*/ 4339219 h 4346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8296117" h="4346642">
                <a:moveTo>
                  <a:pt x="1760156" y="4339219"/>
                </a:moveTo>
                <a:cubicBezTo>
                  <a:pt x="1211410" y="4376610"/>
                  <a:pt x="1281502" y="4263199"/>
                  <a:pt x="1156896" y="4211551"/>
                </a:cubicBezTo>
                <a:cubicBezTo>
                  <a:pt x="1032290" y="4159903"/>
                  <a:pt x="1009830" y="4045321"/>
                  <a:pt x="906639" y="3938219"/>
                </a:cubicBezTo>
                <a:cubicBezTo>
                  <a:pt x="803448" y="3831117"/>
                  <a:pt x="729730" y="3729047"/>
                  <a:pt x="585875" y="3523383"/>
                </a:cubicBezTo>
                <a:cubicBezTo>
                  <a:pt x="442020" y="3317719"/>
                  <a:pt x="129301" y="2945339"/>
                  <a:pt x="43511" y="2704232"/>
                </a:cubicBezTo>
                <a:cubicBezTo>
                  <a:pt x="-42279" y="2463125"/>
                  <a:pt x="16031" y="2287396"/>
                  <a:pt x="71132" y="2076741"/>
                </a:cubicBezTo>
                <a:cubicBezTo>
                  <a:pt x="126233" y="1866087"/>
                  <a:pt x="278702" y="1635195"/>
                  <a:pt x="374118" y="1440305"/>
                </a:cubicBezTo>
                <a:cubicBezTo>
                  <a:pt x="469534" y="1245415"/>
                  <a:pt x="566256" y="1066025"/>
                  <a:pt x="643626" y="907402"/>
                </a:cubicBezTo>
                <a:cubicBezTo>
                  <a:pt x="720996" y="748779"/>
                  <a:pt x="774149" y="634649"/>
                  <a:pt x="838338" y="488565"/>
                </a:cubicBezTo>
                <a:cubicBezTo>
                  <a:pt x="902527" y="342481"/>
                  <a:pt x="967330" y="109232"/>
                  <a:pt x="1028759" y="30897"/>
                </a:cubicBezTo>
                <a:cubicBezTo>
                  <a:pt x="1090188" y="-47438"/>
                  <a:pt x="1186604" y="35171"/>
                  <a:pt x="1537112" y="144778"/>
                </a:cubicBezTo>
                <a:cubicBezTo>
                  <a:pt x="1887620" y="254385"/>
                  <a:pt x="2618854" y="518372"/>
                  <a:pt x="3131808" y="688538"/>
                </a:cubicBezTo>
                <a:lnTo>
                  <a:pt x="4614838" y="1165777"/>
                </a:lnTo>
                <a:cubicBezTo>
                  <a:pt x="4848042" y="1258949"/>
                  <a:pt x="4743222" y="1220895"/>
                  <a:pt x="4969920" y="1293127"/>
                </a:cubicBezTo>
                <a:cubicBezTo>
                  <a:pt x="5196618" y="1365359"/>
                  <a:pt x="5652850" y="1499875"/>
                  <a:pt x="5975026" y="1599169"/>
                </a:cubicBezTo>
                <a:cubicBezTo>
                  <a:pt x="6297202" y="1698463"/>
                  <a:pt x="6588676" y="1784360"/>
                  <a:pt x="6902977" y="1888894"/>
                </a:cubicBezTo>
                <a:cubicBezTo>
                  <a:pt x="7217278" y="1993428"/>
                  <a:pt x="7640777" y="2132242"/>
                  <a:pt x="7860830" y="2226375"/>
                </a:cubicBezTo>
                <a:cubicBezTo>
                  <a:pt x="8080883" y="2320508"/>
                  <a:pt x="8155922" y="2356852"/>
                  <a:pt x="8223295" y="2453695"/>
                </a:cubicBezTo>
                <a:cubicBezTo>
                  <a:pt x="8290668" y="2550538"/>
                  <a:pt x="8325261" y="2697842"/>
                  <a:pt x="8265071" y="2807433"/>
                </a:cubicBezTo>
                <a:cubicBezTo>
                  <a:pt x="8204881" y="2917024"/>
                  <a:pt x="8038744" y="3018115"/>
                  <a:pt x="7862156" y="3111239"/>
                </a:cubicBezTo>
                <a:cubicBezTo>
                  <a:pt x="7685568" y="3204363"/>
                  <a:pt x="7489839" y="3276006"/>
                  <a:pt x="7205545" y="3366175"/>
                </a:cubicBezTo>
                <a:cubicBezTo>
                  <a:pt x="6921251" y="3456344"/>
                  <a:pt x="6549981" y="3529011"/>
                  <a:pt x="6156391" y="3652256"/>
                </a:cubicBezTo>
                <a:cubicBezTo>
                  <a:pt x="5762801" y="3775501"/>
                  <a:pt x="5182077" y="3872712"/>
                  <a:pt x="4449371" y="3987206"/>
                </a:cubicBezTo>
                <a:cubicBezTo>
                  <a:pt x="3716665" y="4101700"/>
                  <a:pt x="2308902" y="4301828"/>
                  <a:pt x="1760156" y="43392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/>
          </a:p>
        </p:txBody>
      </p:sp>
      <p:sp>
        <p:nvSpPr>
          <p:cNvPr id="30" name="Forme libre 29"/>
          <p:cNvSpPr/>
          <p:nvPr/>
        </p:nvSpPr>
        <p:spPr>
          <a:xfrm rot="10800000">
            <a:off x="893819" y="1276191"/>
            <a:ext cx="9751944" cy="3411196"/>
          </a:xfrm>
          <a:custGeom>
            <a:avLst/>
            <a:gdLst>
              <a:gd name="connsiteX0" fmla="*/ 9305182 w 10013066"/>
              <a:gd name="connsiteY0" fmla="*/ 3451733 h 3755766"/>
              <a:gd name="connsiteX1" fmla="*/ 830884 w 10013066"/>
              <a:gd name="connsiteY1" fmla="*/ 3567643 h 3755766"/>
              <a:gd name="connsiteX2" fmla="*/ 367244 w 10013066"/>
              <a:gd name="connsiteY2" fmla="*/ 2872184 h 3755766"/>
              <a:gd name="connsiteX3" fmla="*/ 1268765 w 10013066"/>
              <a:gd name="connsiteY3" fmla="*/ 1880511 h 3755766"/>
              <a:gd name="connsiteX4" fmla="*/ 1526343 w 10013066"/>
              <a:gd name="connsiteY4" fmla="*/ 978990 h 3755766"/>
              <a:gd name="connsiteX5" fmla="*/ 1371796 w 10013066"/>
              <a:gd name="connsiteY5" fmla="*/ 991869 h 3755766"/>
              <a:gd name="connsiteX6" fmla="*/ 1268765 w 10013066"/>
              <a:gd name="connsiteY6" fmla="*/ 541108 h 3755766"/>
              <a:gd name="connsiteX7" fmla="*/ 921036 w 10013066"/>
              <a:gd name="connsiteY7" fmla="*/ 283531 h 3755766"/>
              <a:gd name="connsiteX8" fmla="*/ 869520 w 10013066"/>
              <a:gd name="connsiteY8" fmla="*/ 193378 h 3755766"/>
              <a:gd name="connsiteX9" fmla="*/ 1075582 w 10013066"/>
              <a:gd name="connsiteY9" fmla="*/ 195 h 3755766"/>
              <a:gd name="connsiteX10" fmla="*/ 3123323 w 10013066"/>
              <a:gd name="connsiteY10" fmla="*/ 154742 h 3755766"/>
              <a:gd name="connsiteX11" fmla="*/ 5209700 w 10013066"/>
              <a:gd name="connsiteY11" fmla="*/ 38832 h 3755766"/>
              <a:gd name="connsiteX12" fmla="*/ 8107447 w 10013066"/>
              <a:gd name="connsiteY12" fmla="*/ 103226 h 3755766"/>
              <a:gd name="connsiteX13" fmla="*/ 9395334 w 10013066"/>
              <a:gd name="connsiteY13" fmla="*/ 309288 h 3755766"/>
              <a:gd name="connsiteX14" fmla="*/ 9305182 w 10013066"/>
              <a:gd name="connsiteY14" fmla="*/ 3451733 h 3755766"/>
              <a:gd name="connsiteX0" fmla="*/ 9286437 w 9994321"/>
              <a:gd name="connsiteY0" fmla="*/ 3451733 h 3755766"/>
              <a:gd name="connsiteX1" fmla="*/ 812139 w 9994321"/>
              <a:gd name="connsiteY1" fmla="*/ 3567643 h 3755766"/>
              <a:gd name="connsiteX2" fmla="*/ 348499 w 9994321"/>
              <a:gd name="connsiteY2" fmla="*/ 2872184 h 3755766"/>
              <a:gd name="connsiteX3" fmla="*/ 891292 w 9994321"/>
              <a:gd name="connsiteY3" fmla="*/ 1706058 h 3755766"/>
              <a:gd name="connsiteX4" fmla="*/ 1507598 w 9994321"/>
              <a:gd name="connsiteY4" fmla="*/ 978990 h 3755766"/>
              <a:gd name="connsiteX5" fmla="*/ 1353051 w 9994321"/>
              <a:gd name="connsiteY5" fmla="*/ 991869 h 3755766"/>
              <a:gd name="connsiteX6" fmla="*/ 1250020 w 9994321"/>
              <a:gd name="connsiteY6" fmla="*/ 541108 h 3755766"/>
              <a:gd name="connsiteX7" fmla="*/ 902291 w 9994321"/>
              <a:gd name="connsiteY7" fmla="*/ 283531 h 3755766"/>
              <a:gd name="connsiteX8" fmla="*/ 850775 w 9994321"/>
              <a:gd name="connsiteY8" fmla="*/ 193378 h 3755766"/>
              <a:gd name="connsiteX9" fmla="*/ 1056837 w 9994321"/>
              <a:gd name="connsiteY9" fmla="*/ 195 h 3755766"/>
              <a:gd name="connsiteX10" fmla="*/ 3104578 w 9994321"/>
              <a:gd name="connsiteY10" fmla="*/ 154742 h 3755766"/>
              <a:gd name="connsiteX11" fmla="*/ 5190955 w 9994321"/>
              <a:gd name="connsiteY11" fmla="*/ 38832 h 3755766"/>
              <a:gd name="connsiteX12" fmla="*/ 8088702 w 9994321"/>
              <a:gd name="connsiteY12" fmla="*/ 103226 h 3755766"/>
              <a:gd name="connsiteX13" fmla="*/ 9376589 w 9994321"/>
              <a:gd name="connsiteY13" fmla="*/ 309288 h 3755766"/>
              <a:gd name="connsiteX14" fmla="*/ 9286437 w 9994321"/>
              <a:gd name="connsiteY14" fmla="*/ 3451733 h 3755766"/>
              <a:gd name="connsiteX0" fmla="*/ 9330633 w 10038517"/>
              <a:gd name="connsiteY0" fmla="*/ 3451733 h 3753507"/>
              <a:gd name="connsiteX1" fmla="*/ 856335 w 10038517"/>
              <a:gd name="connsiteY1" fmla="*/ 3567643 h 3753507"/>
              <a:gd name="connsiteX2" fmla="*/ 298743 w 10038517"/>
              <a:gd name="connsiteY2" fmla="*/ 2915797 h 3753507"/>
              <a:gd name="connsiteX3" fmla="*/ 935488 w 10038517"/>
              <a:gd name="connsiteY3" fmla="*/ 1706058 h 3753507"/>
              <a:gd name="connsiteX4" fmla="*/ 1551794 w 10038517"/>
              <a:gd name="connsiteY4" fmla="*/ 978990 h 3753507"/>
              <a:gd name="connsiteX5" fmla="*/ 1397247 w 10038517"/>
              <a:gd name="connsiteY5" fmla="*/ 991869 h 3753507"/>
              <a:gd name="connsiteX6" fmla="*/ 1294216 w 10038517"/>
              <a:gd name="connsiteY6" fmla="*/ 541108 h 3753507"/>
              <a:gd name="connsiteX7" fmla="*/ 946487 w 10038517"/>
              <a:gd name="connsiteY7" fmla="*/ 283531 h 3753507"/>
              <a:gd name="connsiteX8" fmla="*/ 894971 w 10038517"/>
              <a:gd name="connsiteY8" fmla="*/ 193378 h 3753507"/>
              <a:gd name="connsiteX9" fmla="*/ 1101033 w 10038517"/>
              <a:gd name="connsiteY9" fmla="*/ 195 h 3753507"/>
              <a:gd name="connsiteX10" fmla="*/ 3148774 w 10038517"/>
              <a:gd name="connsiteY10" fmla="*/ 154742 h 3753507"/>
              <a:gd name="connsiteX11" fmla="*/ 5235151 w 10038517"/>
              <a:gd name="connsiteY11" fmla="*/ 38832 h 3753507"/>
              <a:gd name="connsiteX12" fmla="*/ 8132898 w 10038517"/>
              <a:gd name="connsiteY12" fmla="*/ 103226 h 3753507"/>
              <a:gd name="connsiteX13" fmla="*/ 9420785 w 10038517"/>
              <a:gd name="connsiteY13" fmla="*/ 309288 h 3753507"/>
              <a:gd name="connsiteX14" fmla="*/ 9330633 w 10038517"/>
              <a:gd name="connsiteY14" fmla="*/ 3451733 h 3753507"/>
              <a:gd name="connsiteX0" fmla="*/ 9330633 w 10038517"/>
              <a:gd name="connsiteY0" fmla="*/ 3451733 h 3753507"/>
              <a:gd name="connsiteX1" fmla="*/ 856335 w 10038517"/>
              <a:gd name="connsiteY1" fmla="*/ 3567643 h 3753507"/>
              <a:gd name="connsiteX2" fmla="*/ 298743 w 10038517"/>
              <a:gd name="connsiteY2" fmla="*/ 2915797 h 3753507"/>
              <a:gd name="connsiteX3" fmla="*/ 935488 w 10038517"/>
              <a:gd name="connsiteY3" fmla="*/ 1706058 h 3753507"/>
              <a:gd name="connsiteX4" fmla="*/ 953915 w 10038517"/>
              <a:gd name="connsiteY4" fmla="*/ 1519794 h 3753507"/>
              <a:gd name="connsiteX5" fmla="*/ 1397247 w 10038517"/>
              <a:gd name="connsiteY5" fmla="*/ 991869 h 3753507"/>
              <a:gd name="connsiteX6" fmla="*/ 1294216 w 10038517"/>
              <a:gd name="connsiteY6" fmla="*/ 541108 h 3753507"/>
              <a:gd name="connsiteX7" fmla="*/ 946487 w 10038517"/>
              <a:gd name="connsiteY7" fmla="*/ 283531 h 3753507"/>
              <a:gd name="connsiteX8" fmla="*/ 894971 w 10038517"/>
              <a:gd name="connsiteY8" fmla="*/ 193378 h 3753507"/>
              <a:gd name="connsiteX9" fmla="*/ 1101033 w 10038517"/>
              <a:gd name="connsiteY9" fmla="*/ 195 h 3753507"/>
              <a:gd name="connsiteX10" fmla="*/ 3148774 w 10038517"/>
              <a:gd name="connsiteY10" fmla="*/ 154742 h 3753507"/>
              <a:gd name="connsiteX11" fmla="*/ 5235151 w 10038517"/>
              <a:gd name="connsiteY11" fmla="*/ 38832 h 3753507"/>
              <a:gd name="connsiteX12" fmla="*/ 8132898 w 10038517"/>
              <a:gd name="connsiteY12" fmla="*/ 103226 h 3753507"/>
              <a:gd name="connsiteX13" fmla="*/ 9420785 w 10038517"/>
              <a:gd name="connsiteY13" fmla="*/ 309288 h 3753507"/>
              <a:gd name="connsiteX14" fmla="*/ 9330633 w 10038517"/>
              <a:gd name="connsiteY14" fmla="*/ 3451733 h 3753507"/>
              <a:gd name="connsiteX0" fmla="*/ 9330633 w 10038517"/>
              <a:gd name="connsiteY0" fmla="*/ 3451733 h 3753507"/>
              <a:gd name="connsiteX1" fmla="*/ 856335 w 10038517"/>
              <a:gd name="connsiteY1" fmla="*/ 3567643 h 3753507"/>
              <a:gd name="connsiteX2" fmla="*/ 298743 w 10038517"/>
              <a:gd name="connsiteY2" fmla="*/ 2915797 h 3753507"/>
              <a:gd name="connsiteX3" fmla="*/ 935488 w 10038517"/>
              <a:gd name="connsiteY3" fmla="*/ 1706058 h 3753507"/>
              <a:gd name="connsiteX4" fmla="*/ 953915 w 10038517"/>
              <a:gd name="connsiteY4" fmla="*/ 1519794 h 3753507"/>
              <a:gd name="connsiteX5" fmla="*/ 1166636 w 10038517"/>
              <a:gd name="connsiteY5" fmla="*/ 1035483 h 3753507"/>
              <a:gd name="connsiteX6" fmla="*/ 1294216 w 10038517"/>
              <a:gd name="connsiteY6" fmla="*/ 541108 h 3753507"/>
              <a:gd name="connsiteX7" fmla="*/ 946487 w 10038517"/>
              <a:gd name="connsiteY7" fmla="*/ 283531 h 3753507"/>
              <a:gd name="connsiteX8" fmla="*/ 894971 w 10038517"/>
              <a:gd name="connsiteY8" fmla="*/ 193378 h 3753507"/>
              <a:gd name="connsiteX9" fmla="*/ 1101033 w 10038517"/>
              <a:gd name="connsiteY9" fmla="*/ 195 h 3753507"/>
              <a:gd name="connsiteX10" fmla="*/ 3148774 w 10038517"/>
              <a:gd name="connsiteY10" fmla="*/ 154742 h 3753507"/>
              <a:gd name="connsiteX11" fmla="*/ 5235151 w 10038517"/>
              <a:gd name="connsiteY11" fmla="*/ 38832 h 3753507"/>
              <a:gd name="connsiteX12" fmla="*/ 8132898 w 10038517"/>
              <a:gd name="connsiteY12" fmla="*/ 103226 h 3753507"/>
              <a:gd name="connsiteX13" fmla="*/ 9420785 w 10038517"/>
              <a:gd name="connsiteY13" fmla="*/ 309288 h 3753507"/>
              <a:gd name="connsiteX14" fmla="*/ 9330633 w 10038517"/>
              <a:gd name="connsiteY14" fmla="*/ 3451733 h 3753507"/>
              <a:gd name="connsiteX0" fmla="*/ 9324096 w 10031980"/>
              <a:gd name="connsiteY0" fmla="*/ 3451733 h 3753507"/>
              <a:gd name="connsiteX1" fmla="*/ 849798 w 10031980"/>
              <a:gd name="connsiteY1" fmla="*/ 3567643 h 3753507"/>
              <a:gd name="connsiteX2" fmla="*/ 292206 w 10031980"/>
              <a:gd name="connsiteY2" fmla="*/ 2915797 h 3753507"/>
              <a:gd name="connsiteX3" fmla="*/ 809375 w 10031980"/>
              <a:gd name="connsiteY3" fmla="*/ 1758394 h 3753507"/>
              <a:gd name="connsiteX4" fmla="*/ 947378 w 10031980"/>
              <a:gd name="connsiteY4" fmla="*/ 1519794 h 3753507"/>
              <a:gd name="connsiteX5" fmla="*/ 1160099 w 10031980"/>
              <a:gd name="connsiteY5" fmla="*/ 1035483 h 3753507"/>
              <a:gd name="connsiteX6" fmla="*/ 1287679 w 10031980"/>
              <a:gd name="connsiteY6" fmla="*/ 541108 h 3753507"/>
              <a:gd name="connsiteX7" fmla="*/ 939950 w 10031980"/>
              <a:gd name="connsiteY7" fmla="*/ 283531 h 3753507"/>
              <a:gd name="connsiteX8" fmla="*/ 888434 w 10031980"/>
              <a:gd name="connsiteY8" fmla="*/ 193378 h 3753507"/>
              <a:gd name="connsiteX9" fmla="*/ 1094496 w 10031980"/>
              <a:gd name="connsiteY9" fmla="*/ 195 h 3753507"/>
              <a:gd name="connsiteX10" fmla="*/ 3142237 w 10031980"/>
              <a:gd name="connsiteY10" fmla="*/ 154742 h 3753507"/>
              <a:gd name="connsiteX11" fmla="*/ 5228614 w 10031980"/>
              <a:gd name="connsiteY11" fmla="*/ 38832 h 3753507"/>
              <a:gd name="connsiteX12" fmla="*/ 8126361 w 10031980"/>
              <a:gd name="connsiteY12" fmla="*/ 103226 h 3753507"/>
              <a:gd name="connsiteX13" fmla="*/ 9414248 w 10031980"/>
              <a:gd name="connsiteY13" fmla="*/ 309288 h 3753507"/>
              <a:gd name="connsiteX14" fmla="*/ 9324096 w 10031980"/>
              <a:gd name="connsiteY14" fmla="*/ 3451733 h 3753507"/>
              <a:gd name="connsiteX0" fmla="*/ 9246525 w 9954409"/>
              <a:gd name="connsiteY0" fmla="*/ 3451733 h 3775472"/>
              <a:gd name="connsiteX1" fmla="*/ 772227 w 9954409"/>
              <a:gd name="connsiteY1" fmla="*/ 3567643 h 3775472"/>
              <a:gd name="connsiteX2" fmla="*/ 385458 w 9954409"/>
              <a:gd name="connsiteY2" fmla="*/ 2505833 h 3775472"/>
              <a:gd name="connsiteX3" fmla="*/ 731804 w 9954409"/>
              <a:gd name="connsiteY3" fmla="*/ 1758394 h 3775472"/>
              <a:gd name="connsiteX4" fmla="*/ 869807 w 9954409"/>
              <a:gd name="connsiteY4" fmla="*/ 1519794 h 3775472"/>
              <a:gd name="connsiteX5" fmla="*/ 1082528 w 9954409"/>
              <a:gd name="connsiteY5" fmla="*/ 1035483 h 3775472"/>
              <a:gd name="connsiteX6" fmla="*/ 1210108 w 9954409"/>
              <a:gd name="connsiteY6" fmla="*/ 541108 h 3775472"/>
              <a:gd name="connsiteX7" fmla="*/ 862379 w 9954409"/>
              <a:gd name="connsiteY7" fmla="*/ 283531 h 3775472"/>
              <a:gd name="connsiteX8" fmla="*/ 810863 w 9954409"/>
              <a:gd name="connsiteY8" fmla="*/ 193378 h 3775472"/>
              <a:gd name="connsiteX9" fmla="*/ 1016925 w 9954409"/>
              <a:gd name="connsiteY9" fmla="*/ 195 h 3775472"/>
              <a:gd name="connsiteX10" fmla="*/ 3064666 w 9954409"/>
              <a:gd name="connsiteY10" fmla="*/ 154742 h 3775472"/>
              <a:gd name="connsiteX11" fmla="*/ 5151043 w 9954409"/>
              <a:gd name="connsiteY11" fmla="*/ 38832 h 3775472"/>
              <a:gd name="connsiteX12" fmla="*/ 8048790 w 9954409"/>
              <a:gd name="connsiteY12" fmla="*/ 103226 h 3775472"/>
              <a:gd name="connsiteX13" fmla="*/ 9336677 w 9954409"/>
              <a:gd name="connsiteY13" fmla="*/ 309288 h 3775472"/>
              <a:gd name="connsiteX14" fmla="*/ 9246525 w 9954409"/>
              <a:gd name="connsiteY14" fmla="*/ 3451733 h 3775472"/>
              <a:gd name="connsiteX0" fmla="*/ 9274781 w 9982665"/>
              <a:gd name="connsiteY0" fmla="*/ 3451733 h 3762986"/>
              <a:gd name="connsiteX1" fmla="*/ 800483 w 9982665"/>
              <a:gd name="connsiteY1" fmla="*/ 3567643 h 3762986"/>
              <a:gd name="connsiteX2" fmla="*/ 309900 w 9982665"/>
              <a:gd name="connsiteY2" fmla="*/ 2735218 h 3762986"/>
              <a:gd name="connsiteX3" fmla="*/ 413714 w 9982665"/>
              <a:gd name="connsiteY3" fmla="*/ 2505833 h 3762986"/>
              <a:gd name="connsiteX4" fmla="*/ 760060 w 9982665"/>
              <a:gd name="connsiteY4" fmla="*/ 1758394 h 3762986"/>
              <a:gd name="connsiteX5" fmla="*/ 898063 w 9982665"/>
              <a:gd name="connsiteY5" fmla="*/ 1519794 h 3762986"/>
              <a:gd name="connsiteX6" fmla="*/ 1110784 w 9982665"/>
              <a:gd name="connsiteY6" fmla="*/ 1035483 h 3762986"/>
              <a:gd name="connsiteX7" fmla="*/ 1238364 w 9982665"/>
              <a:gd name="connsiteY7" fmla="*/ 541108 h 3762986"/>
              <a:gd name="connsiteX8" fmla="*/ 890635 w 9982665"/>
              <a:gd name="connsiteY8" fmla="*/ 283531 h 3762986"/>
              <a:gd name="connsiteX9" fmla="*/ 839119 w 9982665"/>
              <a:gd name="connsiteY9" fmla="*/ 193378 h 3762986"/>
              <a:gd name="connsiteX10" fmla="*/ 1045181 w 9982665"/>
              <a:gd name="connsiteY10" fmla="*/ 195 h 3762986"/>
              <a:gd name="connsiteX11" fmla="*/ 3092922 w 9982665"/>
              <a:gd name="connsiteY11" fmla="*/ 154742 h 3762986"/>
              <a:gd name="connsiteX12" fmla="*/ 5179299 w 9982665"/>
              <a:gd name="connsiteY12" fmla="*/ 38832 h 3762986"/>
              <a:gd name="connsiteX13" fmla="*/ 8077046 w 9982665"/>
              <a:gd name="connsiteY13" fmla="*/ 103226 h 3762986"/>
              <a:gd name="connsiteX14" fmla="*/ 9364933 w 9982665"/>
              <a:gd name="connsiteY14" fmla="*/ 309288 h 3762986"/>
              <a:gd name="connsiteX15" fmla="*/ 9274781 w 9982665"/>
              <a:gd name="connsiteY15" fmla="*/ 3451733 h 3762986"/>
              <a:gd name="connsiteX0" fmla="*/ 9386348 w 10094232"/>
              <a:gd name="connsiteY0" fmla="*/ 3451733 h 3744690"/>
              <a:gd name="connsiteX1" fmla="*/ 912050 w 10094232"/>
              <a:gd name="connsiteY1" fmla="*/ 3567643 h 3744690"/>
              <a:gd name="connsiteX2" fmla="*/ 191923 w 10094232"/>
              <a:gd name="connsiteY2" fmla="*/ 3089575 h 3744690"/>
              <a:gd name="connsiteX3" fmla="*/ 525281 w 10094232"/>
              <a:gd name="connsiteY3" fmla="*/ 2505833 h 3744690"/>
              <a:gd name="connsiteX4" fmla="*/ 871627 w 10094232"/>
              <a:gd name="connsiteY4" fmla="*/ 1758394 h 3744690"/>
              <a:gd name="connsiteX5" fmla="*/ 1009630 w 10094232"/>
              <a:gd name="connsiteY5" fmla="*/ 1519794 h 3744690"/>
              <a:gd name="connsiteX6" fmla="*/ 1222351 w 10094232"/>
              <a:gd name="connsiteY6" fmla="*/ 1035483 h 3744690"/>
              <a:gd name="connsiteX7" fmla="*/ 1349931 w 10094232"/>
              <a:gd name="connsiteY7" fmla="*/ 541108 h 3744690"/>
              <a:gd name="connsiteX8" fmla="*/ 1002202 w 10094232"/>
              <a:gd name="connsiteY8" fmla="*/ 283531 h 3744690"/>
              <a:gd name="connsiteX9" fmla="*/ 950686 w 10094232"/>
              <a:gd name="connsiteY9" fmla="*/ 193378 h 3744690"/>
              <a:gd name="connsiteX10" fmla="*/ 1156748 w 10094232"/>
              <a:gd name="connsiteY10" fmla="*/ 195 h 3744690"/>
              <a:gd name="connsiteX11" fmla="*/ 3204489 w 10094232"/>
              <a:gd name="connsiteY11" fmla="*/ 154742 h 3744690"/>
              <a:gd name="connsiteX12" fmla="*/ 5290866 w 10094232"/>
              <a:gd name="connsiteY12" fmla="*/ 38832 h 3744690"/>
              <a:gd name="connsiteX13" fmla="*/ 8188613 w 10094232"/>
              <a:gd name="connsiteY13" fmla="*/ 103226 h 3744690"/>
              <a:gd name="connsiteX14" fmla="*/ 9476500 w 10094232"/>
              <a:gd name="connsiteY14" fmla="*/ 309288 h 3744690"/>
              <a:gd name="connsiteX15" fmla="*/ 9386348 w 10094232"/>
              <a:gd name="connsiteY15" fmla="*/ 3451733 h 3744690"/>
              <a:gd name="connsiteX0" fmla="*/ 9403567 w 10111451"/>
              <a:gd name="connsiteY0" fmla="*/ 3451733 h 3744690"/>
              <a:gd name="connsiteX1" fmla="*/ 929269 w 10111451"/>
              <a:gd name="connsiteY1" fmla="*/ 3567643 h 3744690"/>
              <a:gd name="connsiteX2" fmla="*/ 209142 w 10111451"/>
              <a:gd name="connsiteY2" fmla="*/ 3089575 h 3744690"/>
              <a:gd name="connsiteX3" fmla="*/ 542500 w 10111451"/>
              <a:gd name="connsiteY3" fmla="*/ 2505833 h 3744690"/>
              <a:gd name="connsiteX4" fmla="*/ 888846 w 10111451"/>
              <a:gd name="connsiteY4" fmla="*/ 1758394 h 3744690"/>
              <a:gd name="connsiteX5" fmla="*/ 1026849 w 10111451"/>
              <a:gd name="connsiteY5" fmla="*/ 1519794 h 3744690"/>
              <a:gd name="connsiteX6" fmla="*/ 1239570 w 10111451"/>
              <a:gd name="connsiteY6" fmla="*/ 1035483 h 3744690"/>
              <a:gd name="connsiteX7" fmla="*/ 1367150 w 10111451"/>
              <a:gd name="connsiteY7" fmla="*/ 541108 h 3744690"/>
              <a:gd name="connsiteX8" fmla="*/ 1019421 w 10111451"/>
              <a:gd name="connsiteY8" fmla="*/ 283531 h 3744690"/>
              <a:gd name="connsiteX9" fmla="*/ 967905 w 10111451"/>
              <a:gd name="connsiteY9" fmla="*/ 193378 h 3744690"/>
              <a:gd name="connsiteX10" fmla="*/ 1173967 w 10111451"/>
              <a:gd name="connsiteY10" fmla="*/ 195 h 3744690"/>
              <a:gd name="connsiteX11" fmla="*/ 3221708 w 10111451"/>
              <a:gd name="connsiteY11" fmla="*/ 154742 h 3744690"/>
              <a:gd name="connsiteX12" fmla="*/ 5308085 w 10111451"/>
              <a:gd name="connsiteY12" fmla="*/ 38832 h 3744690"/>
              <a:gd name="connsiteX13" fmla="*/ 8205832 w 10111451"/>
              <a:gd name="connsiteY13" fmla="*/ 103226 h 3744690"/>
              <a:gd name="connsiteX14" fmla="*/ 9493719 w 10111451"/>
              <a:gd name="connsiteY14" fmla="*/ 309288 h 3744690"/>
              <a:gd name="connsiteX15" fmla="*/ 9403567 w 10111451"/>
              <a:gd name="connsiteY15" fmla="*/ 3451733 h 3744690"/>
              <a:gd name="connsiteX0" fmla="*/ 9438893 w 10146777"/>
              <a:gd name="connsiteY0" fmla="*/ 3451733 h 3741986"/>
              <a:gd name="connsiteX1" fmla="*/ 964595 w 10146777"/>
              <a:gd name="connsiteY1" fmla="*/ 3567643 h 3741986"/>
              <a:gd name="connsiteX2" fmla="*/ 180410 w 10146777"/>
              <a:gd name="connsiteY2" fmla="*/ 3144091 h 3741986"/>
              <a:gd name="connsiteX3" fmla="*/ 577826 w 10146777"/>
              <a:gd name="connsiteY3" fmla="*/ 2505833 h 3741986"/>
              <a:gd name="connsiteX4" fmla="*/ 924172 w 10146777"/>
              <a:gd name="connsiteY4" fmla="*/ 1758394 h 3741986"/>
              <a:gd name="connsiteX5" fmla="*/ 1062175 w 10146777"/>
              <a:gd name="connsiteY5" fmla="*/ 1519794 h 3741986"/>
              <a:gd name="connsiteX6" fmla="*/ 1274896 w 10146777"/>
              <a:gd name="connsiteY6" fmla="*/ 1035483 h 3741986"/>
              <a:gd name="connsiteX7" fmla="*/ 1402476 w 10146777"/>
              <a:gd name="connsiteY7" fmla="*/ 541108 h 3741986"/>
              <a:gd name="connsiteX8" fmla="*/ 1054747 w 10146777"/>
              <a:gd name="connsiteY8" fmla="*/ 283531 h 3741986"/>
              <a:gd name="connsiteX9" fmla="*/ 1003231 w 10146777"/>
              <a:gd name="connsiteY9" fmla="*/ 193378 h 3741986"/>
              <a:gd name="connsiteX10" fmla="*/ 1209293 w 10146777"/>
              <a:gd name="connsiteY10" fmla="*/ 195 h 3741986"/>
              <a:gd name="connsiteX11" fmla="*/ 3257034 w 10146777"/>
              <a:gd name="connsiteY11" fmla="*/ 154742 h 3741986"/>
              <a:gd name="connsiteX12" fmla="*/ 5343411 w 10146777"/>
              <a:gd name="connsiteY12" fmla="*/ 38832 h 3741986"/>
              <a:gd name="connsiteX13" fmla="*/ 8241158 w 10146777"/>
              <a:gd name="connsiteY13" fmla="*/ 103226 h 3741986"/>
              <a:gd name="connsiteX14" fmla="*/ 9529045 w 10146777"/>
              <a:gd name="connsiteY14" fmla="*/ 309288 h 3741986"/>
              <a:gd name="connsiteX15" fmla="*/ 9438893 w 10146777"/>
              <a:gd name="connsiteY15" fmla="*/ 3451733 h 3741986"/>
              <a:gd name="connsiteX0" fmla="*/ 9438893 w 10146777"/>
              <a:gd name="connsiteY0" fmla="*/ 3451733 h 3741986"/>
              <a:gd name="connsiteX1" fmla="*/ 964595 w 10146777"/>
              <a:gd name="connsiteY1" fmla="*/ 3567643 h 3741986"/>
              <a:gd name="connsiteX2" fmla="*/ 180410 w 10146777"/>
              <a:gd name="connsiteY2" fmla="*/ 3144091 h 3741986"/>
              <a:gd name="connsiteX3" fmla="*/ 572488 w 10146777"/>
              <a:gd name="connsiteY3" fmla="*/ 2391348 h 3741986"/>
              <a:gd name="connsiteX4" fmla="*/ 924172 w 10146777"/>
              <a:gd name="connsiteY4" fmla="*/ 1758394 h 3741986"/>
              <a:gd name="connsiteX5" fmla="*/ 1062175 w 10146777"/>
              <a:gd name="connsiteY5" fmla="*/ 1519794 h 3741986"/>
              <a:gd name="connsiteX6" fmla="*/ 1274896 w 10146777"/>
              <a:gd name="connsiteY6" fmla="*/ 1035483 h 3741986"/>
              <a:gd name="connsiteX7" fmla="*/ 1402476 w 10146777"/>
              <a:gd name="connsiteY7" fmla="*/ 541108 h 3741986"/>
              <a:gd name="connsiteX8" fmla="*/ 1054747 w 10146777"/>
              <a:gd name="connsiteY8" fmla="*/ 283531 h 3741986"/>
              <a:gd name="connsiteX9" fmla="*/ 1003231 w 10146777"/>
              <a:gd name="connsiteY9" fmla="*/ 193378 h 3741986"/>
              <a:gd name="connsiteX10" fmla="*/ 1209293 w 10146777"/>
              <a:gd name="connsiteY10" fmla="*/ 195 h 3741986"/>
              <a:gd name="connsiteX11" fmla="*/ 3257034 w 10146777"/>
              <a:gd name="connsiteY11" fmla="*/ 154742 h 3741986"/>
              <a:gd name="connsiteX12" fmla="*/ 5343411 w 10146777"/>
              <a:gd name="connsiteY12" fmla="*/ 38832 h 3741986"/>
              <a:gd name="connsiteX13" fmla="*/ 8241158 w 10146777"/>
              <a:gd name="connsiteY13" fmla="*/ 103226 h 3741986"/>
              <a:gd name="connsiteX14" fmla="*/ 9529045 w 10146777"/>
              <a:gd name="connsiteY14" fmla="*/ 309288 h 3741986"/>
              <a:gd name="connsiteX15" fmla="*/ 9438893 w 10146777"/>
              <a:gd name="connsiteY15" fmla="*/ 3451733 h 3741986"/>
              <a:gd name="connsiteX0" fmla="*/ 9438894 w 10146778"/>
              <a:gd name="connsiteY0" fmla="*/ 3451733 h 3741986"/>
              <a:gd name="connsiteX1" fmla="*/ 964596 w 10146778"/>
              <a:gd name="connsiteY1" fmla="*/ 3567643 h 3741986"/>
              <a:gd name="connsiteX2" fmla="*/ 180410 w 10146778"/>
              <a:gd name="connsiteY2" fmla="*/ 3144091 h 3741986"/>
              <a:gd name="connsiteX3" fmla="*/ 572489 w 10146778"/>
              <a:gd name="connsiteY3" fmla="*/ 2391348 h 3741986"/>
              <a:gd name="connsiteX4" fmla="*/ 924173 w 10146778"/>
              <a:gd name="connsiteY4" fmla="*/ 1758394 h 3741986"/>
              <a:gd name="connsiteX5" fmla="*/ 1062176 w 10146778"/>
              <a:gd name="connsiteY5" fmla="*/ 1519794 h 3741986"/>
              <a:gd name="connsiteX6" fmla="*/ 1274897 w 10146778"/>
              <a:gd name="connsiteY6" fmla="*/ 1035483 h 3741986"/>
              <a:gd name="connsiteX7" fmla="*/ 1402477 w 10146778"/>
              <a:gd name="connsiteY7" fmla="*/ 541108 h 3741986"/>
              <a:gd name="connsiteX8" fmla="*/ 1054748 w 10146778"/>
              <a:gd name="connsiteY8" fmla="*/ 283531 h 3741986"/>
              <a:gd name="connsiteX9" fmla="*/ 1003232 w 10146778"/>
              <a:gd name="connsiteY9" fmla="*/ 193378 h 3741986"/>
              <a:gd name="connsiteX10" fmla="*/ 1209294 w 10146778"/>
              <a:gd name="connsiteY10" fmla="*/ 195 h 3741986"/>
              <a:gd name="connsiteX11" fmla="*/ 3257035 w 10146778"/>
              <a:gd name="connsiteY11" fmla="*/ 154742 h 3741986"/>
              <a:gd name="connsiteX12" fmla="*/ 5343412 w 10146778"/>
              <a:gd name="connsiteY12" fmla="*/ 38832 h 3741986"/>
              <a:gd name="connsiteX13" fmla="*/ 8241159 w 10146778"/>
              <a:gd name="connsiteY13" fmla="*/ 103226 h 3741986"/>
              <a:gd name="connsiteX14" fmla="*/ 9529046 w 10146778"/>
              <a:gd name="connsiteY14" fmla="*/ 309288 h 3741986"/>
              <a:gd name="connsiteX15" fmla="*/ 9438894 w 10146778"/>
              <a:gd name="connsiteY15" fmla="*/ 3451733 h 3741986"/>
              <a:gd name="connsiteX0" fmla="*/ 9438894 w 10146778"/>
              <a:gd name="connsiteY0" fmla="*/ 3441874 h 3732127"/>
              <a:gd name="connsiteX1" fmla="*/ 964596 w 10146778"/>
              <a:gd name="connsiteY1" fmla="*/ 3557784 h 3732127"/>
              <a:gd name="connsiteX2" fmla="*/ 180410 w 10146778"/>
              <a:gd name="connsiteY2" fmla="*/ 3134232 h 3732127"/>
              <a:gd name="connsiteX3" fmla="*/ 572489 w 10146778"/>
              <a:gd name="connsiteY3" fmla="*/ 2381489 h 3732127"/>
              <a:gd name="connsiteX4" fmla="*/ 924173 w 10146778"/>
              <a:gd name="connsiteY4" fmla="*/ 1748535 h 3732127"/>
              <a:gd name="connsiteX5" fmla="*/ 1062176 w 10146778"/>
              <a:gd name="connsiteY5" fmla="*/ 1509935 h 3732127"/>
              <a:gd name="connsiteX6" fmla="*/ 1274897 w 10146778"/>
              <a:gd name="connsiteY6" fmla="*/ 1025624 h 3732127"/>
              <a:gd name="connsiteX7" fmla="*/ 1402477 w 10146778"/>
              <a:gd name="connsiteY7" fmla="*/ 531249 h 3732127"/>
              <a:gd name="connsiteX8" fmla="*/ 1054748 w 10146778"/>
              <a:gd name="connsiteY8" fmla="*/ 273672 h 3732127"/>
              <a:gd name="connsiteX9" fmla="*/ 1003232 w 10146778"/>
              <a:gd name="connsiteY9" fmla="*/ 183519 h 3732127"/>
              <a:gd name="connsiteX10" fmla="*/ 1668379 w 10146778"/>
              <a:gd name="connsiteY10" fmla="*/ 88465 h 3732127"/>
              <a:gd name="connsiteX11" fmla="*/ 3257035 w 10146778"/>
              <a:gd name="connsiteY11" fmla="*/ 144883 h 3732127"/>
              <a:gd name="connsiteX12" fmla="*/ 5343412 w 10146778"/>
              <a:gd name="connsiteY12" fmla="*/ 28973 h 3732127"/>
              <a:gd name="connsiteX13" fmla="*/ 8241159 w 10146778"/>
              <a:gd name="connsiteY13" fmla="*/ 93367 h 3732127"/>
              <a:gd name="connsiteX14" fmla="*/ 9529046 w 10146778"/>
              <a:gd name="connsiteY14" fmla="*/ 299429 h 3732127"/>
              <a:gd name="connsiteX15" fmla="*/ 9438894 w 10146778"/>
              <a:gd name="connsiteY15" fmla="*/ 3441874 h 3732127"/>
              <a:gd name="connsiteX0" fmla="*/ 9438894 w 10146778"/>
              <a:gd name="connsiteY0" fmla="*/ 3441874 h 3732127"/>
              <a:gd name="connsiteX1" fmla="*/ 964596 w 10146778"/>
              <a:gd name="connsiteY1" fmla="*/ 3557784 h 3732127"/>
              <a:gd name="connsiteX2" fmla="*/ 180410 w 10146778"/>
              <a:gd name="connsiteY2" fmla="*/ 3134232 h 3732127"/>
              <a:gd name="connsiteX3" fmla="*/ 572489 w 10146778"/>
              <a:gd name="connsiteY3" fmla="*/ 2381489 h 3732127"/>
              <a:gd name="connsiteX4" fmla="*/ 924173 w 10146778"/>
              <a:gd name="connsiteY4" fmla="*/ 1748535 h 3732127"/>
              <a:gd name="connsiteX5" fmla="*/ 1062176 w 10146778"/>
              <a:gd name="connsiteY5" fmla="*/ 1509935 h 3732127"/>
              <a:gd name="connsiteX6" fmla="*/ 1274897 w 10146778"/>
              <a:gd name="connsiteY6" fmla="*/ 1025624 h 3732127"/>
              <a:gd name="connsiteX7" fmla="*/ 1402477 w 10146778"/>
              <a:gd name="connsiteY7" fmla="*/ 531249 h 3732127"/>
              <a:gd name="connsiteX8" fmla="*/ 1150835 w 10146778"/>
              <a:gd name="connsiteY8" fmla="*/ 453576 h 3732127"/>
              <a:gd name="connsiteX9" fmla="*/ 1003232 w 10146778"/>
              <a:gd name="connsiteY9" fmla="*/ 183519 h 3732127"/>
              <a:gd name="connsiteX10" fmla="*/ 1668379 w 10146778"/>
              <a:gd name="connsiteY10" fmla="*/ 88465 h 3732127"/>
              <a:gd name="connsiteX11" fmla="*/ 3257035 w 10146778"/>
              <a:gd name="connsiteY11" fmla="*/ 144883 h 3732127"/>
              <a:gd name="connsiteX12" fmla="*/ 5343412 w 10146778"/>
              <a:gd name="connsiteY12" fmla="*/ 28973 h 3732127"/>
              <a:gd name="connsiteX13" fmla="*/ 8241159 w 10146778"/>
              <a:gd name="connsiteY13" fmla="*/ 93367 h 3732127"/>
              <a:gd name="connsiteX14" fmla="*/ 9529046 w 10146778"/>
              <a:gd name="connsiteY14" fmla="*/ 299429 h 3732127"/>
              <a:gd name="connsiteX15" fmla="*/ 9438894 w 10146778"/>
              <a:gd name="connsiteY15" fmla="*/ 3441874 h 3732127"/>
              <a:gd name="connsiteX0" fmla="*/ 9438894 w 10146778"/>
              <a:gd name="connsiteY0" fmla="*/ 3441874 h 3732127"/>
              <a:gd name="connsiteX1" fmla="*/ 964596 w 10146778"/>
              <a:gd name="connsiteY1" fmla="*/ 3557784 h 3732127"/>
              <a:gd name="connsiteX2" fmla="*/ 180410 w 10146778"/>
              <a:gd name="connsiteY2" fmla="*/ 3134232 h 3732127"/>
              <a:gd name="connsiteX3" fmla="*/ 572489 w 10146778"/>
              <a:gd name="connsiteY3" fmla="*/ 2381489 h 3732127"/>
              <a:gd name="connsiteX4" fmla="*/ 924173 w 10146778"/>
              <a:gd name="connsiteY4" fmla="*/ 1748535 h 3732127"/>
              <a:gd name="connsiteX5" fmla="*/ 1062176 w 10146778"/>
              <a:gd name="connsiteY5" fmla="*/ 1509935 h 3732127"/>
              <a:gd name="connsiteX6" fmla="*/ 1274897 w 10146778"/>
              <a:gd name="connsiteY6" fmla="*/ 1025624 h 3732127"/>
              <a:gd name="connsiteX7" fmla="*/ 1402477 w 10146778"/>
              <a:gd name="connsiteY7" fmla="*/ 531249 h 3732127"/>
              <a:gd name="connsiteX8" fmla="*/ 1150835 w 10146778"/>
              <a:gd name="connsiteY8" fmla="*/ 453576 h 3732127"/>
              <a:gd name="connsiteX9" fmla="*/ 1077967 w 10146778"/>
              <a:gd name="connsiteY9" fmla="*/ 79938 h 3732127"/>
              <a:gd name="connsiteX10" fmla="*/ 1668379 w 10146778"/>
              <a:gd name="connsiteY10" fmla="*/ 88465 h 3732127"/>
              <a:gd name="connsiteX11" fmla="*/ 3257035 w 10146778"/>
              <a:gd name="connsiteY11" fmla="*/ 144883 h 3732127"/>
              <a:gd name="connsiteX12" fmla="*/ 5343412 w 10146778"/>
              <a:gd name="connsiteY12" fmla="*/ 28973 h 3732127"/>
              <a:gd name="connsiteX13" fmla="*/ 8241159 w 10146778"/>
              <a:gd name="connsiteY13" fmla="*/ 93367 h 3732127"/>
              <a:gd name="connsiteX14" fmla="*/ 9529046 w 10146778"/>
              <a:gd name="connsiteY14" fmla="*/ 299429 h 3732127"/>
              <a:gd name="connsiteX15" fmla="*/ 9438894 w 10146778"/>
              <a:gd name="connsiteY15" fmla="*/ 3441874 h 3732127"/>
              <a:gd name="connsiteX0" fmla="*/ 9438894 w 10146778"/>
              <a:gd name="connsiteY0" fmla="*/ 3441874 h 3732127"/>
              <a:gd name="connsiteX1" fmla="*/ 964596 w 10146778"/>
              <a:gd name="connsiteY1" fmla="*/ 3557784 h 3732127"/>
              <a:gd name="connsiteX2" fmla="*/ 180410 w 10146778"/>
              <a:gd name="connsiteY2" fmla="*/ 3134232 h 3732127"/>
              <a:gd name="connsiteX3" fmla="*/ 572489 w 10146778"/>
              <a:gd name="connsiteY3" fmla="*/ 2381489 h 3732127"/>
              <a:gd name="connsiteX4" fmla="*/ 924173 w 10146778"/>
              <a:gd name="connsiteY4" fmla="*/ 1748535 h 3732127"/>
              <a:gd name="connsiteX5" fmla="*/ 1062176 w 10146778"/>
              <a:gd name="connsiteY5" fmla="*/ 1509935 h 3732127"/>
              <a:gd name="connsiteX6" fmla="*/ 1274897 w 10146778"/>
              <a:gd name="connsiteY6" fmla="*/ 1025624 h 3732127"/>
              <a:gd name="connsiteX7" fmla="*/ 1231654 w 10146778"/>
              <a:gd name="connsiteY7" fmla="*/ 656638 h 3732127"/>
              <a:gd name="connsiteX8" fmla="*/ 1150835 w 10146778"/>
              <a:gd name="connsiteY8" fmla="*/ 453576 h 3732127"/>
              <a:gd name="connsiteX9" fmla="*/ 1077967 w 10146778"/>
              <a:gd name="connsiteY9" fmla="*/ 79938 h 3732127"/>
              <a:gd name="connsiteX10" fmla="*/ 1668379 w 10146778"/>
              <a:gd name="connsiteY10" fmla="*/ 88465 h 3732127"/>
              <a:gd name="connsiteX11" fmla="*/ 3257035 w 10146778"/>
              <a:gd name="connsiteY11" fmla="*/ 144883 h 3732127"/>
              <a:gd name="connsiteX12" fmla="*/ 5343412 w 10146778"/>
              <a:gd name="connsiteY12" fmla="*/ 28973 h 3732127"/>
              <a:gd name="connsiteX13" fmla="*/ 8241159 w 10146778"/>
              <a:gd name="connsiteY13" fmla="*/ 93367 h 3732127"/>
              <a:gd name="connsiteX14" fmla="*/ 9529046 w 10146778"/>
              <a:gd name="connsiteY14" fmla="*/ 299429 h 3732127"/>
              <a:gd name="connsiteX15" fmla="*/ 9438894 w 10146778"/>
              <a:gd name="connsiteY15" fmla="*/ 3441874 h 3732127"/>
              <a:gd name="connsiteX0" fmla="*/ 9438894 w 10146778"/>
              <a:gd name="connsiteY0" fmla="*/ 3441874 h 3732127"/>
              <a:gd name="connsiteX1" fmla="*/ 964596 w 10146778"/>
              <a:gd name="connsiteY1" fmla="*/ 3557784 h 3732127"/>
              <a:gd name="connsiteX2" fmla="*/ 180410 w 10146778"/>
              <a:gd name="connsiteY2" fmla="*/ 3134232 h 3732127"/>
              <a:gd name="connsiteX3" fmla="*/ 572489 w 10146778"/>
              <a:gd name="connsiteY3" fmla="*/ 2381489 h 3732127"/>
              <a:gd name="connsiteX4" fmla="*/ 924173 w 10146778"/>
              <a:gd name="connsiteY4" fmla="*/ 1748535 h 3732127"/>
              <a:gd name="connsiteX5" fmla="*/ 1062176 w 10146778"/>
              <a:gd name="connsiteY5" fmla="*/ 1509935 h 3732127"/>
              <a:gd name="connsiteX6" fmla="*/ 1152118 w 10146778"/>
              <a:gd name="connsiteY6" fmla="*/ 1118301 h 3732127"/>
              <a:gd name="connsiteX7" fmla="*/ 1231654 w 10146778"/>
              <a:gd name="connsiteY7" fmla="*/ 656638 h 3732127"/>
              <a:gd name="connsiteX8" fmla="*/ 1150835 w 10146778"/>
              <a:gd name="connsiteY8" fmla="*/ 453576 h 3732127"/>
              <a:gd name="connsiteX9" fmla="*/ 1077967 w 10146778"/>
              <a:gd name="connsiteY9" fmla="*/ 79938 h 3732127"/>
              <a:gd name="connsiteX10" fmla="*/ 1668379 w 10146778"/>
              <a:gd name="connsiteY10" fmla="*/ 88465 h 3732127"/>
              <a:gd name="connsiteX11" fmla="*/ 3257035 w 10146778"/>
              <a:gd name="connsiteY11" fmla="*/ 144883 h 3732127"/>
              <a:gd name="connsiteX12" fmla="*/ 5343412 w 10146778"/>
              <a:gd name="connsiteY12" fmla="*/ 28973 h 3732127"/>
              <a:gd name="connsiteX13" fmla="*/ 8241159 w 10146778"/>
              <a:gd name="connsiteY13" fmla="*/ 93367 h 3732127"/>
              <a:gd name="connsiteX14" fmla="*/ 9529046 w 10146778"/>
              <a:gd name="connsiteY14" fmla="*/ 299429 h 3732127"/>
              <a:gd name="connsiteX15" fmla="*/ 9438894 w 10146778"/>
              <a:gd name="connsiteY15" fmla="*/ 3441874 h 3732127"/>
              <a:gd name="connsiteX0" fmla="*/ 9438894 w 10146778"/>
              <a:gd name="connsiteY0" fmla="*/ 3441874 h 3732127"/>
              <a:gd name="connsiteX1" fmla="*/ 964596 w 10146778"/>
              <a:gd name="connsiteY1" fmla="*/ 3557784 h 3732127"/>
              <a:gd name="connsiteX2" fmla="*/ 180410 w 10146778"/>
              <a:gd name="connsiteY2" fmla="*/ 3134232 h 3732127"/>
              <a:gd name="connsiteX3" fmla="*/ 572489 w 10146778"/>
              <a:gd name="connsiteY3" fmla="*/ 2381489 h 3732127"/>
              <a:gd name="connsiteX4" fmla="*/ 924173 w 10146778"/>
              <a:gd name="connsiteY4" fmla="*/ 1748535 h 3732127"/>
              <a:gd name="connsiteX5" fmla="*/ 1008794 w 10146778"/>
              <a:gd name="connsiteY5" fmla="*/ 1509935 h 3732127"/>
              <a:gd name="connsiteX6" fmla="*/ 1152118 w 10146778"/>
              <a:gd name="connsiteY6" fmla="*/ 1118301 h 3732127"/>
              <a:gd name="connsiteX7" fmla="*/ 1231654 w 10146778"/>
              <a:gd name="connsiteY7" fmla="*/ 656638 h 3732127"/>
              <a:gd name="connsiteX8" fmla="*/ 1150835 w 10146778"/>
              <a:gd name="connsiteY8" fmla="*/ 453576 h 3732127"/>
              <a:gd name="connsiteX9" fmla="*/ 1077967 w 10146778"/>
              <a:gd name="connsiteY9" fmla="*/ 79938 h 3732127"/>
              <a:gd name="connsiteX10" fmla="*/ 1668379 w 10146778"/>
              <a:gd name="connsiteY10" fmla="*/ 88465 h 3732127"/>
              <a:gd name="connsiteX11" fmla="*/ 3257035 w 10146778"/>
              <a:gd name="connsiteY11" fmla="*/ 144883 h 3732127"/>
              <a:gd name="connsiteX12" fmla="*/ 5343412 w 10146778"/>
              <a:gd name="connsiteY12" fmla="*/ 28973 h 3732127"/>
              <a:gd name="connsiteX13" fmla="*/ 8241159 w 10146778"/>
              <a:gd name="connsiteY13" fmla="*/ 93367 h 3732127"/>
              <a:gd name="connsiteX14" fmla="*/ 9529046 w 10146778"/>
              <a:gd name="connsiteY14" fmla="*/ 299429 h 3732127"/>
              <a:gd name="connsiteX15" fmla="*/ 9438894 w 10146778"/>
              <a:gd name="connsiteY15" fmla="*/ 3441874 h 3732127"/>
              <a:gd name="connsiteX0" fmla="*/ 9438894 w 10146778"/>
              <a:gd name="connsiteY0" fmla="*/ 3441874 h 3732127"/>
              <a:gd name="connsiteX1" fmla="*/ 964596 w 10146778"/>
              <a:gd name="connsiteY1" fmla="*/ 3557784 h 3732127"/>
              <a:gd name="connsiteX2" fmla="*/ 180410 w 10146778"/>
              <a:gd name="connsiteY2" fmla="*/ 3134232 h 3732127"/>
              <a:gd name="connsiteX3" fmla="*/ 572489 w 10146778"/>
              <a:gd name="connsiteY3" fmla="*/ 2381489 h 3732127"/>
              <a:gd name="connsiteX4" fmla="*/ 924173 w 10146778"/>
              <a:gd name="connsiteY4" fmla="*/ 1748535 h 3732127"/>
              <a:gd name="connsiteX5" fmla="*/ 1008794 w 10146778"/>
              <a:gd name="connsiteY5" fmla="*/ 1509935 h 3732127"/>
              <a:gd name="connsiteX6" fmla="*/ 1152118 w 10146778"/>
              <a:gd name="connsiteY6" fmla="*/ 1118301 h 3732127"/>
              <a:gd name="connsiteX7" fmla="*/ 1231654 w 10146778"/>
              <a:gd name="connsiteY7" fmla="*/ 656638 h 3732127"/>
              <a:gd name="connsiteX8" fmla="*/ 1150835 w 10146778"/>
              <a:gd name="connsiteY8" fmla="*/ 453576 h 3732127"/>
              <a:gd name="connsiteX9" fmla="*/ 1312848 w 10146778"/>
              <a:gd name="connsiteY9" fmla="*/ 69035 h 3732127"/>
              <a:gd name="connsiteX10" fmla="*/ 1668379 w 10146778"/>
              <a:gd name="connsiteY10" fmla="*/ 88465 h 3732127"/>
              <a:gd name="connsiteX11" fmla="*/ 3257035 w 10146778"/>
              <a:gd name="connsiteY11" fmla="*/ 144883 h 3732127"/>
              <a:gd name="connsiteX12" fmla="*/ 5343412 w 10146778"/>
              <a:gd name="connsiteY12" fmla="*/ 28973 h 3732127"/>
              <a:gd name="connsiteX13" fmla="*/ 8241159 w 10146778"/>
              <a:gd name="connsiteY13" fmla="*/ 93367 h 3732127"/>
              <a:gd name="connsiteX14" fmla="*/ 9529046 w 10146778"/>
              <a:gd name="connsiteY14" fmla="*/ 299429 h 3732127"/>
              <a:gd name="connsiteX15" fmla="*/ 9438894 w 10146778"/>
              <a:gd name="connsiteY15" fmla="*/ 3441874 h 3732127"/>
              <a:gd name="connsiteX0" fmla="*/ 9438894 w 10146778"/>
              <a:gd name="connsiteY0" fmla="*/ 3441874 h 3732127"/>
              <a:gd name="connsiteX1" fmla="*/ 964596 w 10146778"/>
              <a:gd name="connsiteY1" fmla="*/ 3557784 h 3732127"/>
              <a:gd name="connsiteX2" fmla="*/ 180410 w 10146778"/>
              <a:gd name="connsiteY2" fmla="*/ 3134232 h 3732127"/>
              <a:gd name="connsiteX3" fmla="*/ 572489 w 10146778"/>
              <a:gd name="connsiteY3" fmla="*/ 2381489 h 3732127"/>
              <a:gd name="connsiteX4" fmla="*/ 924173 w 10146778"/>
              <a:gd name="connsiteY4" fmla="*/ 1748535 h 3732127"/>
              <a:gd name="connsiteX5" fmla="*/ 1008794 w 10146778"/>
              <a:gd name="connsiteY5" fmla="*/ 1509935 h 3732127"/>
              <a:gd name="connsiteX6" fmla="*/ 1152118 w 10146778"/>
              <a:gd name="connsiteY6" fmla="*/ 1118301 h 3732127"/>
              <a:gd name="connsiteX7" fmla="*/ 1231654 w 10146778"/>
              <a:gd name="connsiteY7" fmla="*/ 656638 h 3732127"/>
              <a:gd name="connsiteX8" fmla="*/ 1150835 w 10146778"/>
              <a:gd name="connsiteY8" fmla="*/ 453576 h 3732127"/>
              <a:gd name="connsiteX9" fmla="*/ 1099319 w 10146778"/>
              <a:gd name="connsiteY9" fmla="*/ 270745 h 3732127"/>
              <a:gd name="connsiteX10" fmla="*/ 1668379 w 10146778"/>
              <a:gd name="connsiteY10" fmla="*/ 88465 h 3732127"/>
              <a:gd name="connsiteX11" fmla="*/ 3257035 w 10146778"/>
              <a:gd name="connsiteY11" fmla="*/ 144883 h 3732127"/>
              <a:gd name="connsiteX12" fmla="*/ 5343412 w 10146778"/>
              <a:gd name="connsiteY12" fmla="*/ 28973 h 3732127"/>
              <a:gd name="connsiteX13" fmla="*/ 8241159 w 10146778"/>
              <a:gd name="connsiteY13" fmla="*/ 93367 h 3732127"/>
              <a:gd name="connsiteX14" fmla="*/ 9529046 w 10146778"/>
              <a:gd name="connsiteY14" fmla="*/ 299429 h 3732127"/>
              <a:gd name="connsiteX15" fmla="*/ 9438894 w 10146778"/>
              <a:gd name="connsiteY15" fmla="*/ 3441874 h 3732127"/>
              <a:gd name="connsiteX0" fmla="*/ 9438894 w 10146778"/>
              <a:gd name="connsiteY0" fmla="*/ 3441874 h 3732127"/>
              <a:gd name="connsiteX1" fmla="*/ 964596 w 10146778"/>
              <a:gd name="connsiteY1" fmla="*/ 3557784 h 3732127"/>
              <a:gd name="connsiteX2" fmla="*/ 180410 w 10146778"/>
              <a:gd name="connsiteY2" fmla="*/ 3134232 h 3732127"/>
              <a:gd name="connsiteX3" fmla="*/ 572489 w 10146778"/>
              <a:gd name="connsiteY3" fmla="*/ 2381489 h 3732127"/>
              <a:gd name="connsiteX4" fmla="*/ 924173 w 10146778"/>
              <a:gd name="connsiteY4" fmla="*/ 1748535 h 3732127"/>
              <a:gd name="connsiteX5" fmla="*/ 1008794 w 10146778"/>
              <a:gd name="connsiteY5" fmla="*/ 1509935 h 3732127"/>
              <a:gd name="connsiteX6" fmla="*/ 1152118 w 10146778"/>
              <a:gd name="connsiteY6" fmla="*/ 1118301 h 3732127"/>
              <a:gd name="connsiteX7" fmla="*/ 1231654 w 10146778"/>
              <a:gd name="connsiteY7" fmla="*/ 656638 h 3732127"/>
              <a:gd name="connsiteX8" fmla="*/ 1150835 w 10146778"/>
              <a:gd name="connsiteY8" fmla="*/ 453576 h 3732127"/>
              <a:gd name="connsiteX9" fmla="*/ 1099319 w 10146778"/>
              <a:gd name="connsiteY9" fmla="*/ 270745 h 3732127"/>
              <a:gd name="connsiteX10" fmla="*/ 782237 w 10146778"/>
              <a:gd name="connsiteY10" fmla="*/ 23045 h 3732127"/>
              <a:gd name="connsiteX11" fmla="*/ 3257035 w 10146778"/>
              <a:gd name="connsiteY11" fmla="*/ 144883 h 3732127"/>
              <a:gd name="connsiteX12" fmla="*/ 5343412 w 10146778"/>
              <a:gd name="connsiteY12" fmla="*/ 28973 h 3732127"/>
              <a:gd name="connsiteX13" fmla="*/ 8241159 w 10146778"/>
              <a:gd name="connsiteY13" fmla="*/ 93367 h 3732127"/>
              <a:gd name="connsiteX14" fmla="*/ 9529046 w 10146778"/>
              <a:gd name="connsiteY14" fmla="*/ 299429 h 3732127"/>
              <a:gd name="connsiteX15" fmla="*/ 9438894 w 10146778"/>
              <a:gd name="connsiteY15" fmla="*/ 3441874 h 3732127"/>
              <a:gd name="connsiteX0" fmla="*/ 9438894 w 10146778"/>
              <a:gd name="connsiteY0" fmla="*/ 3441874 h 3732127"/>
              <a:gd name="connsiteX1" fmla="*/ 964596 w 10146778"/>
              <a:gd name="connsiteY1" fmla="*/ 3557784 h 3732127"/>
              <a:gd name="connsiteX2" fmla="*/ 180410 w 10146778"/>
              <a:gd name="connsiteY2" fmla="*/ 3134232 h 3732127"/>
              <a:gd name="connsiteX3" fmla="*/ 572489 w 10146778"/>
              <a:gd name="connsiteY3" fmla="*/ 2381489 h 3732127"/>
              <a:gd name="connsiteX4" fmla="*/ 924173 w 10146778"/>
              <a:gd name="connsiteY4" fmla="*/ 1748535 h 3732127"/>
              <a:gd name="connsiteX5" fmla="*/ 1008794 w 10146778"/>
              <a:gd name="connsiteY5" fmla="*/ 1509935 h 3732127"/>
              <a:gd name="connsiteX6" fmla="*/ 1152118 w 10146778"/>
              <a:gd name="connsiteY6" fmla="*/ 1118301 h 3732127"/>
              <a:gd name="connsiteX7" fmla="*/ 1231654 w 10146778"/>
              <a:gd name="connsiteY7" fmla="*/ 656638 h 3732127"/>
              <a:gd name="connsiteX8" fmla="*/ 1150835 w 10146778"/>
              <a:gd name="connsiteY8" fmla="*/ 453576 h 3732127"/>
              <a:gd name="connsiteX9" fmla="*/ 1099319 w 10146778"/>
              <a:gd name="connsiteY9" fmla="*/ 270745 h 3732127"/>
              <a:gd name="connsiteX10" fmla="*/ 782237 w 10146778"/>
              <a:gd name="connsiteY10" fmla="*/ 23045 h 3732127"/>
              <a:gd name="connsiteX11" fmla="*/ 3267711 w 10146778"/>
              <a:gd name="connsiteY11" fmla="*/ 46753 h 3732127"/>
              <a:gd name="connsiteX12" fmla="*/ 5343412 w 10146778"/>
              <a:gd name="connsiteY12" fmla="*/ 28973 h 3732127"/>
              <a:gd name="connsiteX13" fmla="*/ 8241159 w 10146778"/>
              <a:gd name="connsiteY13" fmla="*/ 93367 h 3732127"/>
              <a:gd name="connsiteX14" fmla="*/ 9529046 w 10146778"/>
              <a:gd name="connsiteY14" fmla="*/ 299429 h 3732127"/>
              <a:gd name="connsiteX15" fmla="*/ 9438894 w 10146778"/>
              <a:gd name="connsiteY15" fmla="*/ 3441874 h 3732127"/>
              <a:gd name="connsiteX0" fmla="*/ 9332578 w 10022310"/>
              <a:gd name="connsiteY0" fmla="*/ 3441874 h 3782268"/>
              <a:gd name="connsiteX1" fmla="*/ 1105973 w 10022310"/>
              <a:gd name="connsiteY1" fmla="*/ 3662456 h 3782268"/>
              <a:gd name="connsiteX2" fmla="*/ 74094 w 10022310"/>
              <a:gd name="connsiteY2" fmla="*/ 3134232 h 3782268"/>
              <a:gd name="connsiteX3" fmla="*/ 466173 w 10022310"/>
              <a:gd name="connsiteY3" fmla="*/ 2381489 h 3782268"/>
              <a:gd name="connsiteX4" fmla="*/ 817857 w 10022310"/>
              <a:gd name="connsiteY4" fmla="*/ 1748535 h 3782268"/>
              <a:gd name="connsiteX5" fmla="*/ 902478 w 10022310"/>
              <a:gd name="connsiteY5" fmla="*/ 1509935 h 3782268"/>
              <a:gd name="connsiteX6" fmla="*/ 1045802 w 10022310"/>
              <a:gd name="connsiteY6" fmla="*/ 1118301 h 3782268"/>
              <a:gd name="connsiteX7" fmla="*/ 1125338 w 10022310"/>
              <a:gd name="connsiteY7" fmla="*/ 656638 h 3782268"/>
              <a:gd name="connsiteX8" fmla="*/ 1044519 w 10022310"/>
              <a:gd name="connsiteY8" fmla="*/ 453576 h 3782268"/>
              <a:gd name="connsiteX9" fmla="*/ 993003 w 10022310"/>
              <a:gd name="connsiteY9" fmla="*/ 270745 h 3782268"/>
              <a:gd name="connsiteX10" fmla="*/ 675921 w 10022310"/>
              <a:gd name="connsiteY10" fmla="*/ 23045 h 3782268"/>
              <a:gd name="connsiteX11" fmla="*/ 3161395 w 10022310"/>
              <a:gd name="connsiteY11" fmla="*/ 46753 h 3782268"/>
              <a:gd name="connsiteX12" fmla="*/ 5237096 w 10022310"/>
              <a:gd name="connsiteY12" fmla="*/ 28973 h 3782268"/>
              <a:gd name="connsiteX13" fmla="*/ 8134843 w 10022310"/>
              <a:gd name="connsiteY13" fmla="*/ 93367 h 3782268"/>
              <a:gd name="connsiteX14" fmla="*/ 9422730 w 10022310"/>
              <a:gd name="connsiteY14" fmla="*/ 299429 h 3782268"/>
              <a:gd name="connsiteX15" fmla="*/ 9332578 w 10022310"/>
              <a:gd name="connsiteY15" fmla="*/ 3441874 h 3782268"/>
              <a:gd name="connsiteX0" fmla="*/ 9286305 w 9976035"/>
              <a:gd name="connsiteY0" fmla="*/ 3441874 h 3783301"/>
              <a:gd name="connsiteX1" fmla="*/ 1059700 w 9976035"/>
              <a:gd name="connsiteY1" fmla="*/ 3662456 h 3783301"/>
              <a:gd name="connsiteX2" fmla="*/ 96150 w 9976035"/>
              <a:gd name="connsiteY2" fmla="*/ 3116787 h 3783301"/>
              <a:gd name="connsiteX3" fmla="*/ 419900 w 9976035"/>
              <a:gd name="connsiteY3" fmla="*/ 2381489 h 3783301"/>
              <a:gd name="connsiteX4" fmla="*/ 771584 w 9976035"/>
              <a:gd name="connsiteY4" fmla="*/ 1748535 h 3783301"/>
              <a:gd name="connsiteX5" fmla="*/ 856205 w 9976035"/>
              <a:gd name="connsiteY5" fmla="*/ 1509935 h 3783301"/>
              <a:gd name="connsiteX6" fmla="*/ 999529 w 9976035"/>
              <a:gd name="connsiteY6" fmla="*/ 1118301 h 3783301"/>
              <a:gd name="connsiteX7" fmla="*/ 1079065 w 9976035"/>
              <a:gd name="connsiteY7" fmla="*/ 656638 h 3783301"/>
              <a:gd name="connsiteX8" fmla="*/ 998246 w 9976035"/>
              <a:gd name="connsiteY8" fmla="*/ 453576 h 3783301"/>
              <a:gd name="connsiteX9" fmla="*/ 946730 w 9976035"/>
              <a:gd name="connsiteY9" fmla="*/ 270745 h 3783301"/>
              <a:gd name="connsiteX10" fmla="*/ 629648 w 9976035"/>
              <a:gd name="connsiteY10" fmla="*/ 23045 h 3783301"/>
              <a:gd name="connsiteX11" fmla="*/ 3115122 w 9976035"/>
              <a:gd name="connsiteY11" fmla="*/ 46753 h 3783301"/>
              <a:gd name="connsiteX12" fmla="*/ 5190823 w 9976035"/>
              <a:gd name="connsiteY12" fmla="*/ 28973 h 3783301"/>
              <a:gd name="connsiteX13" fmla="*/ 8088570 w 9976035"/>
              <a:gd name="connsiteY13" fmla="*/ 93367 h 3783301"/>
              <a:gd name="connsiteX14" fmla="*/ 9376457 w 9976035"/>
              <a:gd name="connsiteY14" fmla="*/ 299429 h 3783301"/>
              <a:gd name="connsiteX15" fmla="*/ 9286305 w 9976035"/>
              <a:gd name="connsiteY15" fmla="*/ 3441874 h 3783301"/>
              <a:gd name="connsiteX0" fmla="*/ 9291955 w 9981686"/>
              <a:gd name="connsiteY0" fmla="*/ 3441874 h 3777666"/>
              <a:gd name="connsiteX1" fmla="*/ 1065350 w 9981686"/>
              <a:gd name="connsiteY1" fmla="*/ 3662456 h 3777666"/>
              <a:gd name="connsiteX2" fmla="*/ 93259 w 9981686"/>
              <a:gd name="connsiteY2" fmla="*/ 3212736 h 3777666"/>
              <a:gd name="connsiteX3" fmla="*/ 425550 w 9981686"/>
              <a:gd name="connsiteY3" fmla="*/ 2381489 h 3777666"/>
              <a:gd name="connsiteX4" fmla="*/ 777234 w 9981686"/>
              <a:gd name="connsiteY4" fmla="*/ 1748535 h 3777666"/>
              <a:gd name="connsiteX5" fmla="*/ 861855 w 9981686"/>
              <a:gd name="connsiteY5" fmla="*/ 1509935 h 3777666"/>
              <a:gd name="connsiteX6" fmla="*/ 1005179 w 9981686"/>
              <a:gd name="connsiteY6" fmla="*/ 1118301 h 3777666"/>
              <a:gd name="connsiteX7" fmla="*/ 1084715 w 9981686"/>
              <a:gd name="connsiteY7" fmla="*/ 656638 h 3777666"/>
              <a:gd name="connsiteX8" fmla="*/ 1003896 w 9981686"/>
              <a:gd name="connsiteY8" fmla="*/ 453576 h 3777666"/>
              <a:gd name="connsiteX9" fmla="*/ 952380 w 9981686"/>
              <a:gd name="connsiteY9" fmla="*/ 270745 h 3777666"/>
              <a:gd name="connsiteX10" fmla="*/ 635298 w 9981686"/>
              <a:gd name="connsiteY10" fmla="*/ 23045 h 3777666"/>
              <a:gd name="connsiteX11" fmla="*/ 3120772 w 9981686"/>
              <a:gd name="connsiteY11" fmla="*/ 46753 h 3777666"/>
              <a:gd name="connsiteX12" fmla="*/ 5196473 w 9981686"/>
              <a:gd name="connsiteY12" fmla="*/ 28973 h 3777666"/>
              <a:gd name="connsiteX13" fmla="*/ 8094220 w 9981686"/>
              <a:gd name="connsiteY13" fmla="*/ 93367 h 3777666"/>
              <a:gd name="connsiteX14" fmla="*/ 9382107 w 9981686"/>
              <a:gd name="connsiteY14" fmla="*/ 299429 h 3777666"/>
              <a:gd name="connsiteX15" fmla="*/ 9291955 w 9981686"/>
              <a:gd name="connsiteY15" fmla="*/ 3441874 h 3777666"/>
              <a:gd name="connsiteX0" fmla="*/ 9291955 w 9981686"/>
              <a:gd name="connsiteY0" fmla="*/ 3441874 h 3777666"/>
              <a:gd name="connsiteX1" fmla="*/ 1065350 w 9981686"/>
              <a:gd name="connsiteY1" fmla="*/ 3662456 h 3777666"/>
              <a:gd name="connsiteX2" fmla="*/ 93259 w 9981686"/>
              <a:gd name="connsiteY2" fmla="*/ 3212736 h 3777666"/>
              <a:gd name="connsiteX3" fmla="*/ 459714 w 9981686"/>
              <a:gd name="connsiteY3" fmla="*/ 2390212 h 3777666"/>
              <a:gd name="connsiteX4" fmla="*/ 777234 w 9981686"/>
              <a:gd name="connsiteY4" fmla="*/ 1748535 h 3777666"/>
              <a:gd name="connsiteX5" fmla="*/ 861855 w 9981686"/>
              <a:gd name="connsiteY5" fmla="*/ 1509935 h 3777666"/>
              <a:gd name="connsiteX6" fmla="*/ 1005179 w 9981686"/>
              <a:gd name="connsiteY6" fmla="*/ 1118301 h 3777666"/>
              <a:gd name="connsiteX7" fmla="*/ 1084715 w 9981686"/>
              <a:gd name="connsiteY7" fmla="*/ 656638 h 3777666"/>
              <a:gd name="connsiteX8" fmla="*/ 1003896 w 9981686"/>
              <a:gd name="connsiteY8" fmla="*/ 453576 h 3777666"/>
              <a:gd name="connsiteX9" fmla="*/ 952380 w 9981686"/>
              <a:gd name="connsiteY9" fmla="*/ 270745 h 3777666"/>
              <a:gd name="connsiteX10" fmla="*/ 635298 w 9981686"/>
              <a:gd name="connsiteY10" fmla="*/ 23045 h 3777666"/>
              <a:gd name="connsiteX11" fmla="*/ 3120772 w 9981686"/>
              <a:gd name="connsiteY11" fmla="*/ 46753 h 3777666"/>
              <a:gd name="connsiteX12" fmla="*/ 5196473 w 9981686"/>
              <a:gd name="connsiteY12" fmla="*/ 28973 h 3777666"/>
              <a:gd name="connsiteX13" fmla="*/ 8094220 w 9981686"/>
              <a:gd name="connsiteY13" fmla="*/ 93367 h 3777666"/>
              <a:gd name="connsiteX14" fmla="*/ 9382107 w 9981686"/>
              <a:gd name="connsiteY14" fmla="*/ 299429 h 3777666"/>
              <a:gd name="connsiteX15" fmla="*/ 9291955 w 9981686"/>
              <a:gd name="connsiteY15" fmla="*/ 3441874 h 3777666"/>
              <a:gd name="connsiteX0" fmla="*/ 9291955 w 9981686"/>
              <a:gd name="connsiteY0" fmla="*/ 3441874 h 3777666"/>
              <a:gd name="connsiteX1" fmla="*/ 1065350 w 9981686"/>
              <a:gd name="connsiteY1" fmla="*/ 3662456 h 3777666"/>
              <a:gd name="connsiteX2" fmla="*/ 93259 w 9981686"/>
              <a:gd name="connsiteY2" fmla="*/ 3212736 h 3777666"/>
              <a:gd name="connsiteX3" fmla="*/ 459714 w 9981686"/>
              <a:gd name="connsiteY3" fmla="*/ 2390212 h 3777666"/>
              <a:gd name="connsiteX4" fmla="*/ 777234 w 9981686"/>
              <a:gd name="connsiteY4" fmla="*/ 1748535 h 3777666"/>
              <a:gd name="connsiteX5" fmla="*/ 861855 w 9981686"/>
              <a:gd name="connsiteY5" fmla="*/ 1509935 h 3777666"/>
              <a:gd name="connsiteX6" fmla="*/ 1005179 w 9981686"/>
              <a:gd name="connsiteY6" fmla="*/ 1118301 h 3777666"/>
              <a:gd name="connsiteX7" fmla="*/ 1084715 w 9981686"/>
              <a:gd name="connsiteY7" fmla="*/ 656638 h 3777666"/>
              <a:gd name="connsiteX8" fmla="*/ 1003896 w 9981686"/>
              <a:gd name="connsiteY8" fmla="*/ 453576 h 3777666"/>
              <a:gd name="connsiteX9" fmla="*/ 952380 w 9981686"/>
              <a:gd name="connsiteY9" fmla="*/ 270745 h 3777666"/>
              <a:gd name="connsiteX10" fmla="*/ 635298 w 9981686"/>
              <a:gd name="connsiteY10" fmla="*/ 23045 h 3777666"/>
              <a:gd name="connsiteX11" fmla="*/ 3120772 w 9981686"/>
              <a:gd name="connsiteY11" fmla="*/ 46753 h 3777666"/>
              <a:gd name="connsiteX12" fmla="*/ 5196473 w 9981686"/>
              <a:gd name="connsiteY12" fmla="*/ 28973 h 3777666"/>
              <a:gd name="connsiteX13" fmla="*/ 8094220 w 9981686"/>
              <a:gd name="connsiteY13" fmla="*/ 93367 h 3777666"/>
              <a:gd name="connsiteX14" fmla="*/ 9382107 w 9981686"/>
              <a:gd name="connsiteY14" fmla="*/ 299429 h 3777666"/>
              <a:gd name="connsiteX15" fmla="*/ 9291955 w 9981686"/>
              <a:gd name="connsiteY15" fmla="*/ 3441874 h 3777666"/>
              <a:gd name="connsiteX0" fmla="*/ 9291955 w 9981686"/>
              <a:gd name="connsiteY0" fmla="*/ 3441874 h 3777666"/>
              <a:gd name="connsiteX1" fmla="*/ 1065350 w 9981686"/>
              <a:gd name="connsiteY1" fmla="*/ 3662456 h 3777666"/>
              <a:gd name="connsiteX2" fmla="*/ 93259 w 9981686"/>
              <a:gd name="connsiteY2" fmla="*/ 3212736 h 3777666"/>
              <a:gd name="connsiteX3" fmla="*/ 476797 w 9981686"/>
              <a:gd name="connsiteY3" fmla="*/ 2390212 h 3777666"/>
              <a:gd name="connsiteX4" fmla="*/ 777234 w 9981686"/>
              <a:gd name="connsiteY4" fmla="*/ 1748535 h 3777666"/>
              <a:gd name="connsiteX5" fmla="*/ 861855 w 9981686"/>
              <a:gd name="connsiteY5" fmla="*/ 1509935 h 3777666"/>
              <a:gd name="connsiteX6" fmla="*/ 1005179 w 9981686"/>
              <a:gd name="connsiteY6" fmla="*/ 1118301 h 3777666"/>
              <a:gd name="connsiteX7" fmla="*/ 1084715 w 9981686"/>
              <a:gd name="connsiteY7" fmla="*/ 656638 h 3777666"/>
              <a:gd name="connsiteX8" fmla="*/ 1003896 w 9981686"/>
              <a:gd name="connsiteY8" fmla="*/ 453576 h 3777666"/>
              <a:gd name="connsiteX9" fmla="*/ 952380 w 9981686"/>
              <a:gd name="connsiteY9" fmla="*/ 270745 h 3777666"/>
              <a:gd name="connsiteX10" fmla="*/ 635298 w 9981686"/>
              <a:gd name="connsiteY10" fmla="*/ 23045 h 3777666"/>
              <a:gd name="connsiteX11" fmla="*/ 3120772 w 9981686"/>
              <a:gd name="connsiteY11" fmla="*/ 46753 h 3777666"/>
              <a:gd name="connsiteX12" fmla="*/ 5196473 w 9981686"/>
              <a:gd name="connsiteY12" fmla="*/ 28973 h 3777666"/>
              <a:gd name="connsiteX13" fmla="*/ 8094220 w 9981686"/>
              <a:gd name="connsiteY13" fmla="*/ 93367 h 3777666"/>
              <a:gd name="connsiteX14" fmla="*/ 9382107 w 9981686"/>
              <a:gd name="connsiteY14" fmla="*/ 299429 h 3777666"/>
              <a:gd name="connsiteX15" fmla="*/ 9291955 w 9981686"/>
              <a:gd name="connsiteY15" fmla="*/ 3441874 h 3777666"/>
              <a:gd name="connsiteX0" fmla="*/ 9291955 w 9981686"/>
              <a:gd name="connsiteY0" fmla="*/ 3441874 h 3777666"/>
              <a:gd name="connsiteX1" fmla="*/ 1065350 w 9981686"/>
              <a:gd name="connsiteY1" fmla="*/ 3662456 h 3777666"/>
              <a:gd name="connsiteX2" fmla="*/ 93259 w 9981686"/>
              <a:gd name="connsiteY2" fmla="*/ 3212736 h 3777666"/>
              <a:gd name="connsiteX3" fmla="*/ 476797 w 9981686"/>
              <a:gd name="connsiteY3" fmla="*/ 2390212 h 3777666"/>
              <a:gd name="connsiteX4" fmla="*/ 777234 w 9981686"/>
              <a:gd name="connsiteY4" fmla="*/ 1748535 h 3777666"/>
              <a:gd name="connsiteX5" fmla="*/ 861855 w 9981686"/>
              <a:gd name="connsiteY5" fmla="*/ 1509935 h 3777666"/>
              <a:gd name="connsiteX6" fmla="*/ 1005179 w 9981686"/>
              <a:gd name="connsiteY6" fmla="*/ 1118301 h 3777666"/>
              <a:gd name="connsiteX7" fmla="*/ 1084715 w 9981686"/>
              <a:gd name="connsiteY7" fmla="*/ 656638 h 3777666"/>
              <a:gd name="connsiteX8" fmla="*/ 1003896 w 9981686"/>
              <a:gd name="connsiteY8" fmla="*/ 453576 h 3777666"/>
              <a:gd name="connsiteX9" fmla="*/ 952380 w 9981686"/>
              <a:gd name="connsiteY9" fmla="*/ 270745 h 3777666"/>
              <a:gd name="connsiteX10" fmla="*/ 635298 w 9981686"/>
              <a:gd name="connsiteY10" fmla="*/ 23045 h 3777666"/>
              <a:gd name="connsiteX11" fmla="*/ 3120772 w 9981686"/>
              <a:gd name="connsiteY11" fmla="*/ 46753 h 3777666"/>
              <a:gd name="connsiteX12" fmla="*/ 5196473 w 9981686"/>
              <a:gd name="connsiteY12" fmla="*/ 28973 h 3777666"/>
              <a:gd name="connsiteX13" fmla="*/ 8094220 w 9981686"/>
              <a:gd name="connsiteY13" fmla="*/ 93367 h 3777666"/>
              <a:gd name="connsiteX14" fmla="*/ 9382107 w 9981686"/>
              <a:gd name="connsiteY14" fmla="*/ 299429 h 3777666"/>
              <a:gd name="connsiteX15" fmla="*/ 9291955 w 9981686"/>
              <a:gd name="connsiteY15" fmla="*/ 3441874 h 3777666"/>
              <a:gd name="connsiteX0" fmla="*/ 9755046 w 10444777"/>
              <a:gd name="connsiteY0" fmla="*/ 3441874 h 3777666"/>
              <a:gd name="connsiteX1" fmla="*/ 1528441 w 10444777"/>
              <a:gd name="connsiteY1" fmla="*/ 3662456 h 3777666"/>
              <a:gd name="connsiteX2" fmla="*/ 556350 w 10444777"/>
              <a:gd name="connsiteY2" fmla="*/ 3212736 h 3777666"/>
              <a:gd name="connsiteX3" fmla="*/ 939888 w 10444777"/>
              <a:gd name="connsiteY3" fmla="*/ 2390212 h 3777666"/>
              <a:gd name="connsiteX4" fmla="*/ 1240325 w 10444777"/>
              <a:gd name="connsiteY4" fmla="*/ 1748535 h 3777666"/>
              <a:gd name="connsiteX5" fmla="*/ 1324946 w 10444777"/>
              <a:gd name="connsiteY5" fmla="*/ 1509935 h 3777666"/>
              <a:gd name="connsiteX6" fmla="*/ 1468270 w 10444777"/>
              <a:gd name="connsiteY6" fmla="*/ 1118301 h 3777666"/>
              <a:gd name="connsiteX7" fmla="*/ 1547806 w 10444777"/>
              <a:gd name="connsiteY7" fmla="*/ 656638 h 3777666"/>
              <a:gd name="connsiteX8" fmla="*/ 1466987 w 10444777"/>
              <a:gd name="connsiteY8" fmla="*/ 453576 h 3777666"/>
              <a:gd name="connsiteX9" fmla="*/ 1415471 w 10444777"/>
              <a:gd name="connsiteY9" fmla="*/ 270745 h 3777666"/>
              <a:gd name="connsiteX10" fmla="*/ 56372 w 10444777"/>
              <a:gd name="connsiteY10" fmla="*/ 49213 h 3777666"/>
              <a:gd name="connsiteX11" fmla="*/ 3583863 w 10444777"/>
              <a:gd name="connsiteY11" fmla="*/ 46753 h 3777666"/>
              <a:gd name="connsiteX12" fmla="*/ 5659564 w 10444777"/>
              <a:gd name="connsiteY12" fmla="*/ 28973 h 3777666"/>
              <a:gd name="connsiteX13" fmla="*/ 8557311 w 10444777"/>
              <a:gd name="connsiteY13" fmla="*/ 93367 h 3777666"/>
              <a:gd name="connsiteX14" fmla="*/ 9845198 w 10444777"/>
              <a:gd name="connsiteY14" fmla="*/ 299429 h 3777666"/>
              <a:gd name="connsiteX15" fmla="*/ 9755046 w 10444777"/>
              <a:gd name="connsiteY15" fmla="*/ 3441874 h 3777666"/>
              <a:gd name="connsiteX0" fmla="*/ 9755490 w 10445221"/>
              <a:gd name="connsiteY0" fmla="*/ 3441874 h 3777666"/>
              <a:gd name="connsiteX1" fmla="*/ 1528885 w 10445221"/>
              <a:gd name="connsiteY1" fmla="*/ 3662456 h 3777666"/>
              <a:gd name="connsiteX2" fmla="*/ 556794 w 10445221"/>
              <a:gd name="connsiteY2" fmla="*/ 3212736 h 3777666"/>
              <a:gd name="connsiteX3" fmla="*/ 940332 w 10445221"/>
              <a:gd name="connsiteY3" fmla="*/ 2390212 h 3777666"/>
              <a:gd name="connsiteX4" fmla="*/ 1240769 w 10445221"/>
              <a:gd name="connsiteY4" fmla="*/ 1748535 h 3777666"/>
              <a:gd name="connsiteX5" fmla="*/ 1325390 w 10445221"/>
              <a:gd name="connsiteY5" fmla="*/ 1509935 h 3777666"/>
              <a:gd name="connsiteX6" fmla="*/ 1468714 w 10445221"/>
              <a:gd name="connsiteY6" fmla="*/ 1118301 h 3777666"/>
              <a:gd name="connsiteX7" fmla="*/ 1548250 w 10445221"/>
              <a:gd name="connsiteY7" fmla="*/ 656638 h 3777666"/>
              <a:gd name="connsiteX8" fmla="*/ 1552842 w 10445221"/>
              <a:gd name="connsiteY8" fmla="*/ 471022 h 3777666"/>
              <a:gd name="connsiteX9" fmla="*/ 1415915 w 10445221"/>
              <a:gd name="connsiteY9" fmla="*/ 270745 h 3777666"/>
              <a:gd name="connsiteX10" fmla="*/ 56816 w 10445221"/>
              <a:gd name="connsiteY10" fmla="*/ 49213 h 3777666"/>
              <a:gd name="connsiteX11" fmla="*/ 3584307 w 10445221"/>
              <a:gd name="connsiteY11" fmla="*/ 46753 h 3777666"/>
              <a:gd name="connsiteX12" fmla="*/ 5660008 w 10445221"/>
              <a:gd name="connsiteY12" fmla="*/ 28973 h 3777666"/>
              <a:gd name="connsiteX13" fmla="*/ 8557755 w 10445221"/>
              <a:gd name="connsiteY13" fmla="*/ 93367 h 3777666"/>
              <a:gd name="connsiteX14" fmla="*/ 9845642 w 10445221"/>
              <a:gd name="connsiteY14" fmla="*/ 299429 h 3777666"/>
              <a:gd name="connsiteX15" fmla="*/ 9755490 w 10445221"/>
              <a:gd name="connsiteY15" fmla="*/ 3441874 h 3777666"/>
              <a:gd name="connsiteX0" fmla="*/ 9755490 w 10445221"/>
              <a:gd name="connsiteY0" fmla="*/ 3441874 h 3777666"/>
              <a:gd name="connsiteX1" fmla="*/ 1528885 w 10445221"/>
              <a:gd name="connsiteY1" fmla="*/ 3662456 h 3777666"/>
              <a:gd name="connsiteX2" fmla="*/ 556794 w 10445221"/>
              <a:gd name="connsiteY2" fmla="*/ 3212736 h 3777666"/>
              <a:gd name="connsiteX3" fmla="*/ 940332 w 10445221"/>
              <a:gd name="connsiteY3" fmla="*/ 2390212 h 3777666"/>
              <a:gd name="connsiteX4" fmla="*/ 1240769 w 10445221"/>
              <a:gd name="connsiteY4" fmla="*/ 1748535 h 3777666"/>
              <a:gd name="connsiteX5" fmla="*/ 1325390 w 10445221"/>
              <a:gd name="connsiteY5" fmla="*/ 1509935 h 3777666"/>
              <a:gd name="connsiteX6" fmla="*/ 1562667 w 10445221"/>
              <a:gd name="connsiteY6" fmla="*/ 1188082 h 3777666"/>
              <a:gd name="connsiteX7" fmla="*/ 1548250 w 10445221"/>
              <a:gd name="connsiteY7" fmla="*/ 656638 h 3777666"/>
              <a:gd name="connsiteX8" fmla="*/ 1552842 w 10445221"/>
              <a:gd name="connsiteY8" fmla="*/ 471022 h 3777666"/>
              <a:gd name="connsiteX9" fmla="*/ 1415915 w 10445221"/>
              <a:gd name="connsiteY9" fmla="*/ 270745 h 3777666"/>
              <a:gd name="connsiteX10" fmla="*/ 56816 w 10445221"/>
              <a:gd name="connsiteY10" fmla="*/ 49213 h 3777666"/>
              <a:gd name="connsiteX11" fmla="*/ 3584307 w 10445221"/>
              <a:gd name="connsiteY11" fmla="*/ 46753 h 3777666"/>
              <a:gd name="connsiteX12" fmla="*/ 5660008 w 10445221"/>
              <a:gd name="connsiteY12" fmla="*/ 28973 h 3777666"/>
              <a:gd name="connsiteX13" fmla="*/ 8557755 w 10445221"/>
              <a:gd name="connsiteY13" fmla="*/ 93367 h 3777666"/>
              <a:gd name="connsiteX14" fmla="*/ 9845642 w 10445221"/>
              <a:gd name="connsiteY14" fmla="*/ 299429 h 3777666"/>
              <a:gd name="connsiteX15" fmla="*/ 9755490 w 10445221"/>
              <a:gd name="connsiteY15" fmla="*/ 3441874 h 3777666"/>
              <a:gd name="connsiteX0" fmla="*/ 9755490 w 10445221"/>
              <a:gd name="connsiteY0" fmla="*/ 3441874 h 3777666"/>
              <a:gd name="connsiteX1" fmla="*/ 1528885 w 10445221"/>
              <a:gd name="connsiteY1" fmla="*/ 3662456 h 3777666"/>
              <a:gd name="connsiteX2" fmla="*/ 556794 w 10445221"/>
              <a:gd name="connsiteY2" fmla="*/ 3212736 h 3777666"/>
              <a:gd name="connsiteX3" fmla="*/ 940332 w 10445221"/>
              <a:gd name="connsiteY3" fmla="*/ 2390212 h 3777666"/>
              <a:gd name="connsiteX4" fmla="*/ 1240769 w 10445221"/>
              <a:gd name="connsiteY4" fmla="*/ 1748535 h 3777666"/>
              <a:gd name="connsiteX5" fmla="*/ 1385178 w 10445221"/>
              <a:gd name="connsiteY5" fmla="*/ 1536103 h 3777666"/>
              <a:gd name="connsiteX6" fmla="*/ 1562667 w 10445221"/>
              <a:gd name="connsiteY6" fmla="*/ 1188082 h 3777666"/>
              <a:gd name="connsiteX7" fmla="*/ 1548250 w 10445221"/>
              <a:gd name="connsiteY7" fmla="*/ 656638 h 3777666"/>
              <a:gd name="connsiteX8" fmla="*/ 1552842 w 10445221"/>
              <a:gd name="connsiteY8" fmla="*/ 471022 h 3777666"/>
              <a:gd name="connsiteX9" fmla="*/ 1415915 w 10445221"/>
              <a:gd name="connsiteY9" fmla="*/ 270745 h 3777666"/>
              <a:gd name="connsiteX10" fmla="*/ 56816 w 10445221"/>
              <a:gd name="connsiteY10" fmla="*/ 49213 h 3777666"/>
              <a:gd name="connsiteX11" fmla="*/ 3584307 w 10445221"/>
              <a:gd name="connsiteY11" fmla="*/ 46753 h 3777666"/>
              <a:gd name="connsiteX12" fmla="*/ 5660008 w 10445221"/>
              <a:gd name="connsiteY12" fmla="*/ 28973 h 3777666"/>
              <a:gd name="connsiteX13" fmla="*/ 8557755 w 10445221"/>
              <a:gd name="connsiteY13" fmla="*/ 93367 h 3777666"/>
              <a:gd name="connsiteX14" fmla="*/ 9845642 w 10445221"/>
              <a:gd name="connsiteY14" fmla="*/ 299429 h 3777666"/>
              <a:gd name="connsiteX15" fmla="*/ 9755490 w 10445221"/>
              <a:gd name="connsiteY15" fmla="*/ 3441874 h 3777666"/>
              <a:gd name="connsiteX0" fmla="*/ 9755490 w 10690789"/>
              <a:gd name="connsiteY0" fmla="*/ 3572049 h 3920453"/>
              <a:gd name="connsiteX1" fmla="*/ 1528885 w 10690789"/>
              <a:gd name="connsiteY1" fmla="*/ 3792631 h 3920453"/>
              <a:gd name="connsiteX2" fmla="*/ 556794 w 10690789"/>
              <a:gd name="connsiteY2" fmla="*/ 3342911 h 3920453"/>
              <a:gd name="connsiteX3" fmla="*/ 940332 w 10690789"/>
              <a:gd name="connsiteY3" fmla="*/ 2520387 h 3920453"/>
              <a:gd name="connsiteX4" fmla="*/ 1240769 w 10690789"/>
              <a:gd name="connsiteY4" fmla="*/ 1878710 h 3920453"/>
              <a:gd name="connsiteX5" fmla="*/ 1385178 w 10690789"/>
              <a:gd name="connsiteY5" fmla="*/ 1666278 h 3920453"/>
              <a:gd name="connsiteX6" fmla="*/ 1562667 w 10690789"/>
              <a:gd name="connsiteY6" fmla="*/ 1318257 h 3920453"/>
              <a:gd name="connsiteX7" fmla="*/ 1548250 w 10690789"/>
              <a:gd name="connsiteY7" fmla="*/ 786813 h 3920453"/>
              <a:gd name="connsiteX8" fmla="*/ 1552842 w 10690789"/>
              <a:gd name="connsiteY8" fmla="*/ 601197 h 3920453"/>
              <a:gd name="connsiteX9" fmla="*/ 1415915 w 10690789"/>
              <a:gd name="connsiteY9" fmla="*/ 400920 h 3920453"/>
              <a:gd name="connsiteX10" fmla="*/ 56816 w 10690789"/>
              <a:gd name="connsiteY10" fmla="*/ 179388 h 3920453"/>
              <a:gd name="connsiteX11" fmla="*/ 3584307 w 10690789"/>
              <a:gd name="connsiteY11" fmla="*/ 176928 h 3920453"/>
              <a:gd name="connsiteX12" fmla="*/ 5660008 w 10690789"/>
              <a:gd name="connsiteY12" fmla="*/ 159148 h 3920453"/>
              <a:gd name="connsiteX13" fmla="*/ 8557755 w 10690789"/>
              <a:gd name="connsiteY13" fmla="*/ 223542 h 3920453"/>
              <a:gd name="connsiteX14" fmla="*/ 10372345 w 10690789"/>
              <a:gd name="connsiteY14" fmla="*/ 240614 h 3920453"/>
              <a:gd name="connsiteX15" fmla="*/ 9755490 w 10690789"/>
              <a:gd name="connsiteY15" fmla="*/ 3572049 h 3920453"/>
              <a:gd name="connsiteX0" fmla="*/ 9755490 w 10690705"/>
              <a:gd name="connsiteY0" fmla="*/ 3604369 h 3952773"/>
              <a:gd name="connsiteX1" fmla="*/ 1528885 w 10690705"/>
              <a:gd name="connsiteY1" fmla="*/ 3824951 h 3952773"/>
              <a:gd name="connsiteX2" fmla="*/ 556794 w 10690705"/>
              <a:gd name="connsiteY2" fmla="*/ 3375231 h 3952773"/>
              <a:gd name="connsiteX3" fmla="*/ 940332 w 10690705"/>
              <a:gd name="connsiteY3" fmla="*/ 2552707 h 3952773"/>
              <a:gd name="connsiteX4" fmla="*/ 1240769 w 10690705"/>
              <a:gd name="connsiteY4" fmla="*/ 1911030 h 3952773"/>
              <a:gd name="connsiteX5" fmla="*/ 1385178 w 10690705"/>
              <a:gd name="connsiteY5" fmla="*/ 1698598 h 3952773"/>
              <a:gd name="connsiteX6" fmla="*/ 1562667 w 10690705"/>
              <a:gd name="connsiteY6" fmla="*/ 1350577 h 3952773"/>
              <a:gd name="connsiteX7" fmla="*/ 1548250 w 10690705"/>
              <a:gd name="connsiteY7" fmla="*/ 819133 h 3952773"/>
              <a:gd name="connsiteX8" fmla="*/ 1552842 w 10690705"/>
              <a:gd name="connsiteY8" fmla="*/ 633517 h 3952773"/>
              <a:gd name="connsiteX9" fmla="*/ 1415915 w 10690705"/>
              <a:gd name="connsiteY9" fmla="*/ 433240 h 3952773"/>
              <a:gd name="connsiteX10" fmla="*/ 56816 w 10690705"/>
              <a:gd name="connsiteY10" fmla="*/ 211708 h 3952773"/>
              <a:gd name="connsiteX11" fmla="*/ 3584307 w 10690705"/>
              <a:gd name="connsiteY11" fmla="*/ 209248 h 3952773"/>
              <a:gd name="connsiteX12" fmla="*/ 5660008 w 10690705"/>
              <a:gd name="connsiteY12" fmla="*/ 191468 h 3952773"/>
              <a:gd name="connsiteX13" fmla="*/ 8571990 w 10690705"/>
              <a:gd name="connsiteY13" fmla="*/ 168636 h 3952773"/>
              <a:gd name="connsiteX14" fmla="*/ 10372345 w 10690705"/>
              <a:gd name="connsiteY14" fmla="*/ 272934 h 3952773"/>
              <a:gd name="connsiteX15" fmla="*/ 9755490 w 10690705"/>
              <a:gd name="connsiteY15" fmla="*/ 3604369 h 3952773"/>
              <a:gd name="connsiteX0" fmla="*/ 9840901 w 10740794"/>
              <a:gd name="connsiteY0" fmla="*/ 3573154 h 3933001"/>
              <a:gd name="connsiteX1" fmla="*/ 1528885 w 10740794"/>
              <a:gd name="connsiteY1" fmla="*/ 3822812 h 3933001"/>
              <a:gd name="connsiteX2" fmla="*/ 556794 w 10740794"/>
              <a:gd name="connsiteY2" fmla="*/ 3373092 h 3933001"/>
              <a:gd name="connsiteX3" fmla="*/ 940332 w 10740794"/>
              <a:gd name="connsiteY3" fmla="*/ 2550568 h 3933001"/>
              <a:gd name="connsiteX4" fmla="*/ 1240769 w 10740794"/>
              <a:gd name="connsiteY4" fmla="*/ 1908891 h 3933001"/>
              <a:gd name="connsiteX5" fmla="*/ 1385178 w 10740794"/>
              <a:gd name="connsiteY5" fmla="*/ 1696459 h 3933001"/>
              <a:gd name="connsiteX6" fmla="*/ 1562667 w 10740794"/>
              <a:gd name="connsiteY6" fmla="*/ 1348438 h 3933001"/>
              <a:gd name="connsiteX7" fmla="*/ 1548250 w 10740794"/>
              <a:gd name="connsiteY7" fmla="*/ 816994 h 3933001"/>
              <a:gd name="connsiteX8" fmla="*/ 1552842 w 10740794"/>
              <a:gd name="connsiteY8" fmla="*/ 631378 h 3933001"/>
              <a:gd name="connsiteX9" fmla="*/ 1415915 w 10740794"/>
              <a:gd name="connsiteY9" fmla="*/ 431101 h 3933001"/>
              <a:gd name="connsiteX10" fmla="*/ 56816 w 10740794"/>
              <a:gd name="connsiteY10" fmla="*/ 209569 h 3933001"/>
              <a:gd name="connsiteX11" fmla="*/ 3584307 w 10740794"/>
              <a:gd name="connsiteY11" fmla="*/ 207109 h 3933001"/>
              <a:gd name="connsiteX12" fmla="*/ 5660008 w 10740794"/>
              <a:gd name="connsiteY12" fmla="*/ 189329 h 3933001"/>
              <a:gd name="connsiteX13" fmla="*/ 8571990 w 10740794"/>
              <a:gd name="connsiteY13" fmla="*/ 166497 h 3933001"/>
              <a:gd name="connsiteX14" fmla="*/ 10372345 w 10740794"/>
              <a:gd name="connsiteY14" fmla="*/ 270795 h 3933001"/>
              <a:gd name="connsiteX15" fmla="*/ 9840901 w 10740794"/>
              <a:gd name="connsiteY15" fmla="*/ 3573154 h 3933001"/>
              <a:gd name="connsiteX0" fmla="*/ 11833831 w 12306868"/>
              <a:gd name="connsiteY0" fmla="*/ 3526330 h 3904809"/>
              <a:gd name="connsiteX1" fmla="*/ 1528885 w 12306868"/>
              <a:gd name="connsiteY1" fmla="*/ 3819601 h 3904809"/>
              <a:gd name="connsiteX2" fmla="*/ 556794 w 12306868"/>
              <a:gd name="connsiteY2" fmla="*/ 3369881 h 3904809"/>
              <a:gd name="connsiteX3" fmla="*/ 940332 w 12306868"/>
              <a:gd name="connsiteY3" fmla="*/ 2547357 h 3904809"/>
              <a:gd name="connsiteX4" fmla="*/ 1240769 w 12306868"/>
              <a:gd name="connsiteY4" fmla="*/ 1905680 h 3904809"/>
              <a:gd name="connsiteX5" fmla="*/ 1385178 w 12306868"/>
              <a:gd name="connsiteY5" fmla="*/ 1693248 h 3904809"/>
              <a:gd name="connsiteX6" fmla="*/ 1562667 w 12306868"/>
              <a:gd name="connsiteY6" fmla="*/ 1345227 h 3904809"/>
              <a:gd name="connsiteX7" fmla="*/ 1548250 w 12306868"/>
              <a:gd name="connsiteY7" fmla="*/ 813783 h 3904809"/>
              <a:gd name="connsiteX8" fmla="*/ 1552842 w 12306868"/>
              <a:gd name="connsiteY8" fmla="*/ 628167 h 3904809"/>
              <a:gd name="connsiteX9" fmla="*/ 1415915 w 12306868"/>
              <a:gd name="connsiteY9" fmla="*/ 427890 h 3904809"/>
              <a:gd name="connsiteX10" fmla="*/ 56816 w 12306868"/>
              <a:gd name="connsiteY10" fmla="*/ 206358 h 3904809"/>
              <a:gd name="connsiteX11" fmla="*/ 3584307 w 12306868"/>
              <a:gd name="connsiteY11" fmla="*/ 203898 h 3904809"/>
              <a:gd name="connsiteX12" fmla="*/ 5660008 w 12306868"/>
              <a:gd name="connsiteY12" fmla="*/ 186118 h 3904809"/>
              <a:gd name="connsiteX13" fmla="*/ 8571990 w 12306868"/>
              <a:gd name="connsiteY13" fmla="*/ 163286 h 3904809"/>
              <a:gd name="connsiteX14" fmla="*/ 10372345 w 12306868"/>
              <a:gd name="connsiteY14" fmla="*/ 267584 h 3904809"/>
              <a:gd name="connsiteX15" fmla="*/ 11833831 w 12306868"/>
              <a:gd name="connsiteY15" fmla="*/ 3526330 h 3904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306868" h="3904809">
                <a:moveTo>
                  <a:pt x="11833831" y="3526330"/>
                </a:moveTo>
                <a:cubicBezTo>
                  <a:pt x="10359921" y="4118333"/>
                  <a:pt x="3408391" y="3845676"/>
                  <a:pt x="1528885" y="3819601"/>
                </a:cubicBezTo>
                <a:cubicBezTo>
                  <a:pt x="-350621" y="3793526"/>
                  <a:pt x="573212" y="3661333"/>
                  <a:pt x="556794" y="3369881"/>
                </a:cubicBezTo>
                <a:cubicBezTo>
                  <a:pt x="492333" y="3192913"/>
                  <a:pt x="826336" y="2817558"/>
                  <a:pt x="940332" y="2547357"/>
                </a:cubicBezTo>
                <a:cubicBezTo>
                  <a:pt x="1054328" y="2277156"/>
                  <a:pt x="1166628" y="2048031"/>
                  <a:pt x="1240769" y="1905680"/>
                </a:cubicBezTo>
                <a:cubicBezTo>
                  <a:pt x="1314910" y="1763329"/>
                  <a:pt x="1331528" y="1786657"/>
                  <a:pt x="1385178" y="1693248"/>
                </a:cubicBezTo>
                <a:cubicBezTo>
                  <a:pt x="1438828" y="1599839"/>
                  <a:pt x="1535488" y="1491804"/>
                  <a:pt x="1562667" y="1345227"/>
                </a:cubicBezTo>
                <a:cubicBezTo>
                  <a:pt x="1589846" y="1198650"/>
                  <a:pt x="1549887" y="933293"/>
                  <a:pt x="1548250" y="813783"/>
                </a:cubicBezTo>
                <a:cubicBezTo>
                  <a:pt x="1546613" y="694273"/>
                  <a:pt x="1574898" y="692482"/>
                  <a:pt x="1552842" y="628167"/>
                </a:cubicBezTo>
                <a:cubicBezTo>
                  <a:pt x="1530786" y="563852"/>
                  <a:pt x="1665253" y="498192"/>
                  <a:pt x="1415915" y="427890"/>
                </a:cubicBezTo>
                <a:cubicBezTo>
                  <a:pt x="1166577" y="357589"/>
                  <a:pt x="-304583" y="243690"/>
                  <a:pt x="56816" y="206358"/>
                </a:cubicBezTo>
                <a:cubicBezTo>
                  <a:pt x="418215" y="169026"/>
                  <a:pt x="2650442" y="207271"/>
                  <a:pt x="3584307" y="203898"/>
                </a:cubicBezTo>
                <a:lnTo>
                  <a:pt x="5660008" y="186118"/>
                </a:lnTo>
                <a:cubicBezTo>
                  <a:pt x="6491288" y="179349"/>
                  <a:pt x="7874384" y="118210"/>
                  <a:pt x="8571990" y="163286"/>
                </a:cubicBezTo>
                <a:cubicBezTo>
                  <a:pt x="9269596" y="208362"/>
                  <a:pt x="9828705" y="-292923"/>
                  <a:pt x="10372345" y="267584"/>
                </a:cubicBezTo>
                <a:cubicBezTo>
                  <a:pt x="10915985" y="828091"/>
                  <a:pt x="13307741" y="2934327"/>
                  <a:pt x="11833831" y="352633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xmlns="" id="{1FA7F6AE-436E-4537-8840-12EF2D2D1B6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20" y="402407"/>
            <a:ext cx="733113" cy="821321"/>
          </a:xfrm>
          <a:prstGeom prst="rect">
            <a:avLst/>
          </a:prstGeom>
        </p:spPr>
      </p:pic>
      <p:pic>
        <p:nvPicPr>
          <p:cNvPr id="21" name="Picture 4" descr="C:\Users\irene\Pictures\_\Screenshots\Screenshot_2020-12-09-10-29-07.png"/>
          <p:cNvPicPr>
            <a:picLocks noChangeAspect="1" noChangeArrowheads="1"/>
          </p:cNvPicPr>
          <p:nvPr/>
        </p:nvPicPr>
        <p:blipFill rotWithShape="1">
          <a:blip r:embed="rId6"/>
          <a:srcRect l="37519" t="36878" r="41468" b="51454"/>
          <a:stretch/>
        </p:blipFill>
        <p:spPr bwMode="auto">
          <a:xfrm>
            <a:off x="160720" y="7926771"/>
            <a:ext cx="367875" cy="363452"/>
          </a:xfrm>
          <a:prstGeom prst="rect">
            <a:avLst/>
          </a:prstGeom>
          <a:noFill/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302" y="7979219"/>
            <a:ext cx="383711" cy="306525"/>
          </a:xfrm>
          <a:prstGeom prst="rect">
            <a:avLst/>
          </a:prstGeom>
        </p:spPr>
      </p:pic>
      <p:pic>
        <p:nvPicPr>
          <p:cNvPr id="23" name="Picture 4" descr="C:\Users\irene\Pictures\_\Screenshots\Screenshot_2020-12-09-10-29-07.png"/>
          <p:cNvPicPr>
            <a:picLocks noChangeAspect="1" noChangeArrowheads="1"/>
          </p:cNvPicPr>
          <p:nvPr/>
        </p:nvPicPr>
        <p:blipFill rotWithShape="1">
          <a:blip r:embed="rId6"/>
          <a:srcRect l="66792" t="13541" r="12448" b="74790"/>
          <a:stretch/>
        </p:blipFill>
        <p:spPr bwMode="auto">
          <a:xfrm>
            <a:off x="2804633" y="7928195"/>
            <a:ext cx="377139" cy="377139"/>
          </a:xfrm>
          <a:prstGeom prst="rect">
            <a:avLst/>
          </a:prstGeom>
          <a:noFill/>
        </p:spPr>
      </p:pic>
      <p:pic>
        <p:nvPicPr>
          <p:cNvPr id="24" name="Picture 4" descr="C:\Users\irene\Pictures\_\Screenshots\Screenshot_2020-12-09-10-29-07.png"/>
          <p:cNvPicPr>
            <a:picLocks noChangeAspect="1" noChangeArrowheads="1"/>
          </p:cNvPicPr>
          <p:nvPr/>
        </p:nvPicPr>
        <p:blipFill rotWithShape="1">
          <a:blip r:embed="rId6"/>
          <a:srcRect l="10442" t="48404" r="68046" b="39876"/>
          <a:stretch/>
        </p:blipFill>
        <p:spPr bwMode="auto">
          <a:xfrm>
            <a:off x="2440413" y="7928195"/>
            <a:ext cx="389055" cy="377139"/>
          </a:xfrm>
          <a:prstGeom prst="rect">
            <a:avLst/>
          </a:prstGeom>
          <a:noFill/>
        </p:spPr>
      </p:pic>
      <p:pic>
        <p:nvPicPr>
          <p:cNvPr id="25" name="Picture 4" descr="C:\Users\irene\Pictures\_\Screenshots\Screenshot_2020-12-09-10-29-07.png"/>
          <p:cNvPicPr>
            <a:picLocks noChangeAspect="1" noChangeArrowheads="1"/>
          </p:cNvPicPr>
          <p:nvPr/>
        </p:nvPicPr>
        <p:blipFill rotWithShape="1">
          <a:blip r:embed="rId6"/>
          <a:srcRect l="36262" t="48404" r="39944" b="38972"/>
          <a:stretch/>
        </p:blipFill>
        <p:spPr bwMode="auto">
          <a:xfrm>
            <a:off x="3156379" y="7928195"/>
            <a:ext cx="399519" cy="377139"/>
          </a:xfrm>
          <a:prstGeom prst="rect">
            <a:avLst/>
          </a:prstGeom>
          <a:noFill/>
        </p:spPr>
      </p:pic>
      <p:sp>
        <p:nvSpPr>
          <p:cNvPr id="26" name="ZoneTexte 25"/>
          <p:cNvSpPr txBox="1"/>
          <p:nvPr/>
        </p:nvSpPr>
        <p:spPr>
          <a:xfrm>
            <a:off x="5706935" y="7954133"/>
            <a:ext cx="3279218" cy="338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/>
            <a:r>
              <a:rPr b="1" sz="1600"/>
              <a:t>b</a:t>
            </a:r>
            <a:r>
              <a:rPr b="1" sz="1600"/>
              <a:t>oostformations@gmail.com</a:t>
            </a:r>
            <a:endParaRPr b="1" sz="1600"/>
          </a:p>
        </p:txBody>
      </p:sp>
      <p:sp>
        <p:nvSpPr>
          <p:cNvPr id="27" name="ZoneTexte 26"/>
          <p:cNvSpPr txBox="1"/>
          <p:nvPr/>
        </p:nvSpPr>
        <p:spPr>
          <a:xfrm>
            <a:off x="419095" y="7957774"/>
            <a:ext cx="1752604" cy="338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/>
            <a:r>
              <a:rPr b="1" sz="1600"/>
              <a:t> +237 656117821</a:t>
            </a:r>
            <a:endParaRPr b="1" sz="1600"/>
          </a:p>
        </p:txBody>
      </p:sp>
      <p:sp>
        <p:nvSpPr>
          <p:cNvPr id="28" name="ZoneTexte 27"/>
          <p:cNvSpPr txBox="1"/>
          <p:nvPr/>
        </p:nvSpPr>
        <p:spPr>
          <a:xfrm>
            <a:off x="3519413" y="7954133"/>
            <a:ext cx="1760641" cy="338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/>
            <a:r>
              <a:rPr b="1" sz="1600"/>
              <a:t>Boost Formations</a:t>
            </a:r>
            <a:endParaRPr b="1" sz="1600"/>
          </a:p>
        </p:txBody>
      </p:sp>
      <p:sp>
        <p:nvSpPr>
          <p:cNvPr id="31" name="ZoneTexte 30"/>
          <p:cNvSpPr txBox="1"/>
          <p:nvPr/>
        </p:nvSpPr>
        <p:spPr>
          <a:xfrm>
            <a:off x="1117717" y="4106149"/>
            <a:ext cx="5583091" cy="2169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/>
              <a:buChar char="q"/>
            </a:pPr>
            <a:r>
              <a:rPr/>
              <a:t>Ventes en ligne</a:t>
            </a:r>
            <a:endParaRPr/>
          </a:p>
          <a:p>
            <a:pPr marL="285750" indent="-285750">
              <a:lnSpc>
                <a:spcPct val="150000"/>
              </a:lnSpc>
              <a:buFont typeface="Wingdings"/>
              <a:buChar char="q"/>
            </a:pPr>
            <a:r>
              <a:rPr/>
              <a:t>CRMs</a:t>
            </a:r>
            <a:r>
              <a:rPr/>
              <a:t> et Gestion du tunnel de ventes</a:t>
            </a:r>
            <a:endParaRPr/>
          </a:p>
          <a:p>
            <a:pPr marL="285750" indent="-285750">
              <a:lnSpc>
                <a:spcPct val="150000"/>
              </a:lnSpc>
              <a:buFont typeface="Wingdings"/>
              <a:buChar char="q"/>
            </a:pPr>
            <a:r>
              <a:rPr/>
              <a:t>Référencement web</a:t>
            </a:r>
            <a:endParaRPr/>
          </a:p>
          <a:p>
            <a:pPr marL="285750" indent="-285750">
              <a:lnSpc>
                <a:spcPct val="150000"/>
              </a:lnSpc>
              <a:buFont typeface="Wingdings"/>
              <a:buChar char="q"/>
            </a:pPr>
            <a:r>
              <a:rPr/>
              <a:t>Méthodologie </a:t>
            </a:r>
            <a:r>
              <a:rPr/>
              <a:t>Linkedin</a:t>
            </a:r>
            <a:endParaRPr/>
          </a:p>
          <a:p>
            <a:pPr marL="285750" indent="-285750">
              <a:lnSpc>
                <a:spcPct val="150000"/>
              </a:lnSpc>
              <a:buFont typeface="Wingdings"/>
              <a:buChar char="q"/>
            </a:pPr>
            <a:r>
              <a:rPr/>
              <a:t>Méthodologie </a:t>
            </a:r>
            <a:r>
              <a:rPr/>
              <a:t>twitter</a:t>
            </a:r>
            <a:endParaRPr/>
          </a:p>
        </p:txBody>
      </p:sp>
      <p:sp>
        <p:nvSpPr>
          <p:cNvPr id="36" name="ZoneTexte 35"/>
          <p:cNvSpPr txBox="1"/>
          <p:nvPr/>
        </p:nvSpPr>
        <p:spPr>
          <a:xfrm>
            <a:off x="1174044" y="3040698"/>
            <a:ext cx="3862340" cy="923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/>
              <a:t>Construire et développer une image, une communauté et un </a:t>
            </a:r>
            <a:r>
              <a:rPr/>
              <a:t>c</a:t>
            </a:r>
            <a:r>
              <a:rPr/>
              <a:t>hiffre d’affaires en ligne</a:t>
            </a:r>
            <a:endParaRPr/>
          </a:p>
        </p:txBody>
      </p:sp>
      <p:sp>
        <p:nvSpPr>
          <p:cNvPr id="37" name="Sous-titre 2"/>
          <p:cNvSpPr txBox="1">
            <a:spLocks/>
          </p:cNvSpPr>
          <p:nvPr/>
        </p:nvSpPr>
        <p:spPr>
          <a:xfrm>
            <a:off x="1295404" y="388622"/>
            <a:ext cx="7821903" cy="9568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b="1" cap="none" sz="4800">
                <a:solidFill>
                  <a:srgbClr val="0070C0"/>
                </a:solidFill>
                <a:latin typeface="Berlin Sans FB Demi"/>
              </a:rPr>
              <a:t>SEMINAIRE</a:t>
            </a:r>
            <a:endParaRPr b="1" cap="none" sz="4800">
              <a:solidFill>
                <a:srgbClr val="0070C0"/>
              </a:solidFill>
              <a:latin typeface="Berlin Sans FB Demi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7396083" y="5606560"/>
            <a:ext cx="758535" cy="369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b="1">
                <a:solidFill>
                  <a:srgbClr val="002060"/>
                </a:solidFill>
                <a:latin typeface="Berlin Sans FB Demi"/>
              </a:rPr>
              <a:t>(16 h</a:t>
            </a:r>
            <a:r>
              <a:rPr b="1">
                <a:solidFill>
                  <a:srgbClr val="002060"/>
                </a:solidFill>
                <a:latin typeface="Berlin Sans FB Demi"/>
              </a:rPr>
              <a:t>)</a:t>
            </a:r>
            <a:endParaRPr b="1" sz="3600">
              <a:solidFill>
                <a:srgbClr val="002060"/>
              </a:solidFill>
              <a:latin typeface="Berlin Sans FB Demi"/>
            </a:endParaRPr>
          </a:p>
        </p:txBody>
      </p:sp>
      <p:pic>
        <p:nvPicPr>
          <p:cNvPr id="39" name="Image 3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92" t="6277" r="31954" b="302"/>
          <a:stretch/>
        </p:blipFill>
        <p:spPr>
          <a:xfrm>
            <a:off x="6492189" y="-13645"/>
            <a:ext cx="2651810" cy="45238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9" name="Sous-titre 2"/>
          <p:cNvSpPr txBox="1">
            <a:spLocks/>
          </p:cNvSpPr>
          <p:nvPr/>
        </p:nvSpPr>
        <p:spPr>
          <a:xfrm>
            <a:off x="1076083" y="1507903"/>
            <a:ext cx="4608011" cy="10043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b="1" cap="none" sz="4800">
                <a:solidFill>
                  <a:srgbClr val="002060"/>
                </a:solidFill>
                <a:latin typeface="Berlin Sans FB Demi"/>
              </a:rPr>
              <a:t>Communication</a:t>
            </a:r>
            <a:endParaRPr b="1" cap="none" sz="4800">
              <a:solidFill>
                <a:srgbClr val="002060"/>
              </a:solidFill>
              <a:latin typeface="Berlin Sans FB Demi"/>
            </a:endParaRPr>
          </a:p>
          <a:p>
            <a:pPr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b="1" cap="none" sz="4800">
                <a:solidFill>
                  <a:srgbClr val="002060"/>
                </a:solidFill>
                <a:latin typeface="Berlin Sans FB Demi"/>
              </a:rPr>
              <a:t> Digitale</a:t>
            </a:r>
            <a:endParaRPr b="1" cap="none" sz="3200">
              <a:solidFill>
                <a:srgbClr val="0070C0"/>
              </a:solidFill>
              <a:latin typeface="Berlin Sans FB Demi"/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462432" y="8466404"/>
            <a:ext cx="3168281" cy="338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/>
              <a:buChar char="q"/>
            </a:pPr>
            <a:r>
              <a:rPr b="1" sz="1500">
                <a:solidFill>
                  <a:schemeClr val="bg1"/>
                </a:solidFill>
              </a:rPr>
              <a:t>Douala – Bafoussam - Yaoundé</a:t>
            </a:r>
            <a:r>
              <a:rPr b="1" sz="1600">
                <a:solidFill>
                  <a:schemeClr val="bg1"/>
                </a:solidFill>
              </a:rPr>
              <a:t>	</a:t>
            </a:r>
            <a:endParaRPr b="1" sz="1600">
              <a:solidFill>
                <a:schemeClr val="bg1"/>
              </a:solidFill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3498735" y="8493290"/>
            <a:ext cx="3771900" cy="338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/>
              <a:buChar char="q"/>
            </a:pPr>
            <a:r>
              <a:rPr b="1" sz="1600">
                <a:solidFill>
                  <a:schemeClr val="bg1"/>
                </a:solidFill>
              </a:rPr>
              <a:t>www.boostformations.comandweb.cm</a:t>
            </a:r>
            <a:endParaRPr b="1" sz="1600">
              <a:solidFill>
                <a:schemeClr val="bg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399683" y="8429038"/>
            <a:ext cx="1669042" cy="461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/>
            <a:r>
              <a:rPr b="1" sz="2400">
                <a:solidFill>
                  <a:srgbClr val="FF5C12"/>
                </a:solidFill>
                <a:latin typeface="Berlin Sans FB Demi"/>
              </a:rPr>
              <a:t>656 11 78 21</a:t>
            </a:r>
            <a:endParaRPr sz="2400"/>
          </a:p>
        </p:txBody>
      </p:sp>
      <p:sp>
        <p:nvSpPr>
          <p:cNvPr id="34" name="Sous-titre 2"/>
          <p:cNvSpPr txBox="1">
            <a:spLocks/>
          </p:cNvSpPr>
          <p:nvPr/>
        </p:nvSpPr>
        <p:spPr>
          <a:xfrm>
            <a:off x="6041561" y="6424379"/>
            <a:ext cx="3102438" cy="8214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b="1" cap="none" sz="4800">
                <a:solidFill>
                  <a:srgbClr val="002060"/>
                </a:solidFill>
                <a:latin typeface="Berlin Sans FB Demi"/>
              </a:rPr>
              <a:t>28 </a:t>
            </a:r>
            <a:r>
              <a:rPr b="1" cap="none" sz="4800">
                <a:solidFill>
                  <a:srgbClr val="002060"/>
                </a:solidFill>
                <a:latin typeface="Berlin Sans FB Demi"/>
              </a:rPr>
              <a:t>000 </a:t>
            </a:r>
            <a:r>
              <a:rPr b="1" cap="none">
                <a:solidFill>
                  <a:srgbClr val="002060"/>
                </a:solidFill>
                <a:latin typeface="Berlin Sans FB Demi"/>
              </a:rPr>
              <a:t>FCFA</a:t>
            </a:r>
            <a:endParaRPr b="1" cap="none" sz="4800">
              <a:solidFill>
                <a:srgbClr val="002060"/>
              </a:solidFill>
              <a:latin typeface="Berlin Sans FB Demi"/>
            </a:endParaRPr>
          </a:p>
        </p:txBody>
      </p:sp>
      <p:sp>
        <p:nvSpPr>
          <p:cNvPr id="35" name="Sous-titre 2"/>
          <p:cNvSpPr txBox="1">
            <a:spLocks/>
          </p:cNvSpPr>
          <p:nvPr/>
        </p:nvSpPr>
        <p:spPr>
          <a:xfrm>
            <a:off x="6553204" y="4960608"/>
            <a:ext cx="1384296" cy="8214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b="1" cap="none" sz="4800">
                <a:solidFill>
                  <a:srgbClr val="002060"/>
                </a:solidFill>
                <a:latin typeface="Berlin Sans FB Demi"/>
              </a:rPr>
              <a:t>2</a:t>
            </a:r>
            <a:r>
              <a:rPr b="1" cap="none" sz="4800">
                <a:solidFill>
                  <a:srgbClr val="002060"/>
                </a:solidFill>
                <a:latin typeface="Berlin Sans FB Demi"/>
              </a:rPr>
              <a:t> </a:t>
            </a:r>
            <a:r>
              <a:rPr b="1" cap="none" sz="3600">
                <a:solidFill>
                  <a:srgbClr val="002060"/>
                </a:solidFill>
                <a:latin typeface="Berlin Sans FB Demi"/>
              </a:rPr>
              <a:t>Jrs</a:t>
            </a:r>
            <a:endParaRPr b="1" cap="none" sz="3600">
              <a:solidFill>
                <a:srgbClr val="002060"/>
              </a:solidFill>
              <a:latin typeface="Berlin Sans FB Demi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602416" y="2416038"/>
            <a:ext cx="1071129" cy="5847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/>
            <a:r>
              <a:rPr b="1" sz="3200">
                <a:solidFill>
                  <a:srgbClr val="0070C0"/>
                </a:solidFill>
                <a:latin typeface="Berlin Sans FB Demi"/>
              </a:rPr>
              <a:t>(2/2</a:t>
            </a:r>
            <a:r>
              <a:rPr b="1" sz="3200">
                <a:solidFill>
                  <a:srgbClr val="0070C0"/>
                </a:solidFill>
                <a:latin typeface="Berlin Sans FB Demi"/>
              </a:rPr>
              <a:t>)</a:t>
            </a:r>
            <a:endParaRPr b="1" sz="3200">
              <a:solidFill>
                <a:srgbClr val="0070C0"/>
              </a:solidFill>
              <a:latin typeface="Berlin Sans FB Demi"/>
            </a:endParaRPr>
          </a:p>
        </p:txBody>
      </p:sp>
    </p:spTree>
    <p:extLst>
      <p:ext uri="{BB962C8B-B14F-4D97-AF65-F5344CB8AC3E}">
        <p14:creationId xmlns:p14="http://schemas.microsoft.com/office/powerpoint/2010/main" val="1126359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14:switch dir="r"/>
      </p:transition>
    </mc:Choice>
    <mc:Fallback xmlns="">
      <p:transition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remov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remove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remove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3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4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50" autoRev="1" fill="remove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32" presetClass="emph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5" grpId="1"/>
      <p:bldP spid="40" grpId="0"/>
      <p:bldP spid="40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83"/>
          <a:stretch/>
        </p:blipFill>
        <p:spPr>
          <a:xfrm>
            <a:off x="1174044" y="1223716"/>
            <a:ext cx="7969955" cy="602932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83"/>
          <a:stretch/>
        </p:blipFill>
        <p:spPr>
          <a:xfrm flipH="1">
            <a:off x="0" y="1223729"/>
            <a:ext cx="1174044" cy="6029325"/>
          </a:xfrm>
          <a:prstGeom prst="rect">
            <a:avLst/>
          </a:prstGeom>
        </p:spPr>
      </p:pic>
      <p:sp>
        <p:nvSpPr>
          <p:cNvPr id="28" name="Forme libre 27"/>
          <p:cNvSpPr/>
          <p:nvPr/>
        </p:nvSpPr>
        <p:spPr>
          <a:xfrm rot="10800000">
            <a:off x="893819" y="1276191"/>
            <a:ext cx="9751944" cy="3411196"/>
          </a:xfrm>
          <a:custGeom>
            <a:avLst/>
            <a:gdLst>
              <a:gd name="connsiteX0" fmla="*/ 9305182 w 10013066"/>
              <a:gd name="connsiteY0" fmla="*/ 3451733 h 3755766"/>
              <a:gd name="connsiteX1" fmla="*/ 830884 w 10013066"/>
              <a:gd name="connsiteY1" fmla="*/ 3567643 h 3755766"/>
              <a:gd name="connsiteX2" fmla="*/ 367244 w 10013066"/>
              <a:gd name="connsiteY2" fmla="*/ 2872184 h 3755766"/>
              <a:gd name="connsiteX3" fmla="*/ 1268765 w 10013066"/>
              <a:gd name="connsiteY3" fmla="*/ 1880511 h 3755766"/>
              <a:gd name="connsiteX4" fmla="*/ 1526343 w 10013066"/>
              <a:gd name="connsiteY4" fmla="*/ 978990 h 3755766"/>
              <a:gd name="connsiteX5" fmla="*/ 1371796 w 10013066"/>
              <a:gd name="connsiteY5" fmla="*/ 991869 h 3755766"/>
              <a:gd name="connsiteX6" fmla="*/ 1268765 w 10013066"/>
              <a:gd name="connsiteY6" fmla="*/ 541108 h 3755766"/>
              <a:gd name="connsiteX7" fmla="*/ 921036 w 10013066"/>
              <a:gd name="connsiteY7" fmla="*/ 283531 h 3755766"/>
              <a:gd name="connsiteX8" fmla="*/ 869520 w 10013066"/>
              <a:gd name="connsiteY8" fmla="*/ 193378 h 3755766"/>
              <a:gd name="connsiteX9" fmla="*/ 1075582 w 10013066"/>
              <a:gd name="connsiteY9" fmla="*/ 195 h 3755766"/>
              <a:gd name="connsiteX10" fmla="*/ 3123323 w 10013066"/>
              <a:gd name="connsiteY10" fmla="*/ 154742 h 3755766"/>
              <a:gd name="connsiteX11" fmla="*/ 5209700 w 10013066"/>
              <a:gd name="connsiteY11" fmla="*/ 38832 h 3755766"/>
              <a:gd name="connsiteX12" fmla="*/ 8107447 w 10013066"/>
              <a:gd name="connsiteY12" fmla="*/ 103226 h 3755766"/>
              <a:gd name="connsiteX13" fmla="*/ 9395334 w 10013066"/>
              <a:gd name="connsiteY13" fmla="*/ 309288 h 3755766"/>
              <a:gd name="connsiteX14" fmla="*/ 9305182 w 10013066"/>
              <a:gd name="connsiteY14" fmla="*/ 3451733 h 3755766"/>
              <a:gd name="connsiteX0" fmla="*/ 9286437 w 9994321"/>
              <a:gd name="connsiteY0" fmla="*/ 3451733 h 3755766"/>
              <a:gd name="connsiteX1" fmla="*/ 812139 w 9994321"/>
              <a:gd name="connsiteY1" fmla="*/ 3567643 h 3755766"/>
              <a:gd name="connsiteX2" fmla="*/ 348499 w 9994321"/>
              <a:gd name="connsiteY2" fmla="*/ 2872184 h 3755766"/>
              <a:gd name="connsiteX3" fmla="*/ 891292 w 9994321"/>
              <a:gd name="connsiteY3" fmla="*/ 1706058 h 3755766"/>
              <a:gd name="connsiteX4" fmla="*/ 1507598 w 9994321"/>
              <a:gd name="connsiteY4" fmla="*/ 978990 h 3755766"/>
              <a:gd name="connsiteX5" fmla="*/ 1353051 w 9994321"/>
              <a:gd name="connsiteY5" fmla="*/ 991869 h 3755766"/>
              <a:gd name="connsiteX6" fmla="*/ 1250020 w 9994321"/>
              <a:gd name="connsiteY6" fmla="*/ 541108 h 3755766"/>
              <a:gd name="connsiteX7" fmla="*/ 902291 w 9994321"/>
              <a:gd name="connsiteY7" fmla="*/ 283531 h 3755766"/>
              <a:gd name="connsiteX8" fmla="*/ 850775 w 9994321"/>
              <a:gd name="connsiteY8" fmla="*/ 193378 h 3755766"/>
              <a:gd name="connsiteX9" fmla="*/ 1056837 w 9994321"/>
              <a:gd name="connsiteY9" fmla="*/ 195 h 3755766"/>
              <a:gd name="connsiteX10" fmla="*/ 3104578 w 9994321"/>
              <a:gd name="connsiteY10" fmla="*/ 154742 h 3755766"/>
              <a:gd name="connsiteX11" fmla="*/ 5190955 w 9994321"/>
              <a:gd name="connsiteY11" fmla="*/ 38832 h 3755766"/>
              <a:gd name="connsiteX12" fmla="*/ 8088702 w 9994321"/>
              <a:gd name="connsiteY12" fmla="*/ 103226 h 3755766"/>
              <a:gd name="connsiteX13" fmla="*/ 9376589 w 9994321"/>
              <a:gd name="connsiteY13" fmla="*/ 309288 h 3755766"/>
              <a:gd name="connsiteX14" fmla="*/ 9286437 w 9994321"/>
              <a:gd name="connsiteY14" fmla="*/ 3451733 h 3755766"/>
              <a:gd name="connsiteX0" fmla="*/ 9330633 w 10038517"/>
              <a:gd name="connsiteY0" fmla="*/ 3451733 h 3753507"/>
              <a:gd name="connsiteX1" fmla="*/ 856335 w 10038517"/>
              <a:gd name="connsiteY1" fmla="*/ 3567643 h 3753507"/>
              <a:gd name="connsiteX2" fmla="*/ 298743 w 10038517"/>
              <a:gd name="connsiteY2" fmla="*/ 2915797 h 3753507"/>
              <a:gd name="connsiteX3" fmla="*/ 935488 w 10038517"/>
              <a:gd name="connsiteY3" fmla="*/ 1706058 h 3753507"/>
              <a:gd name="connsiteX4" fmla="*/ 1551794 w 10038517"/>
              <a:gd name="connsiteY4" fmla="*/ 978990 h 3753507"/>
              <a:gd name="connsiteX5" fmla="*/ 1397247 w 10038517"/>
              <a:gd name="connsiteY5" fmla="*/ 991869 h 3753507"/>
              <a:gd name="connsiteX6" fmla="*/ 1294216 w 10038517"/>
              <a:gd name="connsiteY6" fmla="*/ 541108 h 3753507"/>
              <a:gd name="connsiteX7" fmla="*/ 946487 w 10038517"/>
              <a:gd name="connsiteY7" fmla="*/ 283531 h 3753507"/>
              <a:gd name="connsiteX8" fmla="*/ 894971 w 10038517"/>
              <a:gd name="connsiteY8" fmla="*/ 193378 h 3753507"/>
              <a:gd name="connsiteX9" fmla="*/ 1101033 w 10038517"/>
              <a:gd name="connsiteY9" fmla="*/ 195 h 3753507"/>
              <a:gd name="connsiteX10" fmla="*/ 3148774 w 10038517"/>
              <a:gd name="connsiteY10" fmla="*/ 154742 h 3753507"/>
              <a:gd name="connsiteX11" fmla="*/ 5235151 w 10038517"/>
              <a:gd name="connsiteY11" fmla="*/ 38832 h 3753507"/>
              <a:gd name="connsiteX12" fmla="*/ 8132898 w 10038517"/>
              <a:gd name="connsiteY12" fmla="*/ 103226 h 3753507"/>
              <a:gd name="connsiteX13" fmla="*/ 9420785 w 10038517"/>
              <a:gd name="connsiteY13" fmla="*/ 309288 h 3753507"/>
              <a:gd name="connsiteX14" fmla="*/ 9330633 w 10038517"/>
              <a:gd name="connsiteY14" fmla="*/ 3451733 h 3753507"/>
              <a:gd name="connsiteX0" fmla="*/ 9330633 w 10038517"/>
              <a:gd name="connsiteY0" fmla="*/ 3451733 h 3753507"/>
              <a:gd name="connsiteX1" fmla="*/ 856335 w 10038517"/>
              <a:gd name="connsiteY1" fmla="*/ 3567643 h 3753507"/>
              <a:gd name="connsiteX2" fmla="*/ 298743 w 10038517"/>
              <a:gd name="connsiteY2" fmla="*/ 2915797 h 3753507"/>
              <a:gd name="connsiteX3" fmla="*/ 935488 w 10038517"/>
              <a:gd name="connsiteY3" fmla="*/ 1706058 h 3753507"/>
              <a:gd name="connsiteX4" fmla="*/ 953915 w 10038517"/>
              <a:gd name="connsiteY4" fmla="*/ 1519794 h 3753507"/>
              <a:gd name="connsiteX5" fmla="*/ 1397247 w 10038517"/>
              <a:gd name="connsiteY5" fmla="*/ 991869 h 3753507"/>
              <a:gd name="connsiteX6" fmla="*/ 1294216 w 10038517"/>
              <a:gd name="connsiteY6" fmla="*/ 541108 h 3753507"/>
              <a:gd name="connsiteX7" fmla="*/ 946487 w 10038517"/>
              <a:gd name="connsiteY7" fmla="*/ 283531 h 3753507"/>
              <a:gd name="connsiteX8" fmla="*/ 894971 w 10038517"/>
              <a:gd name="connsiteY8" fmla="*/ 193378 h 3753507"/>
              <a:gd name="connsiteX9" fmla="*/ 1101033 w 10038517"/>
              <a:gd name="connsiteY9" fmla="*/ 195 h 3753507"/>
              <a:gd name="connsiteX10" fmla="*/ 3148774 w 10038517"/>
              <a:gd name="connsiteY10" fmla="*/ 154742 h 3753507"/>
              <a:gd name="connsiteX11" fmla="*/ 5235151 w 10038517"/>
              <a:gd name="connsiteY11" fmla="*/ 38832 h 3753507"/>
              <a:gd name="connsiteX12" fmla="*/ 8132898 w 10038517"/>
              <a:gd name="connsiteY12" fmla="*/ 103226 h 3753507"/>
              <a:gd name="connsiteX13" fmla="*/ 9420785 w 10038517"/>
              <a:gd name="connsiteY13" fmla="*/ 309288 h 3753507"/>
              <a:gd name="connsiteX14" fmla="*/ 9330633 w 10038517"/>
              <a:gd name="connsiteY14" fmla="*/ 3451733 h 3753507"/>
              <a:gd name="connsiteX0" fmla="*/ 9330633 w 10038517"/>
              <a:gd name="connsiteY0" fmla="*/ 3451733 h 3753507"/>
              <a:gd name="connsiteX1" fmla="*/ 856335 w 10038517"/>
              <a:gd name="connsiteY1" fmla="*/ 3567643 h 3753507"/>
              <a:gd name="connsiteX2" fmla="*/ 298743 w 10038517"/>
              <a:gd name="connsiteY2" fmla="*/ 2915797 h 3753507"/>
              <a:gd name="connsiteX3" fmla="*/ 935488 w 10038517"/>
              <a:gd name="connsiteY3" fmla="*/ 1706058 h 3753507"/>
              <a:gd name="connsiteX4" fmla="*/ 953915 w 10038517"/>
              <a:gd name="connsiteY4" fmla="*/ 1519794 h 3753507"/>
              <a:gd name="connsiteX5" fmla="*/ 1166636 w 10038517"/>
              <a:gd name="connsiteY5" fmla="*/ 1035483 h 3753507"/>
              <a:gd name="connsiteX6" fmla="*/ 1294216 w 10038517"/>
              <a:gd name="connsiteY6" fmla="*/ 541108 h 3753507"/>
              <a:gd name="connsiteX7" fmla="*/ 946487 w 10038517"/>
              <a:gd name="connsiteY7" fmla="*/ 283531 h 3753507"/>
              <a:gd name="connsiteX8" fmla="*/ 894971 w 10038517"/>
              <a:gd name="connsiteY8" fmla="*/ 193378 h 3753507"/>
              <a:gd name="connsiteX9" fmla="*/ 1101033 w 10038517"/>
              <a:gd name="connsiteY9" fmla="*/ 195 h 3753507"/>
              <a:gd name="connsiteX10" fmla="*/ 3148774 w 10038517"/>
              <a:gd name="connsiteY10" fmla="*/ 154742 h 3753507"/>
              <a:gd name="connsiteX11" fmla="*/ 5235151 w 10038517"/>
              <a:gd name="connsiteY11" fmla="*/ 38832 h 3753507"/>
              <a:gd name="connsiteX12" fmla="*/ 8132898 w 10038517"/>
              <a:gd name="connsiteY12" fmla="*/ 103226 h 3753507"/>
              <a:gd name="connsiteX13" fmla="*/ 9420785 w 10038517"/>
              <a:gd name="connsiteY13" fmla="*/ 309288 h 3753507"/>
              <a:gd name="connsiteX14" fmla="*/ 9330633 w 10038517"/>
              <a:gd name="connsiteY14" fmla="*/ 3451733 h 3753507"/>
              <a:gd name="connsiteX0" fmla="*/ 9324096 w 10031980"/>
              <a:gd name="connsiteY0" fmla="*/ 3451733 h 3753507"/>
              <a:gd name="connsiteX1" fmla="*/ 849798 w 10031980"/>
              <a:gd name="connsiteY1" fmla="*/ 3567643 h 3753507"/>
              <a:gd name="connsiteX2" fmla="*/ 292206 w 10031980"/>
              <a:gd name="connsiteY2" fmla="*/ 2915797 h 3753507"/>
              <a:gd name="connsiteX3" fmla="*/ 809375 w 10031980"/>
              <a:gd name="connsiteY3" fmla="*/ 1758394 h 3753507"/>
              <a:gd name="connsiteX4" fmla="*/ 947378 w 10031980"/>
              <a:gd name="connsiteY4" fmla="*/ 1519794 h 3753507"/>
              <a:gd name="connsiteX5" fmla="*/ 1160099 w 10031980"/>
              <a:gd name="connsiteY5" fmla="*/ 1035483 h 3753507"/>
              <a:gd name="connsiteX6" fmla="*/ 1287679 w 10031980"/>
              <a:gd name="connsiteY6" fmla="*/ 541108 h 3753507"/>
              <a:gd name="connsiteX7" fmla="*/ 939950 w 10031980"/>
              <a:gd name="connsiteY7" fmla="*/ 283531 h 3753507"/>
              <a:gd name="connsiteX8" fmla="*/ 888434 w 10031980"/>
              <a:gd name="connsiteY8" fmla="*/ 193378 h 3753507"/>
              <a:gd name="connsiteX9" fmla="*/ 1094496 w 10031980"/>
              <a:gd name="connsiteY9" fmla="*/ 195 h 3753507"/>
              <a:gd name="connsiteX10" fmla="*/ 3142237 w 10031980"/>
              <a:gd name="connsiteY10" fmla="*/ 154742 h 3753507"/>
              <a:gd name="connsiteX11" fmla="*/ 5228614 w 10031980"/>
              <a:gd name="connsiteY11" fmla="*/ 38832 h 3753507"/>
              <a:gd name="connsiteX12" fmla="*/ 8126361 w 10031980"/>
              <a:gd name="connsiteY12" fmla="*/ 103226 h 3753507"/>
              <a:gd name="connsiteX13" fmla="*/ 9414248 w 10031980"/>
              <a:gd name="connsiteY13" fmla="*/ 309288 h 3753507"/>
              <a:gd name="connsiteX14" fmla="*/ 9324096 w 10031980"/>
              <a:gd name="connsiteY14" fmla="*/ 3451733 h 3753507"/>
              <a:gd name="connsiteX0" fmla="*/ 9246525 w 9954409"/>
              <a:gd name="connsiteY0" fmla="*/ 3451733 h 3775472"/>
              <a:gd name="connsiteX1" fmla="*/ 772227 w 9954409"/>
              <a:gd name="connsiteY1" fmla="*/ 3567643 h 3775472"/>
              <a:gd name="connsiteX2" fmla="*/ 385458 w 9954409"/>
              <a:gd name="connsiteY2" fmla="*/ 2505833 h 3775472"/>
              <a:gd name="connsiteX3" fmla="*/ 731804 w 9954409"/>
              <a:gd name="connsiteY3" fmla="*/ 1758394 h 3775472"/>
              <a:gd name="connsiteX4" fmla="*/ 869807 w 9954409"/>
              <a:gd name="connsiteY4" fmla="*/ 1519794 h 3775472"/>
              <a:gd name="connsiteX5" fmla="*/ 1082528 w 9954409"/>
              <a:gd name="connsiteY5" fmla="*/ 1035483 h 3775472"/>
              <a:gd name="connsiteX6" fmla="*/ 1210108 w 9954409"/>
              <a:gd name="connsiteY6" fmla="*/ 541108 h 3775472"/>
              <a:gd name="connsiteX7" fmla="*/ 862379 w 9954409"/>
              <a:gd name="connsiteY7" fmla="*/ 283531 h 3775472"/>
              <a:gd name="connsiteX8" fmla="*/ 810863 w 9954409"/>
              <a:gd name="connsiteY8" fmla="*/ 193378 h 3775472"/>
              <a:gd name="connsiteX9" fmla="*/ 1016925 w 9954409"/>
              <a:gd name="connsiteY9" fmla="*/ 195 h 3775472"/>
              <a:gd name="connsiteX10" fmla="*/ 3064666 w 9954409"/>
              <a:gd name="connsiteY10" fmla="*/ 154742 h 3775472"/>
              <a:gd name="connsiteX11" fmla="*/ 5151043 w 9954409"/>
              <a:gd name="connsiteY11" fmla="*/ 38832 h 3775472"/>
              <a:gd name="connsiteX12" fmla="*/ 8048790 w 9954409"/>
              <a:gd name="connsiteY12" fmla="*/ 103226 h 3775472"/>
              <a:gd name="connsiteX13" fmla="*/ 9336677 w 9954409"/>
              <a:gd name="connsiteY13" fmla="*/ 309288 h 3775472"/>
              <a:gd name="connsiteX14" fmla="*/ 9246525 w 9954409"/>
              <a:gd name="connsiteY14" fmla="*/ 3451733 h 3775472"/>
              <a:gd name="connsiteX0" fmla="*/ 9274781 w 9982665"/>
              <a:gd name="connsiteY0" fmla="*/ 3451733 h 3762986"/>
              <a:gd name="connsiteX1" fmla="*/ 800483 w 9982665"/>
              <a:gd name="connsiteY1" fmla="*/ 3567643 h 3762986"/>
              <a:gd name="connsiteX2" fmla="*/ 309900 w 9982665"/>
              <a:gd name="connsiteY2" fmla="*/ 2735218 h 3762986"/>
              <a:gd name="connsiteX3" fmla="*/ 413714 w 9982665"/>
              <a:gd name="connsiteY3" fmla="*/ 2505833 h 3762986"/>
              <a:gd name="connsiteX4" fmla="*/ 760060 w 9982665"/>
              <a:gd name="connsiteY4" fmla="*/ 1758394 h 3762986"/>
              <a:gd name="connsiteX5" fmla="*/ 898063 w 9982665"/>
              <a:gd name="connsiteY5" fmla="*/ 1519794 h 3762986"/>
              <a:gd name="connsiteX6" fmla="*/ 1110784 w 9982665"/>
              <a:gd name="connsiteY6" fmla="*/ 1035483 h 3762986"/>
              <a:gd name="connsiteX7" fmla="*/ 1238364 w 9982665"/>
              <a:gd name="connsiteY7" fmla="*/ 541108 h 3762986"/>
              <a:gd name="connsiteX8" fmla="*/ 890635 w 9982665"/>
              <a:gd name="connsiteY8" fmla="*/ 283531 h 3762986"/>
              <a:gd name="connsiteX9" fmla="*/ 839119 w 9982665"/>
              <a:gd name="connsiteY9" fmla="*/ 193378 h 3762986"/>
              <a:gd name="connsiteX10" fmla="*/ 1045181 w 9982665"/>
              <a:gd name="connsiteY10" fmla="*/ 195 h 3762986"/>
              <a:gd name="connsiteX11" fmla="*/ 3092922 w 9982665"/>
              <a:gd name="connsiteY11" fmla="*/ 154742 h 3762986"/>
              <a:gd name="connsiteX12" fmla="*/ 5179299 w 9982665"/>
              <a:gd name="connsiteY12" fmla="*/ 38832 h 3762986"/>
              <a:gd name="connsiteX13" fmla="*/ 8077046 w 9982665"/>
              <a:gd name="connsiteY13" fmla="*/ 103226 h 3762986"/>
              <a:gd name="connsiteX14" fmla="*/ 9364933 w 9982665"/>
              <a:gd name="connsiteY14" fmla="*/ 309288 h 3762986"/>
              <a:gd name="connsiteX15" fmla="*/ 9274781 w 9982665"/>
              <a:gd name="connsiteY15" fmla="*/ 3451733 h 3762986"/>
              <a:gd name="connsiteX0" fmla="*/ 9386348 w 10094232"/>
              <a:gd name="connsiteY0" fmla="*/ 3451733 h 3744690"/>
              <a:gd name="connsiteX1" fmla="*/ 912050 w 10094232"/>
              <a:gd name="connsiteY1" fmla="*/ 3567643 h 3744690"/>
              <a:gd name="connsiteX2" fmla="*/ 191923 w 10094232"/>
              <a:gd name="connsiteY2" fmla="*/ 3089575 h 3744690"/>
              <a:gd name="connsiteX3" fmla="*/ 525281 w 10094232"/>
              <a:gd name="connsiteY3" fmla="*/ 2505833 h 3744690"/>
              <a:gd name="connsiteX4" fmla="*/ 871627 w 10094232"/>
              <a:gd name="connsiteY4" fmla="*/ 1758394 h 3744690"/>
              <a:gd name="connsiteX5" fmla="*/ 1009630 w 10094232"/>
              <a:gd name="connsiteY5" fmla="*/ 1519794 h 3744690"/>
              <a:gd name="connsiteX6" fmla="*/ 1222351 w 10094232"/>
              <a:gd name="connsiteY6" fmla="*/ 1035483 h 3744690"/>
              <a:gd name="connsiteX7" fmla="*/ 1349931 w 10094232"/>
              <a:gd name="connsiteY7" fmla="*/ 541108 h 3744690"/>
              <a:gd name="connsiteX8" fmla="*/ 1002202 w 10094232"/>
              <a:gd name="connsiteY8" fmla="*/ 283531 h 3744690"/>
              <a:gd name="connsiteX9" fmla="*/ 950686 w 10094232"/>
              <a:gd name="connsiteY9" fmla="*/ 193378 h 3744690"/>
              <a:gd name="connsiteX10" fmla="*/ 1156748 w 10094232"/>
              <a:gd name="connsiteY10" fmla="*/ 195 h 3744690"/>
              <a:gd name="connsiteX11" fmla="*/ 3204489 w 10094232"/>
              <a:gd name="connsiteY11" fmla="*/ 154742 h 3744690"/>
              <a:gd name="connsiteX12" fmla="*/ 5290866 w 10094232"/>
              <a:gd name="connsiteY12" fmla="*/ 38832 h 3744690"/>
              <a:gd name="connsiteX13" fmla="*/ 8188613 w 10094232"/>
              <a:gd name="connsiteY13" fmla="*/ 103226 h 3744690"/>
              <a:gd name="connsiteX14" fmla="*/ 9476500 w 10094232"/>
              <a:gd name="connsiteY14" fmla="*/ 309288 h 3744690"/>
              <a:gd name="connsiteX15" fmla="*/ 9386348 w 10094232"/>
              <a:gd name="connsiteY15" fmla="*/ 3451733 h 3744690"/>
              <a:gd name="connsiteX0" fmla="*/ 9403567 w 10111451"/>
              <a:gd name="connsiteY0" fmla="*/ 3451733 h 3744690"/>
              <a:gd name="connsiteX1" fmla="*/ 929269 w 10111451"/>
              <a:gd name="connsiteY1" fmla="*/ 3567643 h 3744690"/>
              <a:gd name="connsiteX2" fmla="*/ 209142 w 10111451"/>
              <a:gd name="connsiteY2" fmla="*/ 3089575 h 3744690"/>
              <a:gd name="connsiteX3" fmla="*/ 542500 w 10111451"/>
              <a:gd name="connsiteY3" fmla="*/ 2505833 h 3744690"/>
              <a:gd name="connsiteX4" fmla="*/ 888846 w 10111451"/>
              <a:gd name="connsiteY4" fmla="*/ 1758394 h 3744690"/>
              <a:gd name="connsiteX5" fmla="*/ 1026849 w 10111451"/>
              <a:gd name="connsiteY5" fmla="*/ 1519794 h 3744690"/>
              <a:gd name="connsiteX6" fmla="*/ 1239570 w 10111451"/>
              <a:gd name="connsiteY6" fmla="*/ 1035483 h 3744690"/>
              <a:gd name="connsiteX7" fmla="*/ 1367150 w 10111451"/>
              <a:gd name="connsiteY7" fmla="*/ 541108 h 3744690"/>
              <a:gd name="connsiteX8" fmla="*/ 1019421 w 10111451"/>
              <a:gd name="connsiteY8" fmla="*/ 283531 h 3744690"/>
              <a:gd name="connsiteX9" fmla="*/ 967905 w 10111451"/>
              <a:gd name="connsiteY9" fmla="*/ 193378 h 3744690"/>
              <a:gd name="connsiteX10" fmla="*/ 1173967 w 10111451"/>
              <a:gd name="connsiteY10" fmla="*/ 195 h 3744690"/>
              <a:gd name="connsiteX11" fmla="*/ 3221708 w 10111451"/>
              <a:gd name="connsiteY11" fmla="*/ 154742 h 3744690"/>
              <a:gd name="connsiteX12" fmla="*/ 5308085 w 10111451"/>
              <a:gd name="connsiteY12" fmla="*/ 38832 h 3744690"/>
              <a:gd name="connsiteX13" fmla="*/ 8205832 w 10111451"/>
              <a:gd name="connsiteY13" fmla="*/ 103226 h 3744690"/>
              <a:gd name="connsiteX14" fmla="*/ 9493719 w 10111451"/>
              <a:gd name="connsiteY14" fmla="*/ 309288 h 3744690"/>
              <a:gd name="connsiteX15" fmla="*/ 9403567 w 10111451"/>
              <a:gd name="connsiteY15" fmla="*/ 3451733 h 3744690"/>
              <a:gd name="connsiteX0" fmla="*/ 9438893 w 10146777"/>
              <a:gd name="connsiteY0" fmla="*/ 3451733 h 3741986"/>
              <a:gd name="connsiteX1" fmla="*/ 964595 w 10146777"/>
              <a:gd name="connsiteY1" fmla="*/ 3567643 h 3741986"/>
              <a:gd name="connsiteX2" fmla="*/ 180410 w 10146777"/>
              <a:gd name="connsiteY2" fmla="*/ 3144091 h 3741986"/>
              <a:gd name="connsiteX3" fmla="*/ 577826 w 10146777"/>
              <a:gd name="connsiteY3" fmla="*/ 2505833 h 3741986"/>
              <a:gd name="connsiteX4" fmla="*/ 924172 w 10146777"/>
              <a:gd name="connsiteY4" fmla="*/ 1758394 h 3741986"/>
              <a:gd name="connsiteX5" fmla="*/ 1062175 w 10146777"/>
              <a:gd name="connsiteY5" fmla="*/ 1519794 h 3741986"/>
              <a:gd name="connsiteX6" fmla="*/ 1274896 w 10146777"/>
              <a:gd name="connsiteY6" fmla="*/ 1035483 h 3741986"/>
              <a:gd name="connsiteX7" fmla="*/ 1402476 w 10146777"/>
              <a:gd name="connsiteY7" fmla="*/ 541108 h 3741986"/>
              <a:gd name="connsiteX8" fmla="*/ 1054747 w 10146777"/>
              <a:gd name="connsiteY8" fmla="*/ 283531 h 3741986"/>
              <a:gd name="connsiteX9" fmla="*/ 1003231 w 10146777"/>
              <a:gd name="connsiteY9" fmla="*/ 193378 h 3741986"/>
              <a:gd name="connsiteX10" fmla="*/ 1209293 w 10146777"/>
              <a:gd name="connsiteY10" fmla="*/ 195 h 3741986"/>
              <a:gd name="connsiteX11" fmla="*/ 3257034 w 10146777"/>
              <a:gd name="connsiteY11" fmla="*/ 154742 h 3741986"/>
              <a:gd name="connsiteX12" fmla="*/ 5343411 w 10146777"/>
              <a:gd name="connsiteY12" fmla="*/ 38832 h 3741986"/>
              <a:gd name="connsiteX13" fmla="*/ 8241158 w 10146777"/>
              <a:gd name="connsiteY13" fmla="*/ 103226 h 3741986"/>
              <a:gd name="connsiteX14" fmla="*/ 9529045 w 10146777"/>
              <a:gd name="connsiteY14" fmla="*/ 309288 h 3741986"/>
              <a:gd name="connsiteX15" fmla="*/ 9438893 w 10146777"/>
              <a:gd name="connsiteY15" fmla="*/ 3451733 h 3741986"/>
              <a:gd name="connsiteX0" fmla="*/ 9438893 w 10146777"/>
              <a:gd name="connsiteY0" fmla="*/ 3451733 h 3741986"/>
              <a:gd name="connsiteX1" fmla="*/ 964595 w 10146777"/>
              <a:gd name="connsiteY1" fmla="*/ 3567643 h 3741986"/>
              <a:gd name="connsiteX2" fmla="*/ 180410 w 10146777"/>
              <a:gd name="connsiteY2" fmla="*/ 3144091 h 3741986"/>
              <a:gd name="connsiteX3" fmla="*/ 572488 w 10146777"/>
              <a:gd name="connsiteY3" fmla="*/ 2391348 h 3741986"/>
              <a:gd name="connsiteX4" fmla="*/ 924172 w 10146777"/>
              <a:gd name="connsiteY4" fmla="*/ 1758394 h 3741986"/>
              <a:gd name="connsiteX5" fmla="*/ 1062175 w 10146777"/>
              <a:gd name="connsiteY5" fmla="*/ 1519794 h 3741986"/>
              <a:gd name="connsiteX6" fmla="*/ 1274896 w 10146777"/>
              <a:gd name="connsiteY6" fmla="*/ 1035483 h 3741986"/>
              <a:gd name="connsiteX7" fmla="*/ 1402476 w 10146777"/>
              <a:gd name="connsiteY7" fmla="*/ 541108 h 3741986"/>
              <a:gd name="connsiteX8" fmla="*/ 1054747 w 10146777"/>
              <a:gd name="connsiteY8" fmla="*/ 283531 h 3741986"/>
              <a:gd name="connsiteX9" fmla="*/ 1003231 w 10146777"/>
              <a:gd name="connsiteY9" fmla="*/ 193378 h 3741986"/>
              <a:gd name="connsiteX10" fmla="*/ 1209293 w 10146777"/>
              <a:gd name="connsiteY10" fmla="*/ 195 h 3741986"/>
              <a:gd name="connsiteX11" fmla="*/ 3257034 w 10146777"/>
              <a:gd name="connsiteY11" fmla="*/ 154742 h 3741986"/>
              <a:gd name="connsiteX12" fmla="*/ 5343411 w 10146777"/>
              <a:gd name="connsiteY12" fmla="*/ 38832 h 3741986"/>
              <a:gd name="connsiteX13" fmla="*/ 8241158 w 10146777"/>
              <a:gd name="connsiteY13" fmla="*/ 103226 h 3741986"/>
              <a:gd name="connsiteX14" fmla="*/ 9529045 w 10146777"/>
              <a:gd name="connsiteY14" fmla="*/ 309288 h 3741986"/>
              <a:gd name="connsiteX15" fmla="*/ 9438893 w 10146777"/>
              <a:gd name="connsiteY15" fmla="*/ 3451733 h 3741986"/>
              <a:gd name="connsiteX0" fmla="*/ 9438894 w 10146778"/>
              <a:gd name="connsiteY0" fmla="*/ 3451733 h 3741986"/>
              <a:gd name="connsiteX1" fmla="*/ 964596 w 10146778"/>
              <a:gd name="connsiteY1" fmla="*/ 3567643 h 3741986"/>
              <a:gd name="connsiteX2" fmla="*/ 180410 w 10146778"/>
              <a:gd name="connsiteY2" fmla="*/ 3144091 h 3741986"/>
              <a:gd name="connsiteX3" fmla="*/ 572489 w 10146778"/>
              <a:gd name="connsiteY3" fmla="*/ 2391348 h 3741986"/>
              <a:gd name="connsiteX4" fmla="*/ 924173 w 10146778"/>
              <a:gd name="connsiteY4" fmla="*/ 1758394 h 3741986"/>
              <a:gd name="connsiteX5" fmla="*/ 1062176 w 10146778"/>
              <a:gd name="connsiteY5" fmla="*/ 1519794 h 3741986"/>
              <a:gd name="connsiteX6" fmla="*/ 1274897 w 10146778"/>
              <a:gd name="connsiteY6" fmla="*/ 1035483 h 3741986"/>
              <a:gd name="connsiteX7" fmla="*/ 1402477 w 10146778"/>
              <a:gd name="connsiteY7" fmla="*/ 541108 h 3741986"/>
              <a:gd name="connsiteX8" fmla="*/ 1054748 w 10146778"/>
              <a:gd name="connsiteY8" fmla="*/ 283531 h 3741986"/>
              <a:gd name="connsiteX9" fmla="*/ 1003232 w 10146778"/>
              <a:gd name="connsiteY9" fmla="*/ 193378 h 3741986"/>
              <a:gd name="connsiteX10" fmla="*/ 1209294 w 10146778"/>
              <a:gd name="connsiteY10" fmla="*/ 195 h 3741986"/>
              <a:gd name="connsiteX11" fmla="*/ 3257035 w 10146778"/>
              <a:gd name="connsiteY11" fmla="*/ 154742 h 3741986"/>
              <a:gd name="connsiteX12" fmla="*/ 5343412 w 10146778"/>
              <a:gd name="connsiteY12" fmla="*/ 38832 h 3741986"/>
              <a:gd name="connsiteX13" fmla="*/ 8241159 w 10146778"/>
              <a:gd name="connsiteY13" fmla="*/ 103226 h 3741986"/>
              <a:gd name="connsiteX14" fmla="*/ 9529046 w 10146778"/>
              <a:gd name="connsiteY14" fmla="*/ 309288 h 3741986"/>
              <a:gd name="connsiteX15" fmla="*/ 9438894 w 10146778"/>
              <a:gd name="connsiteY15" fmla="*/ 3451733 h 3741986"/>
              <a:gd name="connsiteX0" fmla="*/ 9438894 w 10146778"/>
              <a:gd name="connsiteY0" fmla="*/ 3441874 h 3732127"/>
              <a:gd name="connsiteX1" fmla="*/ 964596 w 10146778"/>
              <a:gd name="connsiteY1" fmla="*/ 3557784 h 3732127"/>
              <a:gd name="connsiteX2" fmla="*/ 180410 w 10146778"/>
              <a:gd name="connsiteY2" fmla="*/ 3134232 h 3732127"/>
              <a:gd name="connsiteX3" fmla="*/ 572489 w 10146778"/>
              <a:gd name="connsiteY3" fmla="*/ 2381489 h 3732127"/>
              <a:gd name="connsiteX4" fmla="*/ 924173 w 10146778"/>
              <a:gd name="connsiteY4" fmla="*/ 1748535 h 3732127"/>
              <a:gd name="connsiteX5" fmla="*/ 1062176 w 10146778"/>
              <a:gd name="connsiteY5" fmla="*/ 1509935 h 3732127"/>
              <a:gd name="connsiteX6" fmla="*/ 1274897 w 10146778"/>
              <a:gd name="connsiteY6" fmla="*/ 1025624 h 3732127"/>
              <a:gd name="connsiteX7" fmla="*/ 1402477 w 10146778"/>
              <a:gd name="connsiteY7" fmla="*/ 531249 h 3732127"/>
              <a:gd name="connsiteX8" fmla="*/ 1054748 w 10146778"/>
              <a:gd name="connsiteY8" fmla="*/ 273672 h 3732127"/>
              <a:gd name="connsiteX9" fmla="*/ 1003232 w 10146778"/>
              <a:gd name="connsiteY9" fmla="*/ 183519 h 3732127"/>
              <a:gd name="connsiteX10" fmla="*/ 1668379 w 10146778"/>
              <a:gd name="connsiteY10" fmla="*/ 88465 h 3732127"/>
              <a:gd name="connsiteX11" fmla="*/ 3257035 w 10146778"/>
              <a:gd name="connsiteY11" fmla="*/ 144883 h 3732127"/>
              <a:gd name="connsiteX12" fmla="*/ 5343412 w 10146778"/>
              <a:gd name="connsiteY12" fmla="*/ 28973 h 3732127"/>
              <a:gd name="connsiteX13" fmla="*/ 8241159 w 10146778"/>
              <a:gd name="connsiteY13" fmla="*/ 93367 h 3732127"/>
              <a:gd name="connsiteX14" fmla="*/ 9529046 w 10146778"/>
              <a:gd name="connsiteY14" fmla="*/ 299429 h 3732127"/>
              <a:gd name="connsiteX15" fmla="*/ 9438894 w 10146778"/>
              <a:gd name="connsiteY15" fmla="*/ 3441874 h 3732127"/>
              <a:gd name="connsiteX0" fmla="*/ 9438894 w 10146778"/>
              <a:gd name="connsiteY0" fmla="*/ 3441874 h 3732127"/>
              <a:gd name="connsiteX1" fmla="*/ 964596 w 10146778"/>
              <a:gd name="connsiteY1" fmla="*/ 3557784 h 3732127"/>
              <a:gd name="connsiteX2" fmla="*/ 180410 w 10146778"/>
              <a:gd name="connsiteY2" fmla="*/ 3134232 h 3732127"/>
              <a:gd name="connsiteX3" fmla="*/ 572489 w 10146778"/>
              <a:gd name="connsiteY3" fmla="*/ 2381489 h 3732127"/>
              <a:gd name="connsiteX4" fmla="*/ 924173 w 10146778"/>
              <a:gd name="connsiteY4" fmla="*/ 1748535 h 3732127"/>
              <a:gd name="connsiteX5" fmla="*/ 1062176 w 10146778"/>
              <a:gd name="connsiteY5" fmla="*/ 1509935 h 3732127"/>
              <a:gd name="connsiteX6" fmla="*/ 1274897 w 10146778"/>
              <a:gd name="connsiteY6" fmla="*/ 1025624 h 3732127"/>
              <a:gd name="connsiteX7" fmla="*/ 1402477 w 10146778"/>
              <a:gd name="connsiteY7" fmla="*/ 531249 h 3732127"/>
              <a:gd name="connsiteX8" fmla="*/ 1150835 w 10146778"/>
              <a:gd name="connsiteY8" fmla="*/ 453576 h 3732127"/>
              <a:gd name="connsiteX9" fmla="*/ 1003232 w 10146778"/>
              <a:gd name="connsiteY9" fmla="*/ 183519 h 3732127"/>
              <a:gd name="connsiteX10" fmla="*/ 1668379 w 10146778"/>
              <a:gd name="connsiteY10" fmla="*/ 88465 h 3732127"/>
              <a:gd name="connsiteX11" fmla="*/ 3257035 w 10146778"/>
              <a:gd name="connsiteY11" fmla="*/ 144883 h 3732127"/>
              <a:gd name="connsiteX12" fmla="*/ 5343412 w 10146778"/>
              <a:gd name="connsiteY12" fmla="*/ 28973 h 3732127"/>
              <a:gd name="connsiteX13" fmla="*/ 8241159 w 10146778"/>
              <a:gd name="connsiteY13" fmla="*/ 93367 h 3732127"/>
              <a:gd name="connsiteX14" fmla="*/ 9529046 w 10146778"/>
              <a:gd name="connsiteY14" fmla="*/ 299429 h 3732127"/>
              <a:gd name="connsiteX15" fmla="*/ 9438894 w 10146778"/>
              <a:gd name="connsiteY15" fmla="*/ 3441874 h 3732127"/>
              <a:gd name="connsiteX0" fmla="*/ 9438894 w 10146778"/>
              <a:gd name="connsiteY0" fmla="*/ 3441874 h 3732127"/>
              <a:gd name="connsiteX1" fmla="*/ 964596 w 10146778"/>
              <a:gd name="connsiteY1" fmla="*/ 3557784 h 3732127"/>
              <a:gd name="connsiteX2" fmla="*/ 180410 w 10146778"/>
              <a:gd name="connsiteY2" fmla="*/ 3134232 h 3732127"/>
              <a:gd name="connsiteX3" fmla="*/ 572489 w 10146778"/>
              <a:gd name="connsiteY3" fmla="*/ 2381489 h 3732127"/>
              <a:gd name="connsiteX4" fmla="*/ 924173 w 10146778"/>
              <a:gd name="connsiteY4" fmla="*/ 1748535 h 3732127"/>
              <a:gd name="connsiteX5" fmla="*/ 1062176 w 10146778"/>
              <a:gd name="connsiteY5" fmla="*/ 1509935 h 3732127"/>
              <a:gd name="connsiteX6" fmla="*/ 1274897 w 10146778"/>
              <a:gd name="connsiteY6" fmla="*/ 1025624 h 3732127"/>
              <a:gd name="connsiteX7" fmla="*/ 1402477 w 10146778"/>
              <a:gd name="connsiteY7" fmla="*/ 531249 h 3732127"/>
              <a:gd name="connsiteX8" fmla="*/ 1150835 w 10146778"/>
              <a:gd name="connsiteY8" fmla="*/ 453576 h 3732127"/>
              <a:gd name="connsiteX9" fmla="*/ 1077967 w 10146778"/>
              <a:gd name="connsiteY9" fmla="*/ 79938 h 3732127"/>
              <a:gd name="connsiteX10" fmla="*/ 1668379 w 10146778"/>
              <a:gd name="connsiteY10" fmla="*/ 88465 h 3732127"/>
              <a:gd name="connsiteX11" fmla="*/ 3257035 w 10146778"/>
              <a:gd name="connsiteY11" fmla="*/ 144883 h 3732127"/>
              <a:gd name="connsiteX12" fmla="*/ 5343412 w 10146778"/>
              <a:gd name="connsiteY12" fmla="*/ 28973 h 3732127"/>
              <a:gd name="connsiteX13" fmla="*/ 8241159 w 10146778"/>
              <a:gd name="connsiteY13" fmla="*/ 93367 h 3732127"/>
              <a:gd name="connsiteX14" fmla="*/ 9529046 w 10146778"/>
              <a:gd name="connsiteY14" fmla="*/ 299429 h 3732127"/>
              <a:gd name="connsiteX15" fmla="*/ 9438894 w 10146778"/>
              <a:gd name="connsiteY15" fmla="*/ 3441874 h 3732127"/>
              <a:gd name="connsiteX0" fmla="*/ 9438894 w 10146778"/>
              <a:gd name="connsiteY0" fmla="*/ 3441874 h 3732127"/>
              <a:gd name="connsiteX1" fmla="*/ 964596 w 10146778"/>
              <a:gd name="connsiteY1" fmla="*/ 3557784 h 3732127"/>
              <a:gd name="connsiteX2" fmla="*/ 180410 w 10146778"/>
              <a:gd name="connsiteY2" fmla="*/ 3134232 h 3732127"/>
              <a:gd name="connsiteX3" fmla="*/ 572489 w 10146778"/>
              <a:gd name="connsiteY3" fmla="*/ 2381489 h 3732127"/>
              <a:gd name="connsiteX4" fmla="*/ 924173 w 10146778"/>
              <a:gd name="connsiteY4" fmla="*/ 1748535 h 3732127"/>
              <a:gd name="connsiteX5" fmla="*/ 1062176 w 10146778"/>
              <a:gd name="connsiteY5" fmla="*/ 1509935 h 3732127"/>
              <a:gd name="connsiteX6" fmla="*/ 1274897 w 10146778"/>
              <a:gd name="connsiteY6" fmla="*/ 1025624 h 3732127"/>
              <a:gd name="connsiteX7" fmla="*/ 1231654 w 10146778"/>
              <a:gd name="connsiteY7" fmla="*/ 656638 h 3732127"/>
              <a:gd name="connsiteX8" fmla="*/ 1150835 w 10146778"/>
              <a:gd name="connsiteY8" fmla="*/ 453576 h 3732127"/>
              <a:gd name="connsiteX9" fmla="*/ 1077967 w 10146778"/>
              <a:gd name="connsiteY9" fmla="*/ 79938 h 3732127"/>
              <a:gd name="connsiteX10" fmla="*/ 1668379 w 10146778"/>
              <a:gd name="connsiteY10" fmla="*/ 88465 h 3732127"/>
              <a:gd name="connsiteX11" fmla="*/ 3257035 w 10146778"/>
              <a:gd name="connsiteY11" fmla="*/ 144883 h 3732127"/>
              <a:gd name="connsiteX12" fmla="*/ 5343412 w 10146778"/>
              <a:gd name="connsiteY12" fmla="*/ 28973 h 3732127"/>
              <a:gd name="connsiteX13" fmla="*/ 8241159 w 10146778"/>
              <a:gd name="connsiteY13" fmla="*/ 93367 h 3732127"/>
              <a:gd name="connsiteX14" fmla="*/ 9529046 w 10146778"/>
              <a:gd name="connsiteY14" fmla="*/ 299429 h 3732127"/>
              <a:gd name="connsiteX15" fmla="*/ 9438894 w 10146778"/>
              <a:gd name="connsiteY15" fmla="*/ 3441874 h 3732127"/>
              <a:gd name="connsiteX0" fmla="*/ 9438894 w 10146778"/>
              <a:gd name="connsiteY0" fmla="*/ 3441874 h 3732127"/>
              <a:gd name="connsiteX1" fmla="*/ 964596 w 10146778"/>
              <a:gd name="connsiteY1" fmla="*/ 3557784 h 3732127"/>
              <a:gd name="connsiteX2" fmla="*/ 180410 w 10146778"/>
              <a:gd name="connsiteY2" fmla="*/ 3134232 h 3732127"/>
              <a:gd name="connsiteX3" fmla="*/ 572489 w 10146778"/>
              <a:gd name="connsiteY3" fmla="*/ 2381489 h 3732127"/>
              <a:gd name="connsiteX4" fmla="*/ 924173 w 10146778"/>
              <a:gd name="connsiteY4" fmla="*/ 1748535 h 3732127"/>
              <a:gd name="connsiteX5" fmla="*/ 1062176 w 10146778"/>
              <a:gd name="connsiteY5" fmla="*/ 1509935 h 3732127"/>
              <a:gd name="connsiteX6" fmla="*/ 1152118 w 10146778"/>
              <a:gd name="connsiteY6" fmla="*/ 1118301 h 3732127"/>
              <a:gd name="connsiteX7" fmla="*/ 1231654 w 10146778"/>
              <a:gd name="connsiteY7" fmla="*/ 656638 h 3732127"/>
              <a:gd name="connsiteX8" fmla="*/ 1150835 w 10146778"/>
              <a:gd name="connsiteY8" fmla="*/ 453576 h 3732127"/>
              <a:gd name="connsiteX9" fmla="*/ 1077967 w 10146778"/>
              <a:gd name="connsiteY9" fmla="*/ 79938 h 3732127"/>
              <a:gd name="connsiteX10" fmla="*/ 1668379 w 10146778"/>
              <a:gd name="connsiteY10" fmla="*/ 88465 h 3732127"/>
              <a:gd name="connsiteX11" fmla="*/ 3257035 w 10146778"/>
              <a:gd name="connsiteY11" fmla="*/ 144883 h 3732127"/>
              <a:gd name="connsiteX12" fmla="*/ 5343412 w 10146778"/>
              <a:gd name="connsiteY12" fmla="*/ 28973 h 3732127"/>
              <a:gd name="connsiteX13" fmla="*/ 8241159 w 10146778"/>
              <a:gd name="connsiteY13" fmla="*/ 93367 h 3732127"/>
              <a:gd name="connsiteX14" fmla="*/ 9529046 w 10146778"/>
              <a:gd name="connsiteY14" fmla="*/ 299429 h 3732127"/>
              <a:gd name="connsiteX15" fmla="*/ 9438894 w 10146778"/>
              <a:gd name="connsiteY15" fmla="*/ 3441874 h 3732127"/>
              <a:gd name="connsiteX0" fmla="*/ 9438894 w 10146778"/>
              <a:gd name="connsiteY0" fmla="*/ 3441874 h 3732127"/>
              <a:gd name="connsiteX1" fmla="*/ 964596 w 10146778"/>
              <a:gd name="connsiteY1" fmla="*/ 3557784 h 3732127"/>
              <a:gd name="connsiteX2" fmla="*/ 180410 w 10146778"/>
              <a:gd name="connsiteY2" fmla="*/ 3134232 h 3732127"/>
              <a:gd name="connsiteX3" fmla="*/ 572489 w 10146778"/>
              <a:gd name="connsiteY3" fmla="*/ 2381489 h 3732127"/>
              <a:gd name="connsiteX4" fmla="*/ 924173 w 10146778"/>
              <a:gd name="connsiteY4" fmla="*/ 1748535 h 3732127"/>
              <a:gd name="connsiteX5" fmla="*/ 1008794 w 10146778"/>
              <a:gd name="connsiteY5" fmla="*/ 1509935 h 3732127"/>
              <a:gd name="connsiteX6" fmla="*/ 1152118 w 10146778"/>
              <a:gd name="connsiteY6" fmla="*/ 1118301 h 3732127"/>
              <a:gd name="connsiteX7" fmla="*/ 1231654 w 10146778"/>
              <a:gd name="connsiteY7" fmla="*/ 656638 h 3732127"/>
              <a:gd name="connsiteX8" fmla="*/ 1150835 w 10146778"/>
              <a:gd name="connsiteY8" fmla="*/ 453576 h 3732127"/>
              <a:gd name="connsiteX9" fmla="*/ 1077967 w 10146778"/>
              <a:gd name="connsiteY9" fmla="*/ 79938 h 3732127"/>
              <a:gd name="connsiteX10" fmla="*/ 1668379 w 10146778"/>
              <a:gd name="connsiteY10" fmla="*/ 88465 h 3732127"/>
              <a:gd name="connsiteX11" fmla="*/ 3257035 w 10146778"/>
              <a:gd name="connsiteY11" fmla="*/ 144883 h 3732127"/>
              <a:gd name="connsiteX12" fmla="*/ 5343412 w 10146778"/>
              <a:gd name="connsiteY12" fmla="*/ 28973 h 3732127"/>
              <a:gd name="connsiteX13" fmla="*/ 8241159 w 10146778"/>
              <a:gd name="connsiteY13" fmla="*/ 93367 h 3732127"/>
              <a:gd name="connsiteX14" fmla="*/ 9529046 w 10146778"/>
              <a:gd name="connsiteY14" fmla="*/ 299429 h 3732127"/>
              <a:gd name="connsiteX15" fmla="*/ 9438894 w 10146778"/>
              <a:gd name="connsiteY15" fmla="*/ 3441874 h 3732127"/>
              <a:gd name="connsiteX0" fmla="*/ 9438894 w 10146778"/>
              <a:gd name="connsiteY0" fmla="*/ 3441874 h 3732127"/>
              <a:gd name="connsiteX1" fmla="*/ 964596 w 10146778"/>
              <a:gd name="connsiteY1" fmla="*/ 3557784 h 3732127"/>
              <a:gd name="connsiteX2" fmla="*/ 180410 w 10146778"/>
              <a:gd name="connsiteY2" fmla="*/ 3134232 h 3732127"/>
              <a:gd name="connsiteX3" fmla="*/ 572489 w 10146778"/>
              <a:gd name="connsiteY3" fmla="*/ 2381489 h 3732127"/>
              <a:gd name="connsiteX4" fmla="*/ 924173 w 10146778"/>
              <a:gd name="connsiteY4" fmla="*/ 1748535 h 3732127"/>
              <a:gd name="connsiteX5" fmla="*/ 1008794 w 10146778"/>
              <a:gd name="connsiteY5" fmla="*/ 1509935 h 3732127"/>
              <a:gd name="connsiteX6" fmla="*/ 1152118 w 10146778"/>
              <a:gd name="connsiteY6" fmla="*/ 1118301 h 3732127"/>
              <a:gd name="connsiteX7" fmla="*/ 1231654 w 10146778"/>
              <a:gd name="connsiteY7" fmla="*/ 656638 h 3732127"/>
              <a:gd name="connsiteX8" fmla="*/ 1150835 w 10146778"/>
              <a:gd name="connsiteY8" fmla="*/ 453576 h 3732127"/>
              <a:gd name="connsiteX9" fmla="*/ 1312848 w 10146778"/>
              <a:gd name="connsiteY9" fmla="*/ 69035 h 3732127"/>
              <a:gd name="connsiteX10" fmla="*/ 1668379 w 10146778"/>
              <a:gd name="connsiteY10" fmla="*/ 88465 h 3732127"/>
              <a:gd name="connsiteX11" fmla="*/ 3257035 w 10146778"/>
              <a:gd name="connsiteY11" fmla="*/ 144883 h 3732127"/>
              <a:gd name="connsiteX12" fmla="*/ 5343412 w 10146778"/>
              <a:gd name="connsiteY12" fmla="*/ 28973 h 3732127"/>
              <a:gd name="connsiteX13" fmla="*/ 8241159 w 10146778"/>
              <a:gd name="connsiteY13" fmla="*/ 93367 h 3732127"/>
              <a:gd name="connsiteX14" fmla="*/ 9529046 w 10146778"/>
              <a:gd name="connsiteY14" fmla="*/ 299429 h 3732127"/>
              <a:gd name="connsiteX15" fmla="*/ 9438894 w 10146778"/>
              <a:gd name="connsiteY15" fmla="*/ 3441874 h 3732127"/>
              <a:gd name="connsiteX0" fmla="*/ 9438894 w 10146778"/>
              <a:gd name="connsiteY0" fmla="*/ 3441874 h 3732127"/>
              <a:gd name="connsiteX1" fmla="*/ 964596 w 10146778"/>
              <a:gd name="connsiteY1" fmla="*/ 3557784 h 3732127"/>
              <a:gd name="connsiteX2" fmla="*/ 180410 w 10146778"/>
              <a:gd name="connsiteY2" fmla="*/ 3134232 h 3732127"/>
              <a:gd name="connsiteX3" fmla="*/ 572489 w 10146778"/>
              <a:gd name="connsiteY3" fmla="*/ 2381489 h 3732127"/>
              <a:gd name="connsiteX4" fmla="*/ 924173 w 10146778"/>
              <a:gd name="connsiteY4" fmla="*/ 1748535 h 3732127"/>
              <a:gd name="connsiteX5" fmla="*/ 1008794 w 10146778"/>
              <a:gd name="connsiteY5" fmla="*/ 1509935 h 3732127"/>
              <a:gd name="connsiteX6" fmla="*/ 1152118 w 10146778"/>
              <a:gd name="connsiteY6" fmla="*/ 1118301 h 3732127"/>
              <a:gd name="connsiteX7" fmla="*/ 1231654 w 10146778"/>
              <a:gd name="connsiteY7" fmla="*/ 656638 h 3732127"/>
              <a:gd name="connsiteX8" fmla="*/ 1150835 w 10146778"/>
              <a:gd name="connsiteY8" fmla="*/ 453576 h 3732127"/>
              <a:gd name="connsiteX9" fmla="*/ 1099319 w 10146778"/>
              <a:gd name="connsiteY9" fmla="*/ 270745 h 3732127"/>
              <a:gd name="connsiteX10" fmla="*/ 1668379 w 10146778"/>
              <a:gd name="connsiteY10" fmla="*/ 88465 h 3732127"/>
              <a:gd name="connsiteX11" fmla="*/ 3257035 w 10146778"/>
              <a:gd name="connsiteY11" fmla="*/ 144883 h 3732127"/>
              <a:gd name="connsiteX12" fmla="*/ 5343412 w 10146778"/>
              <a:gd name="connsiteY12" fmla="*/ 28973 h 3732127"/>
              <a:gd name="connsiteX13" fmla="*/ 8241159 w 10146778"/>
              <a:gd name="connsiteY13" fmla="*/ 93367 h 3732127"/>
              <a:gd name="connsiteX14" fmla="*/ 9529046 w 10146778"/>
              <a:gd name="connsiteY14" fmla="*/ 299429 h 3732127"/>
              <a:gd name="connsiteX15" fmla="*/ 9438894 w 10146778"/>
              <a:gd name="connsiteY15" fmla="*/ 3441874 h 3732127"/>
              <a:gd name="connsiteX0" fmla="*/ 9438894 w 10146778"/>
              <a:gd name="connsiteY0" fmla="*/ 3441874 h 3732127"/>
              <a:gd name="connsiteX1" fmla="*/ 964596 w 10146778"/>
              <a:gd name="connsiteY1" fmla="*/ 3557784 h 3732127"/>
              <a:gd name="connsiteX2" fmla="*/ 180410 w 10146778"/>
              <a:gd name="connsiteY2" fmla="*/ 3134232 h 3732127"/>
              <a:gd name="connsiteX3" fmla="*/ 572489 w 10146778"/>
              <a:gd name="connsiteY3" fmla="*/ 2381489 h 3732127"/>
              <a:gd name="connsiteX4" fmla="*/ 924173 w 10146778"/>
              <a:gd name="connsiteY4" fmla="*/ 1748535 h 3732127"/>
              <a:gd name="connsiteX5" fmla="*/ 1008794 w 10146778"/>
              <a:gd name="connsiteY5" fmla="*/ 1509935 h 3732127"/>
              <a:gd name="connsiteX6" fmla="*/ 1152118 w 10146778"/>
              <a:gd name="connsiteY6" fmla="*/ 1118301 h 3732127"/>
              <a:gd name="connsiteX7" fmla="*/ 1231654 w 10146778"/>
              <a:gd name="connsiteY7" fmla="*/ 656638 h 3732127"/>
              <a:gd name="connsiteX8" fmla="*/ 1150835 w 10146778"/>
              <a:gd name="connsiteY8" fmla="*/ 453576 h 3732127"/>
              <a:gd name="connsiteX9" fmla="*/ 1099319 w 10146778"/>
              <a:gd name="connsiteY9" fmla="*/ 270745 h 3732127"/>
              <a:gd name="connsiteX10" fmla="*/ 782237 w 10146778"/>
              <a:gd name="connsiteY10" fmla="*/ 23045 h 3732127"/>
              <a:gd name="connsiteX11" fmla="*/ 3257035 w 10146778"/>
              <a:gd name="connsiteY11" fmla="*/ 144883 h 3732127"/>
              <a:gd name="connsiteX12" fmla="*/ 5343412 w 10146778"/>
              <a:gd name="connsiteY12" fmla="*/ 28973 h 3732127"/>
              <a:gd name="connsiteX13" fmla="*/ 8241159 w 10146778"/>
              <a:gd name="connsiteY13" fmla="*/ 93367 h 3732127"/>
              <a:gd name="connsiteX14" fmla="*/ 9529046 w 10146778"/>
              <a:gd name="connsiteY14" fmla="*/ 299429 h 3732127"/>
              <a:gd name="connsiteX15" fmla="*/ 9438894 w 10146778"/>
              <a:gd name="connsiteY15" fmla="*/ 3441874 h 3732127"/>
              <a:gd name="connsiteX0" fmla="*/ 9438894 w 10146778"/>
              <a:gd name="connsiteY0" fmla="*/ 3441874 h 3732127"/>
              <a:gd name="connsiteX1" fmla="*/ 964596 w 10146778"/>
              <a:gd name="connsiteY1" fmla="*/ 3557784 h 3732127"/>
              <a:gd name="connsiteX2" fmla="*/ 180410 w 10146778"/>
              <a:gd name="connsiteY2" fmla="*/ 3134232 h 3732127"/>
              <a:gd name="connsiteX3" fmla="*/ 572489 w 10146778"/>
              <a:gd name="connsiteY3" fmla="*/ 2381489 h 3732127"/>
              <a:gd name="connsiteX4" fmla="*/ 924173 w 10146778"/>
              <a:gd name="connsiteY4" fmla="*/ 1748535 h 3732127"/>
              <a:gd name="connsiteX5" fmla="*/ 1008794 w 10146778"/>
              <a:gd name="connsiteY5" fmla="*/ 1509935 h 3732127"/>
              <a:gd name="connsiteX6" fmla="*/ 1152118 w 10146778"/>
              <a:gd name="connsiteY6" fmla="*/ 1118301 h 3732127"/>
              <a:gd name="connsiteX7" fmla="*/ 1231654 w 10146778"/>
              <a:gd name="connsiteY7" fmla="*/ 656638 h 3732127"/>
              <a:gd name="connsiteX8" fmla="*/ 1150835 w 10146778"/>
              <a:gd name="connsiteY8" fmla="*/ 453576 h 3732127"/>
              <a:gd name="connsiteX9" fmla="*/ 1099319 w 10146778"/>
              <a:gd name="connsiteY9" fmla="*/ 270745 h 3732127"/>
              <a:gd name="connsiteX10" fmla="*/ 782237 w 10146778"/>
              <a:gd name="connsiteY10" fmla="*/ 23045 h 3732127"/>
              <a:gd name="connsiteX11" fmla="*/ 3267711 w 10146778"/>
              <a:gd name="connsiteY11" fmla="*/ 46753 h 3732127"/>
              <a:gd name="connsiteX12" fmla="*/ 5343412 w 10146778"/>
              <a:gd name="connsiteY12" fmla="*/ 28973 h 3732127"/>
              <a:gd name="connsiteX13" fmla="*/ 8241159 w 10146778"/>
              <a:gd name="connsiteY13" fmla="*/ 93367 h 3732127"/>
              <a:gd name="connsiteX14" fmla="*/ 9529046 w 10146778"/>
              <a:gd name="connsiteY14" fmla="*/ 299429 h 3732127"/>
              <a:gd name="connsiteX15" fmla="*/ 9438894 w 10146778"/>
              <a:gd name="connsiteY15" fmla="*/ 3441874 h 3732127"/>
              <a:gd name="connsiteX0" fmla="*/ 9332578 w 10022310"/>
              <a:gd name="connsiteY0" fmla="*/ 3441874 h 3782268"/>
              <a:gd name="connsiteX1" fmla="*/ 1105973 w 10022310"/>
              <a:gd name="connsiteY1" fmla="*/ 3662456 h 3782268"/>
              <a:gd name="connsiteX2" fmla="*/ 74094 w 10022310"/>
              <a:gd name="connsiteY2" fmla="*/ 3134232 h 3782268"/>
              <a:gd name="connsiteX3" fmla="*/ 466173 w 10022310"/>
              <a:gd name="connsiteY3" fmla="*/ 2381489 h 3782268"/>
              <a:gd name="connsiteX4" fmla="*/ 817857 w 10022310"/>
              <a:gd name="connsiteY4" fmla="*/ 1748535 h 3782268"/>
              <a:gd name="connsiteX5" fmla="*/ 902478 w 10022310"/>
              <a:gd name="connsiteY5" fmla="*/ 1509935 h 3782268"/>
              <a:gd name="connsiteX6" fmla="*/ 1045802 w 10022310"/>
              <a:gd name="connsiteY6" fmla="*/ 1118301 h 3782268"/>
              <a:gd name="connsiteX7" fmla="*/ 1125338 w 10022310"/>
              <a:gd name="connsiteY7" fmla="*/ 656638 h 3782268"/>
              <a:gd name="connsiteX8" fmla="*/ 1044519 w 10022310"/>
              <a:gd name="connsiteY8" fmla="*/ 453576 h 3782268"/>
              <a:gd name="connsiteX9" fmla="*/ 993003 w 10022310"/>
              <a:gd name="connsiteY9" fmla="*/ 270745 h 3782268"/>
              <a:gd name="connsiteX10" fmla="*/ 675921 w 10022310"/>
              <a:gd name="connsiteY10" fmla="*/ 23045 h 3782268"/>
              <a:gd name="connsiteX11" fmla="*/ 3161395 w 10022310"/>
              <a:gd name="connsiteY11" fmla="*/ 46753 h 3782268"/>
              <a:gd name="connsiteX12" fmla="*/ 5237096 w 10022310"/>
              <a:gd name="connsiteY12" fmla="*/ 28973 h 3782268"/>
              <a:gd name="connsiteX13" fmla="*/ 8134843 w 10022310"/>
              <a:gd name="connsiteY13" fmla="*/ 93367 h 3782268"/>
              <a:gd name="connsiteX14" fmla="*/ 9422730 w 10022310"/>
              <a:gd name="connsiteY14" fmla="*/ 299429 h 3782268"/>
              <a:gd name="connsiteX15" fmla="*/ 9332578 w 10022310"/>
              <a:gd name="connsiteY15" fmla="*/ 3441874 h 3782268"/>
              <a:gd name="connsiteX0" fmla="*/ 9286305 w 9976035"/>
              <a:gd name="connsiteY0" fmla="*/ 3441874 h 3783301"/>
              <a:gd name="connsiteX1" fmla="*/ 1059700 w 9976035"/>
              <a:gd name="connsiteY1" fmla="*/ 3662456 h 3783301"/>
              <a:gd name="connsiteX2" fmla="*/ 96150 w 9976035"/>
              <a:gd name="connsiteY2" fmla="*/ 3116787 h 3783301"/>
              <a:gd name="connsiteX3" fmla="*/ 419900 w 9976035"/>
              <a:gd name="connsiteY3" fmla="*/ 2381489 h 3783301"/>
              <a:gd name="connsiteX4" fmla="*/ 771584 w 9976035"/>
              <a:gd name="connsiteY4" fmla="*/ 1748535 h 3783301"/>
              <a:gd name="connsiteX5" fmla="*/ 856205 w 9976035"/>
              <a:gd name="connsiteY5" fmla="*/ 1509935 h 3783301"/>
              <a:gd name="connsiteX6" fmla="*/ 999529 w 9976035"/>
              <a:gd name="connsiteY6" fmla="*/ 1118301 h 3783301"/>
              <a:gd name="connsiteX7" fmla="*/ 1079065 w 9976035"/>
              <a:gd name="connsiteY7" fmla="*/ 656638 h 3783301"/>
              <a:gd name="connsiteX8" fmla="*/ 998246 w 9976035"/>
              <a:gd name="connsiteY8" fmla="*/ 453576 h 3783301"/>
              <a:gd name="connsiteX9" fmla="*/ 946730 w 9976035"/>
              <a:gd name="connsiteY9" fmla="*/ 270745 h 3783301"/>
              <a:gd name="connsiteX10" fmla="*/ 629648 w 9976035"/>
              <a:gd name="connsiteY10" fmla="*/ 23045 h 3783301"/>
              <a:gd name="connsiteX11" fmla="*/ 3115122 w 9976035"/>
              <a:gd name="connsiteY11" fmla="*/ 46753 h 3783301"/>
              <a:gd name="connsiteX12" fmla="*/ 5190823 w 9976035"/>
              <a:gd name="connsiteY12" fmla="*/ 28973 h 3783301"/>
              <a:gd name="connsiteX13" fmla="*/ 8088570 w 9976035"/>
              <a:gd name="connsiteY13" fmla="*/ 93367 h 3783301"/>
              <a:gd name="connsiteX14" fmla="*/ 9376457 w 9976035"/>
              <a:gd name="connsiteY14" fmla="*/ 299429 h 3783301"/>
              <a:gd name="connsiteX15" fmla="*/ 9286305 w 9976035"/>
              <a:gd name="connsiteY15" fmla="*/ 3441874 h 3783301"/>
              <a:gd name="connsiteX0" fmla="*/ 9291955 w 9981686"/>
              <a:gd name="connsiteY0" fmla="*/ 3441874 h 3777666"/>
              <a:gd name="connsiteX1" fmla="*/ 1065350 w 9981686"/>
              <a:gd name="connsiteY1" fmla="*/ 3662456 h 3777666"/>
              <a:gd name="connsiteX2" fmla="*/ 93259 w 9981686"/>
              <a:gd name="connsiteY2" fmla="*/ 3212736 h 3777666"/>
              <a:gd name="connsiteX3" fmla="*/ 425550 w 9981686"/>
              <a:gd name="connsiteY3" fmla="*/ 2381489 h 3777666"/>
              <a:gd name="connsiteX4" fmla="*/ 777234 w 9981686"/>
              <a:gd name="connsiteY4" fmla="*/ 1748535 h 3777666"/>
              <a:gd name="connsiteX5" fmla="*/ 861855 w 9981686"/>
              <a:gd name="connsiteY5" fmla="*/ 1509935 h 3777666"/>
              <a:gd name="connsiteX6" fmla="*/ 1005179 w 9981686"/>
              <a:gd name="connsiteY6" fmla="*/ 1118301 h 3777666"/>
              <a:gd name="connsiteX7" fmla="*/ 1084715 w 9981686"/>
              <a:gd name="connsiteY7" fmla="*/ 656638 h 3777666"/>
              <a:gd name="connsiteX8" fmla="*/ 1003896 w 9981686"/>
              <a:gd name="connsiteY8" fmla="*/ 453576 h 3777666"/>
              <a:gd name="connsiteX9" fmla="*/ 952380 w 9981686"/>
              <a:gd name="connsiteY9" fmla="*/ 270745 h 3777666"/>
              <a:gd name="connsiteX10" fmla="*/ 635298 w 9981686"/>
              <a:gd name="connsiteY10" fmla="*/ 23045 h 3777666"/>
              <a:gd name="connsiteX11" fmla="*/ 3120772 w 9981686"/>
              <a:gd name="connsiteY11" fmla="*/ 46753 h 3777666"/>
              <a:gd name="connsiteX12" fmla="*/ 5196473 w 9981686"/>
              <a:gd name="connsiteY12" fmla="*/ 28973 h 3777666"/>
              <a:gd name="connsiteX13" fmla="*/ 8094220 w 9981686"/>
              <a:gd name="connsiteY13" fmla="*/ 93367 h 3777666"/>
              <a:gd name="connsiteX14" fmla="*/ 9382107 w 9981686"/>
              <a:gd name="connsiteY14" fmla="*/ 299429 h 3777666"/>
              <a:gd name="connsiteX15" fmla="*/ 9291955 w 9981686"/>
              <a:gd name="connsiteY15" fmla="*/ 3441874 h 3777666"/>
              <a:gd name="connsiteX0" fmla="*/ 9291955 w 9981686"/>
              <a:gd name="connsiteY0" fmla="*/ 3441874 h 3777666"/>
              <a:gd name="connsiteX1" fmla="*/ 1065350 w 9981686"/>
              <a:gd name="connsiteY1" fmla="*/ 3662456 h 3777666"/>
              <a:gd name="connsiteX2" fmla="*/ 93259 w 9981686"/>
              <a:gd name="connsiteY2" fmla="*/ 3212736 h 3777666"/>
              <a:gd name="connsiteX3" fmla="*/ 459714 w 9981686"/>
              <a:gd name="connsiteY3" fmla="*/ 2390212 h 3777666"/>
              <a:gd name="connsiteX4" fmla="*/ 777234 w 9981686"/>
              <a:gd name="connsiteY4" fmla="*/ 1748535 h 3777666"/>
              <a:gd name="connsiteX5" fmla="*/ 861855 w 9981686"/>
              <a:gd name="connsiteY5" fmla="*/ 1509935 h 3777666"/>
              <a:gd name="connsiteX6" fmla="*/ 1005179 w 9981686"/>
              <a:gd name="connsiteY6" fmla="*/ 1118301 h 3777666"/>
              <a:gd name="connsiteX7" fmla="*/ 1084715 w 9981686"/>
              <a:gd name="connsiteY7" fmla="*/ 656638 h 3777666"/>
              <a:gd name="connsiteX8" fmla="*/ 1003896 w 9981686"/>
              <a:gd name="connsiteY8" fmla="*/ 453576 h 3777666"/>
              <a:gd name="connsiteX9" fmla="*/ 952380 w 9981686"/>
              <a:gd name="connsiteY9" fmla="*/ 270745 h 3777666"/>
              <a:gd name="connsiteX10" fmla="*/ 635298 w 9981686"/>
              <a:gd name="connsiteY10" fmla="*/ 23045 h 3777666"/>
              <a:gd name="connsiteX11" fmla="*/ 3120772 w 9981686"/>
              <a:gd name="connsiteY11" fmla="*/ 46753 h 3777666"/>
              <a:gd name="connsiteX12" fmla="*/ 5196473 w 9981686"/>
              <a:gd name="connsiteY12" fmla="*/ 28973 h 3777666"/>
              <a:gd name="connsiteX13" fmla="*/ 8094220 w 9981686"/>
              <a:gd name="connsiteY13" fmla="*/ 93367 h 3777666"/>
              <a:gd name="connsiteX14" fmla="*/ 9382107 w 9981686"/>
              <a:gd name="connsiteY14" fmla="*/ 299429 h 3777666"/>
              <a:gd name="connsiteX15" fmla="*/ 9291955 w 9981686"/>
              <a:gd name="connsiteY15" fmla="*/ 3441874 h 3777666"/>
              <a:gd name="connsiteX0" fmla="*/ 9291955 w 9981686"/>
              <a:gd name="connsiteY0" fmla="*/ 3441874 h 3777666"/>
              <a:gd name="connsiteX1" fmla="*/ 1065350 w 9981686"/>
              <a:gd name="connsiteY1" fmla="*/ 3662456 h 3777666"/>
              <a:gd name="connsiteX2" fmla="*/ 93259 w 9981686"/>
              <a:gd name="connsiteY2" fmla="*/ 3212736 h 3777666"/>
              <a:gd name="connsiteX3" fmla="*/ 459714 w 9981686"/>
              <a:gd name="connsiteY3" fmla="*/ 2390212 h 3777666"/>
              <a:gd name="connsiteX4" fmla="*/ 777234 w 9981686"/>
              <a:gd name="connsiteY4" fmla="*/ 1748535 h 3777666"/>
              <a:gd name="connsiteX5" fmla="*/ 861855 w 9981686"/>
              <a:gd name="connsiteY5" fmla="*/ 1509935 h 3777666"/>
              <a:gd name="connsiteX6" fmla="*/ 1005179 w 9981686"/>
              <a:gd name="connsiteY6" fmla="*/ 1118301 h 3777666"/>
              <a:gd name="connsiteX7" fmla="*/ 1084715 w 9981686"/>
              <a:gd name="connsiteY7" fmla="*/ 656638 h 3777666"/>
              <a:gd name="connsiteX8" fmla="*/ 1003896 w 9981686"/>
              <a:gd name="connsiteY8" fmla="*/ 453576 h 3777666"/>
              <a:gd name="connsiteX9" fmla="*/ 952380 w 9981686"/>
              <a:gd name="connsiteY9" fmla="*/ 270745 h 3777666"/>
              <a:gd name="connsiteX10" fmla="*/ 635298 w 9981686"/>
              <a:gd name="connsiteY10" fmla="*/ 23045 h 3777666"/>
              <a:gd name="connsiteX11" fmla="*/ 3120772 w 9981686"/>
              <a:gd name="connsiteY11" fmla="*/ 46753 h 3777666"/>
              <a:gd name="connsiteX12" fmla="*/ 5196473 w 9981686"/>
              <a:gd name="connsiteY12" fmla="*/ 28973 h 3777666"/>
              <a:gd name="connsiteX13" fmla="*/ 8094220 w 9981686"/>
              <a:gd name="connsiteY13" fmla="*/ 93367 h 3777666"/>
              <a:gd name="connsiteX14" fmla="*/ 9382107 w 9981686"/>
              <a:gd name="connsiteY14" fmla="*/ 299429 h 3777666"/>
              <a:gd name="connsiteX15" fmla="*/ 9291955 w 9981686"/>
              <a:gd name="connsiteY15" fmla="*/ 3441874 h 3777666"/>
              <a:gd name="connsiteX0" fmla="*/ 9291955 w 9981686"/>
              <a:gd name="connsiteY0" fmla="*/ 3441874 h 3777666"/>
              <a:gd name="connsiteX1" fmla="*/ 1065350 w 9981686"/>
              <a:gd name="connsiteY1" fmla="*/ 3662456 h 3777666"/>
              <a:gd name="connsiteX2" fmla="*/ 93259 w 9981686"/>
              <a:gd name="connsiteY2" fmla="*/ 3212736 h 3777666"/>
              <a:gd name="connsiteX3" fmla="*/ 476797 w 9981686"/>
              <a:gd name="connsiteY3" fmla="*/ 2390212 h 3777666"/>
              <a:gd name="connsiteX4" fmla="*/ 777234 w 9981686"/>
              <a:gd name="connsiteY4" fmla="*/ 1748535 h 3777666"/>
              <a:gd name="connsiteX5" fmla="*/ 861855 w 9981686"/>
              <a:gd name="connsiteY5" fmla="*/ 1509935 h 3777666"/>
              <a:gd name="connsiteX6" fmla="*/ 1005179 w 9981686"/>
              <a:gd name="connsiteY6" fmla="*/ 1118301 h 3777666"/>
              <a:gd name="connsiteX7" fmla="*/ 1084715 w 9981686"/>
              <a:gd name="connsiteY7" fmla="*/ 656638 h 3777666"/>
              <a:gd name="connsiteX8" fmla="*/ 1003896 w 9981686"/>
              <a:gd name="connsiteY8" fmla="*/ 453576 h 3777666"/>
              <a:gd name="connsiteX9" fmla="*/ 952380 w 9981686"/>
              <a:gd name="connsiteY9" fmla="*/ 270745 h 3777666"/>
              <a:gd name="connsiteX10" fmla="*/ 635298 w 9981686"/>
              <a:gd name="connsiteY10" fmla="*/ 23045 h 3777666"/>
              <a:gd name="connsiteX11" fmla="*/ 3120772 w 9981686"/>
              <a:gd name="connsiteY11" fmla="*/ 46753 h 3777666"/>
              <a:gd name="connsiteX12" fmla="*/ 5196473 w 9981686"/>
              <a:gd name="connsiteY12" fmla="*/ 28973 h 3777666"/>
              <a:gd name="connsiteX13" fmla="*/ 8094220 w 9981686"/>
              <a:gd name="connsiteY13" fmla="*/ 93367 h 3777666"/>
              <a:gd name="connsiteX14" fmla="*/ 9382107 w 9981686"/>
              <a:gd name="connsiteY14" fmla="*/ 299429 h 3777666"/>
              <a:gd name="connsiteX15" fmla="*/ 9291955 w 9981686"/>
              <a:gd name="connsiteY15" fmla="*/ 3441874 h 3777666"/>
              <a:gd name="connsiteX0" fmla="*/ 9291955 w 9981686"/>
              <a:gd name="connsiteY0" fmla="*/ 3441874 h 3777666"/>
              <a:gd name="connsiteX1" fmla="*/ 1065350 w 9981686"/>
              <a:gd name="connsiteY1" fmla="*/ 3662456 h 3777666"/>
              <a:gd name="connsiteX2" fmla="*/ 93259 w 9981686"/>
              <a:gd name="connsiteY2" fmla="*/ 3212736 h 3777666"/>
              <a:gd name="connsiteX3" fmla="*/ 476797 w 9981686"/>
              <a:gd name="connsiteY3" fmla="*/ 2390212 h 3777666"/>
              <a:gd name="connsiteX4" fmla="*/ 777234 w 9981686"/>
              <a:gd name="connsiteY4" fmla="*/ 1748535 h 3777666"/>
              <a:gd name="connsiteX5" fmla="*/ 861855 w 9981686"/>
              <a:gd name="connsiteY5" fmla="*/ 1509935 h 3777666"/>
              <a:gd name="connsiteX6" fmla="*/ 1005179 w 9981686"/>
              <a:gd name="connsiteY6" fmla="*/ 1118301 h 3777666"/>
              <a:gd name="connsiteX7" fmla="*/ 1084715 w 9981686"/>
              <a:gd name="connsiteY7" fmla="*/ 656638 h 3777666"/>
              <a:gd name="connsiteX8" fmla="*/ 1003896 w 9981686"/>
              <a:gd name="connsiteY8" fmla="*/ 453576 h 3777666"/>
              <a:gd name="connsiteX9" fmla="*/ 952380 w 9981686"/>
              <a:gd name="connsiteY9" fmla="*/ 270745 h 3777666"/>
              <a:gd name="connsiteX10" fmla="*/ 635298 w 9981686"/>
              <a:gd name="connsiteY10" fmla="*/ 23045 h 3777666"/>
              <a:gd name="connsiteX11" fmla="*/ 3120772 w 9981686"/>
              <a:gd name="connsiteY11" fmla="*/ 46753 h 3777666"/>
              <a:gd name="connsiteX12" fmla="*/ 5196473 w 9981686"/>
              <a:gd name="connsiteY12" fmla="*/ 28973 h 3777666"/>
              <a:gd name="connsiteX13" fmla="*/ 8094220 w 9981686"/>
              <a:gd name="connsiteY13" fmla="*/ 93367 h 3777666"/>
              <a:gd name="connsiteX14" fmla="*/ 9382107 w 9981686"/>
              <a:gd name="connsiteY14" fmla="*/ 299429 h 3777666"/>
              <a:gd name="connsiteX15" fmla="*/ 9291955 w 9981686"/>
              <a:gd name="connsiteY15" fmla="*/ 3441874 h 3777666"/>
              <a:gd name="connsiteX0" fmla="*/ 9755046 w 10444777"/>
              <a:gd name="connsiteY0" fmla="*/ 3441874 h 3777666"/>
              <a:gd name="connsiteX1" fmla="*/ 1528441 w 10444777"/>
              <a:gd name="connsiteY1" fmla="*/ 3662456 h 3777666"/>
              <a:gd name="connsiteX2" fmla="*/ 556350 w 10444777"/>
              <a:gd name="connsiteY2" fmla="*/ 3212736 h 3777666"/>
              <a:gd name="connsiteX3" fmla="*/ 939888 w 10444777"/>
              <a:gd name="connsiteY3" fmla="*/ 2390212 h 3777666"/>
              <a:gd name="connsiteX4" fmla="*/ 1240325 w 10444777"/>
              <a:gd name="connsiteY4" fmla="*/ 1748535 h 3777666"/>
              <a:gd name="connsiteX5" fmla="*/ 1324946 w 10444777"/>
              <a:gd name="connsiteY5" fmla="*/ 1509935 h 3777666"/>
              <a:gd name="connsiteX6" fmla="*/ 1468270 w 10444777"/>
              <a:gd name="connsiteY6" fmla="*/ 1118301 h 3777666"/>
              <a:gd name="connsiteX7" fmla="*/ 1547806 w 10444777"/>
              <a:gd name="connsiteY7" fmla="*/ 656638 h 3777666"/>
              <a:gd name="connsiteX8" fmla="*/ 1466987 w 10444777"/>
              <a:gd name="connsiteY8" fmla="*/ 453576 h 3777666"/>
              <a:gd name="connsiteX9" fmla="*/ 1415471 w 10444777"/>
              <a:gd name="connsiteY9" fmla="*/ 270745 h 3777666"/>
              <a:gd name="connsiteX10" fmla="*/ 56372 w 10444777"/>
              <a:gd name="connsiteY10" fmla="*/ 49213 h 3777666"/>
              <a:gd name="connsiteX11" fmla="*/ 3583863 w 10444777"/>
              <a:gd name="connsiteY11" fmla="*/ 46753 h 3777666"/>
              <a:gd name="connsiteX12" fmla="*/ 5659564 w 10444777"/>
              <a:gd name="connsiteY12" fmla="*/ 28973 h 3777666"/>
              <a:gd name="connsiteX13" fmla="*/ 8557311 w 10444777"/>
              <a:gd name="connsiteY13" fmla="*/ 93367 h 3777666"/>
              <a:gd name="connsiteX14" fmla="*/ 9845198 w 10444777"/>
              <a:gd name="connsiteY14" fmla="*/ 299429 h 3777666"/>
              <a:gd name="connsiteX15" fmla="*/ 9755046 w 10444777"/>
              <a:gd name="connsiteY15" fmla="*/ 3441874 h 3777666"/>
              <a:gd name="connsiteX0" fmla="*/ 9755490 w 10445221"/>
              <a:gd name="connsiteY0" fmla="*/ 3441874 h 3777666"/>
              <a:gd name="connsiteX1" fmla="*/ 1528885 w 10445221"/>
              <a:gd name="connsiteY1" fmla="*/ 3662456 h 3777666"/>
              <a:gd name="connsiteX2" fmla="*/ 556794 w 10445221"/>
              <a:gd name="connsiteY2" fmla="*/ 3212736 h 3777666"/>
              <a:gd name="connsiteX3" fmla="*/ 940332 w 10445221"/>
              <a:gd name="connsiteY3" fmla="*/ 2390212 h 3777666"/>
              <a:gd name="connsiteX4" fmla="*/ 1240769 w 10445221"/>
              <a:gd name="connsiteY4" fmla="*/ 1748535 h 3777666"/>
              <a:gd name="connsiteX5" fmla="*/ 1325390 w 10445221"/>
              <a:gd name="connsiteY5" fmla="*/ 1509935 h 3777666"/>
              <a:gd name="connsiteX6" fmla="*/ 1468714 w 10445221"/>
              <a:gd name="connsiteY6" fmla="*/ 1118301 h 3777666"/>
              <a:gd name="connsiteX7" fmla="*/ 1548250 w 10445221"/>
              <a:gd name="connsiteY7" fmla="*/ 656638 h 3777666"/>
              <a:gd name="connsiteX8" fmla="*/ 1552842 w 10445221"/>
              <a:gd name="connsiteY8" fmla="*/ 471022 h 3777666"/>
              <a:gd name="connsiteX9" fmla="*/ 1415915 w 10445221"/>
              <a:gd name="connsiteY9" fmla="*/ 270745 h 3777666"/>
              <a:gd name="connsiteX10" fmla="*/ 56816 w 10445221"/>
              <a:gd name="connsiteY10" fmla="*/ 49213 h 3777666"/>
              <a:gd name="connsiteX11" fmla="*/ 3584307 w 10445221"/>
              <a:gd name="connsiteY11" fmla="*/ 46753 h 3777666"/>
              <a:gd name="connsiteX12" fmla="*/ 5660008 w 10445221"/>
              <a:gd name="connsiteY12" fmla="*/ 28973 h 3777666"/>
              <a:gd name="connsiteX13" fmla="*/ 8557755 w 10445221"/>
              <a:gd name="connsiteY13" fmla="*/ 93367 h 3777666"/>
              <a:gd name="connsiteX14" fmla="*/ 9845642 w 10445221"/>
              <a:gd name="connsiteY14" fmla="*/ 299429 h 3777666"/>
              <a:gd name="connsiteX15" fmla="*/ 9755490 w 10445221"/>
              <a:gd name="connsiteY15" fmla="*/ 3441874 h 3777666"/>
              <a:gd name="connsiteX0" fmla="*/ 9755490 w 10445221"/>
              <a:gd name="connsiteY0" fmla="*/ 3441874 h 3777666"/>
              <a:gd name="connsiteX1" fmla="*/ 1528885 w 10445221"/>
              <a:gd name="connsiteY1" fmla="*/ 3662456 h 3777666"/>
              <a:gd name="connsiteX2" fmla="*/ 556794 w 10445221"/>
              <a:gd name="connsiteY2" fmla="*/ 3212736 h 3777666"/>
              <a:gd name="connsiteX3" fmla="*/ 940332 w 10445221"/>
              <a:gd name="connsiteY3" fmla="*/ 2390212 h 3777666"/>
              <a:gd name="connsiteX4" fmla="*/ 1240769 w 10445221"/>
              <a:gd name="connsiteY4" fmla="*/ 1748535 h 3777666"/>
              <a:gd name="connsiteX5" fmla="*/ 1325390 w 10445221"/>
              <a:gd name="connsiteY5" fmla="*/ 1509935 h 3777666"/>
              <a:gd name="connsiteX6" fmla="*/ 1562667 w 10445221"/>
              <a:gd name="connsiteY6" fmla="*/ 1188082 h 3777666"/>
              <a:gd name="connsiteX7" fmla="*/ 1548250 w 10445221"/>
              <a:gd name="connsiteY7" fmla="*/ 656638 h 3777666"/>
              <a:gd name="connsiteX8" fmla="*/ 1552842 w 10445221"/>
              <a:gd name="connsiteY8" fmla="*/ 471022 h 3777666"/>
              <a:gd name="connsiteX9" fmla="*/ 1415915 w 10445221"/>
              <a:gd name="connsiteY9" fmla="*/ 270745 h 3777666"/>
              <a:gd name="connsiteX10" fmla="*/ 56816 w 10445221"/>
              <a:gd name="connsiteY10" fmla="*/ 49213 h 3777666"/>
              <a:gd name="connsiteX11" fmla="*/ 3584307 w 10445221"/>
              <a:gd name="connsiteY11" fmla="*/ 46753 h 3777666"/>
              <a:gd name="connsiteX12" fmla="*/ 5660008 w 10445221"/>
              <a:gd name="connsiteY12" fmla="*/ 28973 h 3777666"/>
              <a:gd name="connsiteX13" fmla="*/ 8557755 w 10445221"/>
              <a:gd name="connsiteY13" fmla="*/ 93367 h 3777666"/>
              <a:gd name="connsiteX14" fmla="*/ 9845642 w 10445221"/>
              <a:gd name="connsiteY14" fmla="*/ 299429 h 3777666"/>
              <a:gd name="connsiteX15" fmla="*/ 9755490 w 10445221"/>
              <a:gd name="connsiteY15" fmla="*/ 3441874 h 3777666"/>
              <a:gd name="connsiteX0" fmla="*/ 9755490 w 10445221"/>
              <a:gd name="connsiteY0" fmla="*/ 3441874 h 3777666"/>
              <a:gd name="connsiteX1" fmla="*/ 1528885 w 10445221"/>
              <a:gd name="connsiteY1" fmla="*/ 3662456 h 3777666"/>
              <a:gd name="connsiteX2" fmla="*/ 556794 w 10445221"/>
              <a:gd name="connsiteY2" fmla="*/ 3212736 h 3777666"/>
              <a:gd name="connsiteX3" fmla="*/ 940332 w 10445221"/>
              <a:gd name="connsiteY3" fmla="*/ 2390212 h 3777666"/>
              <a:gd name="connsiteX4" fmla="*/ 1240769 w 10445221"/>
              <a:gd name="connsiteY4" fmla="*/ 1748535 h 3777666"/>
              <a:gd name="connsiteX5" fmla="*/ 1385178 w 10445221"/>
              <a:gd name="connsiteY5" fmla="*/ 1536103 h 3777666"/>
              <a:gd name="connsiteX6" fmla="*/ 1562667 w 10445221"/>
              <a:gd name="connsiteY6" fmla="*/ 1188082 h 3777666"/>
              <a:gd name="connsiteX7" fmla="*/ 1548250 w 10445221"/>
              <a:gd name="connsiteY7" fmla="*/ 656638 h 3777666"/>
              <a:gd name="connsiteX8" fmla="*/ 1552842 w 10445221"/>
              <a:gd name="connsiteY8" fmla="*/ 471022 h 3777666"/>
              <a:gd name="connsiteX9" fmla="*/ 1415915 w 10445221"/>
              <a:gd name="connsiteY9" fmla="*/ 270745 h 3777666"/>
              <a:gd name="connsiteX10" fmla="*/ 56816 w 10445221"/>
              <a:gd name="connsiteY10" fmla="*/ 49213 h 3777666"/>
              <a:gd name="connsiteX11" fmla="*/ 3584307 w 10445221"/>
              <a:gd name="connsiteY11" fmla="*/ 46753 h 3777666"/>
              <a:gd name="connsiteX12" fmla="*/ 5660008 w 10445221"/>
              <a:gd name="connsiteY12" fmla="*/ 28973 h 3777666"/>
              <a:gd name="connsiteX13" fmla="*/ 8557755 w 10445221"/>
              <a:gd name="connsiteY13" fmla="*/ 93367 h 3777666"/>
              <a:gd name="connsiteX14" fmla="*/ 9845642 w 10445221"/>
              <a:gd name="connsiteY14" fmla="*/ 299429 h 3777666"/>
              <a:gd name="connsiteX15" fmla="*/ 9755490 w 10445221"/>
              <a:gd name="connsiteY15" fmla="*/ 3441874 h 3777666"/>
              <a:gd name="connsiteX0" fmla="*/ 9755490 w 10690789"/>
              <a:gd name="connsiteY0" fmla="*/ 3572049 h 3920453"/>
              <a:gd name="connsiteX1" fmla="*/ 1528885 w 10690789"/>
              <a:gd name="connsiteY1" fmla="*/ 3792631 h 3920453"/>
              <a:gd name="connsiteX2" fmla="*/ 556794 w 10690789"/>
              <a:gd name="connsiteY2" fmla="*/ 3342911 h 3920453"/>
              <a:gd name="connsiteX3" fmla="*/ 940332 w 10690789"/>
              <a:gd name="connsiteY3" fmla="*/ 2520387 h 3920453"/>
              <a:gd name="connsiteX4" fmla="*/ 1240769 w 10690789"/>
              <a:gd name="connsiteY4" fmla="*/ 1878710 h 3920453"/>
              <a:gd name="connsiteX5" fmla="*/ 1385178 w 10690789"/>
              <a:gd name="connsiteY5" fmla="*/ 1666278 h 3920453"/>
              <a:gd name="connsiteX6" fmla="*/ 1562667 w 10690789"/>
              <a:gd name="connsiteY6" fmla="*/ 1318257 h 3920453"/>
              <a:gd name="connsiteX7" fmla="*/ 1548250 w 10690789"/>
              <a:gd name="connsiteY7" fmla="*/ 786813 h 3920453"/>
              <a:gd name="connsiteX8" fmla="*/ 1552842 w 10690789"/>
              <a:gd name="connsiteY8" fmla="*/ 601197 h 3920453"/>
              <a:gd name="connsiteX9" fmla="*/ 1415915 w 10690789"/>
              <a:gd name="connsiteY9" fmla="*/ 400920 h 3920453"/>
              <a:gd name="connsiteX10" fmla="*/ 56816 w 10690789"/>
              <a:gd name="connsiteY10" fmla="*/ 179388 h 3920453"/>
              <a:gd name="connsiteX11" fmla="*/ 3584307 w 10690789"/>
              <a:gd name="connsiteY11" fmla="*/ 176928 h 3920453"/>
              <a:gd name="connsiteX12" fmla="*/ 5660008 w 10690789"/>
              <a:gd name="connsiteY12" fmla="*/ 159148 h 3920453"/>
              <a:gd name="connsiteX13" fmla="*/ 8557755 w 10690789"/>
              <a:gd name="connsiteY13" fmla="*/ 223542 h 3920453"/>
              <a:gd name="connsiteX14" fmla="*/ 10372345 w 10690789"/>
              <a:gd name="connsiteY14" fmla="*/ 240614 h 3920453"/>
              <a:gd name="connsiteX15" fmla="*/ 9755490 w 10690789"/>
              <a:gd name="connsiteY15" fmla="*/ 3572049 h 3920453"/>
              <a:gd name="connsiteX0" fmla="*/ 9755490 w 10690705"/>
              <a:gd name="connsiteY0" fmla="*/ 3604369 h 3952773"/>
              <a:gd name="connsiteX1" fmla="*/ 1528885 w 10690705"/>
              <a:gd name="connsiteY1" fmla="*/ 3824951 h 3952773"/>
              <a:gd name="connsiteX2" fmla="*/ 556794 w 10690705"/>
              <a:gd name="connsiteY2" fmla="*/ 3375231 h 3952773"/>
              <a:gd name="connsiteX3" fmla="*/ 940332 w 10690705"/>
              <a:gd name="connsiteY3" fmla="*/ 2552707 h 3952773"/>
              <a:gd name="connsiteX4" fmla="*/ 1240769 w 10690705"/>
              <a:gd name="connsiteY4" fmla="*/ 1911030 h 3952773"/>
              <a:gd name="connsiteX5" fmla="*/ 1385178 w 10690705"/>
              <a:gd name="connsiteY5" fmla="*/ 1698598 h 3952773"/>
              <a:gd name="connsiteX6" fmla="*/ 1562667 w 10690705"/>
              <a:gd name="connsiteY6" fmla="*/ 1350577 h 3952773"/>
              <a:gd name="connsiteX7" fmla="*/ 1548250 w 10690705"/>
              <a:gd name="connsiteY7" fmla="*/ 819133 h 3952773"/>
              <a:gd name="connsiteX8" fmla="*/ 1552842 w 10690705"/>
              <a:gd name="connsiteY8" fmla="*/ 633517 h 3952773"/>
              <a:gd name="connsiteX9" fmla="*/ 1415915 w 10690705"/>
              <a:gd name="connsiteY9" fmla="*/ 433240 h 3952773"/>
              <a:gd name="connsiteX10" fmla="*/ 56816 w 10690705"/>
              <a:gd name="connsiteY10" fmla="*/ 211708 h 3952773"/>
              <a:gd name="connsiteX11" fmla="*/ 3584307 w 10690705"/>
              <a:gd name="connsiteY11" fmla="*/ 209248 h 3952773"/>
              <a:gd name="connsiteX12" fmla="*/ 5660008 w 10690705"/>
              <a:gd name="connsiteY12" fmla="*/ 191468 h 3952773"/>
              <a:gd name="connsiteX13" fmla="*/ 8571990 w 10690705"/>
              <a:gd name="connsiteY13" fmla="*/ 168636 h 3952773"/>
              <a:gd name="connsiteX14" fmla="*/ 10372345 w 10690705"/>
              <a:gd name="connsiteY14" fmla="*/ 272934 h 3952773"/>
              <a:gd name="connsiteX15" fmla="*/ 9755490 w 10690705"/>
              <a:gd name="connsiteY15" fmla="*/ 3604369 h 3952773"/>
              <a:gd name="connsiteX0" fmla="*/ 9840901 w 10740794"/>
              <a:gd name="connsiteY0" fmla="*/ 3573154 h 3933001"/>
              <a:gd name="connsiteX1" fmla="*/ 1528885 w 10740794"/>
              <a:gd name="connsiteY1" fmla="*/ 3822812 h 3933001"/>
              <a:gd name="connsiteX2" fmla="*/ 556794 w 10740794"/>
              <a:gd name="connsiteY2" fmla="*/ 3373092 h 3933001"/>
              <a:gd name="connsiteX3" fmla="*/ 940332 w 10740794"/>
              <a:gd name="connsiteY3" fmla="*/ 2550568 h 3933001"/>
              <a:gd name="connsiteX4" fmla="*/ 1240769 w 10740794"/>
              <a:gd name="connsiteY4" fmla="*/ 1908891 h 3933001"/>
              <a:gd name="connsiteX5" fmla="*/ 1385178 w 10740794"/>
              <a:gd name="connsiteY5" fmla="*/ 1696459 h 3933001"/>
              <a:gd name="connsiteX6" fmla="*/ 1562667 w 10740794"/>
              <a:gd name="connsiteY6" fmla="*/ 1348438 h 3933001"/>
              <a:gd name="connsiteX7" fmla="*/ 1548250 w 10740794"/>
              <a:gd name="connsiteY7" fmla="*/ 816994 h 3933001"/>
              <a:gd name="connsiteX8" fmla="*/ 1552842 w 10740794"/>
              <a:gd name="connsiteY8" fmla="*/ 631378 h 3933001"/>
              <a:gd name="connsiteX9" fmla="*/ 1415915 w 10740794"/>
              <a:gd name="connsiteY9" fmla="*/ 431101 h 3933001"/>
              <a:gd name="connsiteX10" fmla="*/ 56816 w 10740794"/>
              <a:gd name="connsiteY10" fmla="*/ 209569 h 3933001"/>
              <a:gd name="connsiteX11" fmla="*/ 3584307 w 10740794"/>
              <a:gd name="connsiteY11" fmla="*/ 207109 h 3933001"/>
              <a:gd name="connsiteX12" fmla="*/ 5660008 w 10740794"/>
              <a:gd name="connsiteY12" fmla="*/ 189329 h 3933001"/>
              <a:gd name="connsiteX13" fmla="*/ 8571990 w 10740794"/>
              <a:gd name="connsiteY13" fmla="*/ 166497 h 3933001"/>
              <a:gd name="connsiteX14" fmla="*/ 10372345 w 10740794"/>
              <a:gd name="connsiteY14" fmla="*/ 270795 h 3933001"/>
              <a:gd name="connsiteX15" fmla="*/ 9840901 w 10740794"/>
              <a:gd name="connsiteY15" fmla="*/ 3573154 h 3933001"/>
              <a:gd name="connsiteX0" fmla="*/ 11833831 w 12306868"/>
              <a:gd name="connsiteY0" fmla="*/ 3526330 h 3904809"/>
              <a:gd name="connsiteX1" fmla="*/ 1528885 w 12306868"/>
              <a:gd name="connsiteY1" fmla="*/ 3819601 h 3904809"/>
              <a:gd name="connsiteX2" fmla="*/ 556794 w 12306868"/>
              <a:gd name="connsiteY2" fmla="*/ 3369881 h 3904809"/>
              <a:gd name="connsiteX3" fmla="*/ 940332 w 12306868"/>
              <a:gd name="connsiteY3" fmla="*/ 2547357 h 3904809"/>
              <a:gd name="connsiteX4" fmla="*/ 1240769 w 12306868"/>
              <a:gd name="connsiteY4" fmla="*/ 1905680 h 3904809"/>
              <a:gd name="connsiteX5" fmla="*/ 1385178 w 12306868"/>
              <a:gd name="connsiteY5" fmla="*/ 1693248 h 3904809"/>
              <a:gd name="connsiteX6" fmla="*/ 1562667 w 12306868"/>
              <a:gd name="connsiteY6" fmla="*/ 1345227 h 3904809"/>
              <a:gd name="connsiteX7" fmla="*/ 1548250 w 12306868"/>
              <a:gd name="connsiteY7" fmla="*/ 813783 h 3904809"/>
              <a:gd name="connsiteX8" fmla="*/ 1552842 w 12306868"/>
              <a:gd name="connsiteY8" fmla="*/ 628167 h 3904809"/>
              <a:gd name="connsiteX9" fmla="*/ 1415915 w 12306868"/>
              <a:gd name="connsiteY9" fmla="*/ 427890 h 3904809"/>
              <a:gd name="connsiteX10" fmla="*/ 56816 w 12306868"/>
              <a:gd name="connsiteY10" fmla="*/ 206358 h 3904809"/>
              <a:gd name="connsiteX11" fmla="*/ 3584307 w 12306868"/>
              <a:gd name="connsiteY11" fmla="*/ 203898 h 3904809"/>
              <a:gd name="connsiteX12" fmla="*/ 5660008 w 12306868"/>
              <a:gd name="connsiteY12" fmla="*/ 186118 h 3904809"/>
              <a:gd name="connsiteX13" fmla="*/ 8571990 w 12306868"/>
              <a:gd name="connsiteY13" fmla="*/ 163286 h 3904809"/>
              <a:gd name="connsiteX14" fmla="*/ 10372345 w 12306868"/>
              <a:gd name="connsiteY14" fmla="*/ 267584 h 3904809"/>
              <a:gd name="connsiteX15" fmla="*/ 11833831 w 12306868"/>
              <a:gd name="connsiteY15" fmla="*/ 3526330 h 3904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306868" h="3904809">
                <a:moveTo>
                  <a:pt x="11833831" y="3526330"/>
                </a:moveTo>
                <a:cubicBezTo>
                  <a:pt x="10359921" y="4118333"/>
                  <a:pt x="3408391" y="3845676"/>
                  <a:pt x="1528885" y="3819601"/>
                </a:cubicBezTo>
                <a:cubicBezTo>
                  <a:pt x="-350621" y="3793526"/>
                  <a:pt x="573212" y="3661333"/>
                  <a:pt x="556794" y="3369881"/>
                </a:cubicBezTo>
                <a:cubicBezTo>
                  <a:pt x="492333" y="3192913"/>
                  <a:pt x="826336" y="2817558"/>
                  <a:pt x="940332" y="2547357"/>
                </a:cubicBezTo>
                <a:cubicBezTo>
                  <a:pt x="1054328" y="2277156"/>
                  <a:pt x="1166628" y="2048031"/>
                  <a:pt x="1240769" y="1905680"/>
                </a:cubicBezTo>
                <a:cubicBezTo>
                  <a:pt x="1314910" y="1763329"/>
                  <a:pt x="1331528" y="1786657"/>
                  <a:pt x="1385178" y="1693248"/>
                </a:cubicBezTo>
                <a:cubicBezTo>
                  <a:pt x="1438828" y="1599839"/>
                  <a:pt x="1535488" y="1491804"/>
                  <a:pt x="1562667" y="1345227"/>
                </a:cubicBezTo>
                <a:cubicBezTo>
                  <a:pt x="1589846" y="1198650"/>
                  <a:pt x="1549887" y="933293"/>
                  <a:pt x="1548250" y="813783"/>
                </a:cubicBezTo>
                <a:cubicBezTo>
                  <a:pt x="1546613" y="694273"/>
                  <a:pt x="1574898" y="692482"/>
                  <a:pt x="1552842" y="628167"/>
                </a:cubicBezTo>
                <a:cubicBezTo>
                  <a:pt x="1530786" y="563852"/>
                  <a:pt x="1665253" y="498192"/>
                  <a:pt x="1415915" y="427890"/>
                </a:cubicBezTo>
                <a:cubicBezTo>
                  <a:pt x="1166577" y="357589"/>
                  <a:pt x="-304583" y="243690"/>
                  <a:pt x="56816" y="206358"/>
                </a:cubicBezTo>
                <a:cubicBezTo>
                  <a:pt x="418215" y="169026"/>
                  <a:pt x="2650442" y="207271"/>
                  <a:pt x="3584307" y="203898"/>
                </a:cubicBezTo>
                <a:lnTo>
                  <a:pt x="5660008" y="186118"/>
                </a:lnTo>
                <a:cubicBezTo>
                  <a:pt x="6491288" y="179349"/>
                  <a:pt x="7874384" y="118210"/>
                  <a:pt x="8571990" y="163286"/>
                </a:cubicBezTo>
                <a:cubicBezTo>
                  <a:pt x="9269596" y="208362"/>
                  <a:pt x="9828705" y="-292923"/>
                  <a:pt x="10372345" y="267584"/>
                </a:cubicBezTo>
                <a:cubicBezTo>
                  <a:pt x="10915985" y="828091"/>
                  <a:pt x="13307741" y="2934327"/>
                  <a:pt x="11833831" y="352633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Rectangle 1"/>
          <p:cNvSpPr/>
          <p:nvPr/>
        </p:nvSpPr>
        <p:spPr>
          <a:xfrm>
            <a:off x="0" y="1223716"/>
            <a:ext cx="9144000" cy="2367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01" t="8993" r="25595"/>
          <a:stretch/>
        </p:blipFill>
        <p:spPr>
          <a:xfrm>
            <a:off x="5902160" y="-5162"/>
            <a:ext cx="4135659" cy="506957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1FA7F6AE-436E-4537-8840-12EF2D2D1B6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7252" y="298921"/>
            <a:ext cx="1428624" cy="1600520"/>
          </a:xfrm>
          <a:prstGeom prst="rect">
            <a:avLst/>
          </a:prstGeom>
        </p:spPr>
      </p:pic>
      <p:sp>
        <p:nvSpPr>
          <p:cNvPr id="10" name="Forme libre 9"/>
          <p:cNvSpPr/>
          <p:nvPr/>
        </p:nvSpPr>
        <p:spPr>
          <a:xfrm>
            <a:off x="171394" y="2673799"/>
            <a:ext cx="8296112" cy="4592022"/>
          </a:xfrm>
          <a:custGeom>
            <a:avLst/>
            <a:gdLst>
              <a:gd name="connsiteX0" fmla="*/ 2047170 w 8186025"/>
              <a:gd name="connsiteY0" fmla="*/ 4427316 h 4546212"/>
              <a:gd name="connsiteX1" fmla="*/ 218370 w 8186025"/>
              <a:gd name="connsiteY1" fmla="*/ 3274377 h 4546212"/>
              <a:gd name="connsiteX2" fmla="*/ 51392 w 8186025"/>
              <a:gd name="connsiteY2" fmla="*/ 2519003 h 4546212"/>
              <a:gd name="connsiteX3" fmla="*/ 377396 w 8186025"/>
              <a:gd name="connsiteY3" fmla="*/ 2073730 h 4546212"/>
              <a:gd name="connsiteX4" fmla="*/ 949890 w 8186025"/>
              <a:gd name="connsiteY4" fmla="*/ 1564847 h 4546212"/>
              <a:gd name="connsiteX5" fmla="*/ 1498530 w 8186025"/>
              <a:gd name="connsiteY5" fmla="*/ 1095720 h 4546212"/>
              <a:gd name="connsiteX6" fmla="*/ 2595810 w 8186025"/>
              <a:gd name="connsiteY6" fmla="*/ 70002 h 4546212"/>
              <a:gd name="connsiteX7" fmla="*/ 2754836 w 8186025"/>
              <a:gd name="connsiteY7" fmla="*/ 109758 h 4546212"/>
              <a:gd name="connsiteX8" fmla="*/ 3144450 w 8186025"/>
              <a:gd name="connsiteY8" fmla="*/ 260833 h 4546212"/>
              <a:gd name="connsiteX9" fmla="*/ 3995239 w 8186025"/>
              <a:gd name="connsiteY9" fmla="*/ 594788 h 4546212"/>
              <a:gd name="connsiteX10" fmla="*/ 5092519 w 8186025"/>
              <a:gd name="connsiteY10" fmla="*/ 1111622 h 4546212"/>
              <a:gd name="connsiteX11" fmla="*/ 6285215 w 8186025"/>
              <a:gd name="connsiteY11" fmla="*/ 1612555 h 4546212"/>
              <a:gd name="connsiteX12" fmla="*/ 7366592 w 8186025"/>
              <a:gd name="connsiteY12" fmla="*/ 2073730 h 4546212"/>
              <a:gd name="connsiteX13" fmla="*/ 7788012 w 8186025"/>
              <a:gd name="connsiteY13" fmla="*/ 2320221 h 4546212"/>
              <a:gd name="connsiteX14" fmla="*/ 8153772 w 8186025"/>
              <a:gd name="connsiteY14" fmla="*/ 2662127 h 4546212"/>
              <a:gd name="connsiteX15" fmla="*/ 8129918 w 8186025"/>
              <a:gd name="connsiteY15" fmla="*/ 3226669 h 4546212"/>
              <a:gd name="connsiteX16" fmla="*/ 7819817 w 8186025"/>
              <a:gd name="connsiteY16" fmla="*/ 3727602 h 4546212"/>
              <a:gd name="connsiteX17" fmla="*/ 7271177 w 8186025"/>
              <a:gd name="connsiteY17" fmla="*/ 4077459 h 4546212"/>
              <a:gd name="connsiteX18" fmla="*/ 5458279 w 8186025"/>
              <a:gd name="connsiteY18" fmla="*/ 4467073 h 4546212"/>
              <a:gd name="connsiteX19" fmla="*/ 2047170 w 8186025"/>
              <a:gd name="connsiteY19" fmla="*/ 4427316 h 4546212"/>
              <a:gd name="connsiteX0" fmla="*/ 2047170 w 8186025"/>
              <a:gd name="connsiteY0" fmla="*/ 4317849 h 4436745"/>
              <a:gd name="connsiteX1" fmla="*/ 218370 w 8186025"/>
              <a:gd name="connsiteY1" fmla="*/ 3164910 h 4436745"/>
              <a:gd name="connsiteX2" fmla="*/ 51392 w 8186025"/>
              <a:gd name="connsiteY2" fmla="*/ 2409536 h 4436745"/>
              <a:gd name="connsiteX3" fmla="*/ 377396 w 8186025"/>
              <a:gd name="connsiteY3" fmla="*/ 1964263 h 4436745"/>
              <a:gd name="connsiteX4" fmla="*/ 949890 w 8186025"/>
              <a:gd name="connsiteY4" fmla="*/ 1455380 h 4436745"/>
              <a:gd name="connsiteX5" fmla="*/ 1498530 w 8186025"/>
              <a:gd name="connsiteY5" fmla="*/ 986253 h 4436745"/>
              <a:gd name="connsiteX6" fmla="*/ 2386260 w 8186025"/>
              <a:gd name="connsiteY6" fmla="*/ 151035 h 4436745"/>
              <a:gd name="connsiteX7" fmla="*/ 2754836 w 8186025"/>
              <a:gd name="connsiteY7" fmla="*/ 291 h 4436745"/>
              <a:gd name="connsiteX8" fmla="*/ 3144450 w 8186025"/>
              <a:gd name="connsiteY8" fmla="*/ 151366 h 4436745"/>
              <a:gd name="connsiteX9" fmla="*/ 3995239 w 8186025"/>
              <a:gd name="connsiteY9" fmla="*/ 485321 h 4436745"/>
              <a:gd name="connsiteX10" fmla="*/ 5092519 w 8186025"/>
              <a:gd name="connsiteY10" fmla="*/ 1002155 h 4436745"/>
              <a:gd name="connsiteX11" fmla="*/ 6285215 w 8186025"/>
              <a:gd name="connsiteY11" fmla="*/ 1503088 h 4436745"/>
              <a:gd name="connsiteX12" fmla="*/ 7366592 w 8186025"/>
              <a:gd name="connsiteY12" fmla="*/ 1964263 h 4436745"/>
              <a:gd name="connsiteX13" fmla="*/ 7788012 w 8186025"/>
              <a:gd name="connsiteY13" fmla="*/ 2210754 h 4436745"/>
              <a:gd name="connsiteX14" fmla="*/ 8153772 w 8186025"/>
              <a:gd name="connsiteY14" fmla="*/ 2552660 h 4436745"/>
              <a:gd name="connsiteX15" fmla="*/ 8129918 w 8186025"/>
              <a:gd name="connsiteY15" fmla="*/ 3117202 h 4436745"/>
              <a:gd name="connsiteX16" fmla="*/ 7819817 w 8186025"/>
              <a:gd name="connsiteY16" fmla="*/ 3618135 h 4436745"/>
              <a:gd name="connsiteX17" fmla="*/ 7271177 w 8186025"/>
              <a:gd name="connsiteY17" fmla="*/ 3967992 h 4436745"/>
              <a:gd name="connsiteX18" fmla="*/ 5458279 w 8186025"/>
              <a:gd name="connsiteY18" fmla="*/ 4357606 h 4436745"/>
              <a:gd name="connsiteX19" fmla="*/ 2047170 w 8186025"/>
              <a:gd name="connsiteY19" fmla="*/ 4317849 h 4436745"/>
              <a:gd name="connsiteX0" fmla="*/ 2047170 w 8186025"/>
              <a:gd name="connsiteY0" fmla="*/ 4289099 h 4407995"/>
              <a:gd name="connsiteX1" fmla="*/ 218370 w 8186025"/>
              <a:gd name="connsiteY1" fmla="*/ 3136160 h 4407995"/>
              <a:gd name="connsiteX2" fmla="*/ 51392 w 8186025"/>
              <a:gd name="connsiteY2" fmla="*/ 2380786 h 4407995"/>
              <a:gd name="connsiteX3" fmla="*/ 377396 w 8186025"/>
              <a:gd name="connsiteY3" fmla="*/ 1935513 h 4407995"/>
              <a:gd name="connsiteX4" fmla="*/ 949890 w 8186025"/>
              <a:gd name="connsiteY4" fmla="*/ 1426630 h 4407995"/>
              <a:gd name="connsiteX5" fmla="*/ 1498530 w 8186025"/>
              <a:gd name="connsiteY5" fmla="*/ 957503 h 4407995"/>
              <a:gd name="connsiteX6" fmla="*/ 2386260 w 8186025"/>
              <a:gd name="connsiteY6" fmla="*/ 122285 h 4407995"/>
              <a:gd name="connsiteX7" fmla="*/ 2754836 w 8186025"/>
              <a:gd name="connsiteY7" fmla="*/ 4879 h 4407995"/>
              <a:gd name="connsiteX8" fmla="*/ 3144450 w 8186025"/>
              <a:gd name="connsiteY8" fmla="*/ 122616 h 4407995"/>
              <a:gd name="connsiteX9" fmla="*/ 3995239 w 8186025"/>
              <a:gd name="connsiteY9" fmla="*/ 456571 h 4407995"/>
              <a:gd name="connsiteX10" fmla="*/ 5092519 w 8186025"/>
              <a:gd name="connsiteY10" fmla="*/ 973405 h 4407995"/>
              <a:gd name="connsiteX11" fmla="*/ 6285215 w 8186025"/>
              <a:gd name="connsiteY11" fmla="*/ 1474338 h 4407995"/>
              <a:gd name="connsiteX12" fmla="*/ 7366592 w 8186025"/>
              <a:gd name="connsiteY12" fmla="*/ 1935513 h 4407995"/>
              <a:gd name="connsiteX13" fmla="*/ 7788012 w 8186025"/>
              <a:gd name="connsiteY13" fmla="*/ 2182004 h 4407995"/>
              <a:gd name="connsiteX14" fmla="*/ 8153772 w 8186025"/>
              <a:gd name="connsiteY14" fmla="*/ 2523910 h 4407995"/>
              <a:gd name="connsiteX15" fmla="*/ 8129918 w 8186025"/>
              <a:gd name="connsiteY15" fmla="*/ 3088452 h 4407995"/>
              <a:gd name="connsiteX16" fmla="*/ 7819817 w 8186025"/>
              <a:gd name="connsiteY16" fmla="*/ 3589385 h 4407995"/>
              <a:gd name="connsiteX17" fmla="*/ 7271177 w 8186025"/>
              <a:gd name="connsiteY17" fmla="*/ 3939242 h 4407995"/>
              <a:gd name="connsiteX18" fmla="*/ 5458279 w 8186025"/>
              <a:gd name="connsiteY18" fmla="*/ 4328856 h 4407995"/>
              <a:gd name="connsiteX19" fmla="*/ 2047170 w 8186025"/>
              <a:gd name="connsiteY19" fmla="*/ 4289099 h 4407995"/>
              <a:gd name="connsiteX0" fmla="*/ 2047170 w 8186025"/>
              <a:gd name="connsiteY0" fmla="*/ 4290861 h 4409757"/>
              <a:gd name="connsiteX1" fmla="*/ 218370 w 8186025"/>
              <a:gd name="connsiteY1" fmla="*/ 3137922 h 4409757"/>
              <a:gd name="connsiteX2" fmla="*/ 51392 w 8186025"/>
              <a:gd name="connsiteY2" fmla="*/ 2382548 h 4409757"/>
              <a:gd name="connsiteX3" fmla="*/ 377396 w 8186025"/>
              <a:gd name="connsiteY3" fmla="*/ 1937275 h 4409757"/>
              <a:gd name="connsiteX4" fmla="*/ 949890 w 8186025"/>
              <a:gd name="connsiteY4" fmla="*/ 1428392 h 4409757"/>
              <a:gd name="connsiteX5" fmla="*/ 1498530 w 8186025"/>
              <a:gd name="connsiteY5" fmla="*/ 959265 h 4409757"/>
              <a:gd name="connsiteX6" fmla="*/ 2386260 w 8186025"/>
              <a:gd name="connsiteY6" fmla="*/ 124047 h 4409757"/>
              <a:gd name="connsiteX7" fmla="*/ 2754836 w 8186025"/>
              <a:gd name="connsiteY7" fmla="*/ 6641 h 4409757"/>
              <a:gd name="connsiteX8" fmla="*/ 3139688 w 8186025"/>
              <a:gd name="connsiteY8" fmla="*/ 148190 h 4409757"/>
              <a:gd name="connsiteX9" fmla="*/ 3995239 w 8186025"/>
              <a:gd name="connsiteY9" fmla="*/ 458333 h 4409757"/>
              <a:gd name="connsiteX10" fmla="*/ 5092519 w 8186025"/>
              <a:gd name="connsiteY10" fmla="*/ 975167 h 4409757"/>
              <a:gd name="connsiteX11" fmla="*/ 6285215 w 8186025"/>
              <a:gd name="connsiteY11" fmla="*/ 1476100 h 4409757"/>
              <a:gd name="connsiteX12" fmla="*/ 7366592 w 8186025"/>
              <a:gd name="connsiteY12" fmla="*/ 1937275 h 4409757"/>
              <a:gd name="connsiteX13" fmla="*/ 7788012 w 8186025"/>
              <a:gd name="connsiteY13" fmla="*/ 2183766 h 4409757"/>
              <a:gd name="connsiteX14" fmla="*/ 8153772 w 8186025"/>
              <a:gd name="connsiteY14" fmla="*/ 2525672 h 4409757"/>
              <a:gd name="connsiteX15" fmla="*/ 8129918 w 8186025"/>
              <a:gd name="connsiteY15" fmla="*/ 3090214 h 4409757"/>
              <a:gd name="connsiteX16" fmla="*/ 7819817 w 8186025"/>
              <a:gd name="connsiteY16" fmla="*/ 3591147 h 4409757"/>
              <a:gd name="connsiteX17" fmla="*/ 7271177 w 8186025"/>
              <a:gd name="connsiteY17" fmla="*/ 3941004 h 4409757"/>
              <a:gd name="connsiteX18" fmla="*/ 5458279 w 8186025"/>
              <a:gd name="connsiteY18" fmla="*/ 4330618 h 4409757"/>
              <a:gd name="connsiteX19" fmla="*/ 2047170 w 8186025"/>
              <a:gd name="connsiteY19" fmla="*/ 4290861 h 4409757"/>
              <a:gd name="connsiteX0" fmla="*/ 2047170 w 8186025"/>
              <a:gd name="connsiteY0" fmla="*/ 4290861 h 4409757"/>
              <a:gd name="connsiteX1" fmla="*/ 218370 w 8186025"/>
              <a:gd name="connsiteY1" fmla="*/ 3137922 h 4409757"/>
              <a:gd name="connsiteX2" fmla="*/ 51392 w 8186025"/>
              <a:gd name="connsiteY2" fmla="*/ 2382548 h 4409757"/>
              <a:gd name="connsiteX3" fmla="*/ 377396 w 8186025"/>
              <a:gd name="connsiteY3" fmla="*/ 1937275 h 4409757"/>
              <a:gd name="connsiteX4" fmla="*/ 949890 w 8186025"/>
              <a:gd name="connsiteY4" fmla="*/ 1428392 h 4409757"/>
              <a:gd name="connsiteX5" fmla="*/ 1498530 w 8186025"/>
              <a:gd name="connsiteY5" fmla="*/ 959265 h 4409757"/>
              <a:gd name="connsiteX6" fmla="*/ 2386260 w 8186025"/>
              <a:gd name="connsiteY6" fmla="*/ 124047 h 4409757"/>
              <a:gd name="connsiteX7" fmla="*/ 2754836 w 8186025"/>
              <a:gd name="connsiteY7" fmla="*/ 6641 h 4409757"/>
              <a:gd name="connsiteX8" fmla="*/ 3139688 w 8186025"/>
              <a:gd name="connsiteY8" fmla="*/ 148190 h 4409757"/>
              <a:gd name="connsiteX9" fmla="*/ 4009526 w 8186025"/>
              <a:gd name="connsiteY9" fmla="*/ 525008 h 4409757"/>
              <a:gd name="connsiteX10" fmla="*/ 5092519 w 8186025"/>
              <a:gd name="connsiteY10" fmla="*/ 975167 h 4409757"/>
              <a:gd name="connsiteX11" fmla="*/ 6285215 w 8186025"/>
              <a:gd name="connsiteY11" fmla="*/ 1476100 h 4409757"/>
              <a:gd name="connsiteX12" fmla="*/ 7366592 w 8186025"/>
              <a:gd name="connsiteY12" fmla="*/ 1937275 h 4409757"/>
              <a:gd name="connsiteX13" fmla="*/ 7788012 w 8186025"/>
              <a:gd name="connsiteY13" fmla="*/ 2183766 h 4409757"/>
              <a:gd name="connsiteX14" fmla="*/ 8153772 w 8186025"/>
              <a:gd name="connsiteY14" fmla="*/ 2525672 h 4409757"/>
              <a:gd name="connsiteX15" fmla="*/ 8129918 w 8186025"/>
              <a:gd name="connsiteY15" fmla="*/ 3090214 h 4409757"/>
              <a:gd name="connsiteX16" fmla="*/ 7819817 w 8186025"/>
              <a:gd name="connsiteY16" fmla="*/ 3591147 h 4409757"/>
              <a:gd name="connsiteX17" fmla="*/ 7271177 w 8186025"/>
              <a:gd name="connsiteY17" fmla="*/ 3941004 h 4409757"/>
              <a:gd name="connsiteX18" fmla="*/ 5458279 w 8186025"/>
              <a:gd name="connsiteY18" fmla="*/ 4330618 h 4409757"/>
              <a:gd name="connsiteX19" fmla="*/ 2047170 w 8186025"/>
              <a:gd name="connsiteY19" fmla="*/ 4290861 h 4409757"/>
              <a:gd name="connsiteX0" fmla="*/ 2047170 w 8186025"/>
              <a:gd name="connsiteY0" fmla="*/ 4290861 h 4409757"/>
              <a:gd name="connsiteX1" fmla="*/ 218370 w 8186025"/>
              <a:gd name="connsiteY1" fmla="*/ 3137922 h 4409757"/>
              <a:gd name="connsiteX2" fmla="*/ 51392 w 8186025"/>
              <a:gd name="connsiteY2" fmla="*/ 2382548 h 4409757"/>
              <a:gd name="connsiteX3" fmla="*/ 377396 w 8186025"/>
              <a:gd name="connsiteY3" fmla="*/ 1937275 h 4409757"/>
              <a:gd name="connsiteX4" fmla="*/ 949890 w 8186025"/>
              <a:gd name="connsiteY4" fmla="*/ 1428392 h 4409757"/>
              <a:gd name="connsiteX5" fmla="*/ 1498530 w 8186025"/>
              <a:gd name="connsiteY5" fmla="*/ 959265 h 4409757"/>
              <a:gd name="connsiteX6" fmla="*/ 2386260 w 8186025"/>
              <a:gd name="connsiteY6" fmla="*/ 124047 h 4409757"/>
              <a:gd name="connsiteX7" fmla="*/ 2754836 w 8186025"/>
              <a:gd name="connsiteY7" fmla="*/ 6641 h 4409757"/>
              <a:gd name="connsiteX8" fmla="*/ 3139688 w 8186025"/>
              <a:gd name="connsiteY8" fmla="*/ 148190 h 4409757"/>
              <a:gd name="connsiteX9" fmla="*/ 4009526 w 8186025"/>
              <a:gd name="connsiteY9" fmla="*/ 525008 h 4409757"/>
              <a:gd name="connsiteX10" fmla="*/ 5087757 w 8186025"/>
              <a:gd name="connsiteY10" fmla="*/ 1013267 h 4409757"/>
              <a:gd name="connsiteX11" fmla="*/ 6285215 w 8186025"/>
              <a:gd name="connsiteY11" fmla="*/ 1476100 h 4409757"/>
              <a:gd name="connsiteX12" fmla="*/ 7366592 w 8186025"/>
              <a:gd name="connsiteY12" fmla="*/ 1937275 h 4409757"/>
              <a:gd name="connsiteX13" fmla="*/ 7788012 w 8186025"/>
              <a:gd name="connsiteY13" fmla="*/ 2183766 h 4409757"/>
              <a:gd name="connsiteX14" fmla="*/ 8153772 w 8186025"/>
              <a:gd name="connsiteY14" fmla="*/ 2525672 h 4409757"/>
              <a:gd name="connsiteX15" fmla="*/ 8129918 w 8186025"/>
              <a:gd name="connsiteY15" fmla="*/ 3090214 h 4409757"/>
              <a:gd name="connsiteX16" fmla="*/ 7819817 w 8186025"/>
              <a:gd name="connsiteY16" fmla="*/ 3591147 h 4409757"/>
              <a:gd name="connsiteX17" fmla="*/ 7271177 w 8186025"/>
              <a:gd name="connsiteY17" fmla="*/ 3941004 h 4409757"/>
              <a:gd name="connsiteX18" fmla="*/ 5458279 w 8186025"/>
              <a:gd name="connsiteY18" fmla="*/ 4330618 h 4409757"/>
              <a:gd name="connsiteX19" fmla="*/ 2047170 w 8186025"/>
              <a:gd name="connsiteY19" fmla="*/ 4290861 h 4409757"/>
              <a:gd name="connsiteX0" fmla="*/ 2364268 w 8503123"/>
              <a:gd name="connsiteY0" fmla="*/ 4290861 h 4409757"/>
              <a:gd name="connsiteX1" fmla="*/ 535468 w 8503123"/>
              <a:gd name="connsiteY1" fmla="*/ 3137922 h 4409757"/>
              <a:gd name="connsiteX2" fmla="*/ 2730 w 8503123"/>
              <a:gd name="connsiteY2" fmla="*/ 2382548 h 4409757"/>
              <a:gd name="connsiteX3" fmla="*/ 694494 w 8503123"/>
              <a:gd name="connsiteY3" fmla="*/ 1937275 h 4409757"/>
              <a:gd name="connsiteX4" fmla="*/ 1266988 w 8503123"/>
              <a:gd name="connsiteY4" fmla="*/ 1428392 h 4409757"/>
              <a:gd name="connsiteX5" fmla="*/ 1815628 w 8503123"/>
              <a:gd name="connsiteY5" fmla="*/ 959265 h 4409757"/>
              <a:gd name="connsiteX6" fmla="*/ 2703358 w 8503123"/>
              <a:gd name="connsiteY6" fmla="*/ 124047 h 4409757"/>
              <a:gd name="connsiteX7" fmla="*/ 3071934 w 8503123"/>
              <a:gd name="connsiteY7" fmla="*/ 6641 h 4409757"/>
              <a:gd name="connsiteX8" fmla="*/ 3456786 w 8503123"/>
              <a:gd name="connsiteY8" fmla="*/ 148190 h 4409757"/>
              <a:gd name="connsiteX9" fmla="*/ 4326624 w 8503123"/>
              <a:gd name="connsiteY9" fmla="*/ 525008 h 4409757"/>
              <a:gd name="connsiteX10" fmla="*/ 5404855 w 8503123"/>
              <a:gd name="connsiteY10" fmla="*/ 1013267 h 4409757"/>
              <a:gd name="connsiteX11" fmla="*/ 6602313 w 8503123"/>
              <a:gd name="connsiteY11" fmla="*/ 1476100 h 4409757"/>
              <a:gd name="connsiteX12" fmla="*/ 7683690 w 8503123"/>
              <a:gd name="connsiteY12" fmla="*/ 1937275 h 4409757"/>
              <a:gd name="connsiteX13" fmla="*/ 8105110 w 8503123"/>
              <a:gd name="connsiteY13" fmla="*/ 2183766 h 4409757"/>
              <a:gd name="connsiteX14" fmla="*/ 8470870 w 8503123"/>
              <a:gd name="connsiteY14" fmla="*/ 2525672 h 4409757"/>
              <a:gd name="connsiteX15" fmla="*/ 8447016 w 8503123"/>
              <a:gd name="connsiteY15" fmla="*/ 3090214 h 4409757"/>
              <a:gd name="connsiteX16" fmla="*/ 8136915 w 8503123"/>
              <a:gd name="connsiteY16" fmla="*/ 3591147 h 4409757"/>
              <a:gd name="connsiteX17" fmla="*/ 7588275 w 8503123"/>
              <a:gd name="connsiteY17" fmla="*/ 3941004 h 4409757"/>
              <a:gd name="connsiteX18" fmla="*/ 5775377 w 8503123"/>
              <a:gd name="connsiteY18" fmla="*/ 4330618 h 4409757"/>
              <a:gd name="connsiteX19" fmla="*/ 2364268 w 8503123"/>
              <a:gd name="connsiteY19" fmla="*/ 4290861 h 4409757"/>
              <a:gd name="connsiteX0" fmla="*/ 2404109 w 8542964"/>
              <a:gd name="connsiteY0" fmla="*/ 4290861 h 4409757"/>
              <a:gd name="connsiteX1" fmla="*/ 575309 w 8542964"/>
              <a:gd name="connsiteY1" fmla="*/ 3137922 h 4409757"/>
              <a:gd name="connsiteX2" fmla="*/ 42571 w 8542964"/>
              <a:gd name="connsiteY2" fmla="*/ 2382548 h 4409757"/>
              <a:gd name="connsiteX3" fmla="*/ 176069 w 8542964"/>
              <a:gd name="connsiteY3" fmla="*/ 1755057 h 4409757"/>
              <a:gd name="connsiteX4" fmla="*/ 1306829 w 8542964"/>
              <a:gd name="connsiteY4" fmla="*/ 1428392 h 4409757"/>
              <a:gd name="connsiteX5" fmla="*/ 1855469 w 8542964"/>
              <a:gd name="connsiteY5" fmla="*/ 959265 h 4409757"/>
              <a:gd name="connsiteX6" fmla="*/ 2743199 w 8542964"/>
              <a:gd name="connsiteY6" fmla="*/ 124047 h 4409757"/>
              <a:gd name="connsiteX7" fmla="*/ 3111775 w 8542964"/>
              <a:gd name="connsiteY7" fmla="*/ 6641 h 4409757"/>
              <a:gd name="connsiteX8" fmla="*/ 3496627 w 8542964"/>
              <a:gd name="connsiteY8" fmla="*/ 148190 h 4409757"/>
              <a:gd name="connsiteX9" fmla="*/ 4366465 w 8542964"/>
              <a:gd name="connsiteY9" fmla="*/ 525008 h 4409757"/>
              <a:gd name="connsiteX10" fmla="*/ 5444696 w 8542964"/>
              <a:gd name="connsiteY10" fmla="*/ 1013267 h 4409757"/>
              <a:gd name="connsiteX11" fmla="*/ 6642154 w 8542964"/>
              <a:gd name="connsiteY11" fmla="*/ 1476100 h 4409757"/>
              <a:gd name="connsiteX12" fmla="*/ 7723531 w 8542964"/>
              <a:gd name="connsiteY12" fmla="*/ 1937275 h 4409757"/>
              <a:gd name="connsiteX13" fmla="*/ 8144951 w 8542964"/>
              <a:gd name="connsiteY13" fmla="*/ 2183766 h 4409757"/>
              <a:gd name="connsiteX14" fmla="*/ 8510711 w 8542964"/>
              <a:gd name="connsiteY14" fmla="*/ 2525672 h 4409757"/>
              <a:gd name="connsiteX15" fmla="*/ 8486857 w 8542964"/>
              <a:gd name="connsiteY15" fmla="*/ 3090214 h 4409757"/>
              <a:gd name="connsiteX16" fmla="*/ 8176756 w 8542964"/>
              <a:gd name="connsiteY16" fmla="*/ 3591147 h 4409757"/>
              <a:gd name="connsiteX17" fmla="*/ 7628116 w 8542964"/>
              <a:gd name="connsiteY17" fmla="*/ 3941004 h 4409757"/>
              <a:gd name="connsiteX18" fmla="*/ 5815218 w 8542964"/>
              <a:gd name="connsiteY18" fmla="*/ 4330618 h 4409757"/>
              <a:gd name="connsiteX19" fmla="*/ 2404109 w 8542964"/>
              <a:gd name="connsiteY19" fmla="*/ 4290861 h 4409757"/>
              <a:gd name="connsiteX0" fmla="*/ 2382142 w 8520997"/>
              <a:gd name="connsiteY0" fmla="*/ 4290861 h 4409757"/>
              <a:gd name="connsiteX1" fmla="*/ 553342 w 8520997"/>
              <a:gd name="connsiteY1" fmla="*/ 3137922 h 4409757"/>
              <a:gd name="connsiteX2" fmla="*/ 20604 w 8520997"/>
              <a:gd name="connsiteY2" fmla="*/ 2382548 h 4409757"/>
              <a:gd name="connsiteX3" fmla="*/ 154102 w 8520997"/>
              <a:gd name="connsiteY3" fmla="*/ 1755057 h 4409757"/>
              <a:gd name="connsiteX4" fmla="*/ 572592 w 8520997"/>
              <a:gd name="connsiteY4" fmla="*/ 1100399 h 4409757"/>
              <a:gd name="connsiteX5" fmla="*/ 1833502 w 8520997"/>
              <a:gd name="connsiteY5" fmla="*/ 959265 h 4409757"/>
              <a:gd name="connsiteX6" fmla="*/ 2721232 w 8520997"/>
              <a:gd name="connsiteY6" fmla="*/ 124047 h 4409757"/>
              <a:gd name="connsiteX7" fmla="*/ 3089808 w 8520997"/>
              <a:gd name="connsiteY7" fmla="*/ 6641 h 4409757"/>
              <a:gd name="connsiteX8" fmla="*/ 3474660 w 8520997"/>
              <a:gd name="connsiteY8" fmla="*/ 148190 h 4409757"/>
              <a:gd name="connsiteX9" fmla="*/ 4344498 w 8520997"/>
              <a:gd name="connsiteY9" fmla="*/ 525008 h 4409757"/>
              <a:gd name="connsiteX10" fmla="*/ 5422729 w 8520997"/>
              <a:gd name="connsiteY10" fmla="*/ 1013267 h 4409757"/>
              <a:gd name="connsiteX11" fmla="*/ 6620187 w 8520997"/>
              <a:gd name="connsiteY11" fmla="*/ 1476100 h 4409757"/>
              <a:gd name="connsiteX12" fmla="*/ 7701564 w 8520997"/>
              <a:gd name="connsiteY12" fmla="*/ 1937275 h 4409757"/>
              <a:gd name="connsiteX13" fmla="*/ 8122984 w 8520997"/>
              <a:gd name="connsiteY13" fmla="*/ 2183766 h 4409757"/>
              <a:gd name="connsiteX14" fmla="*/ 8488744 w 8520997"/>
              <a:gd name="connsiteY14" fmla="*/ 2525672 h 4409757"/>
              <a:gd name="connsiteX15" fmla="*/ 8464890 w 8520997"/>
              <a:gd name="connsiteY15" fmla="*/ 3090214 h 4409757"/>
              <a:gd name="connsiteX16" fmla="*/ 8154789 w 8520997"/>
              <a:gd name="connsiteY16" fmla="*/ 3591147 h 4409757"/>
              <a:gd name="connsiteX17" fmla="*/ 7606149 w 8520997"/>
              <a:gd name="connsiteY17" fmla="*/ 3941004 h 4409757"/>
              <a:gd name="connsiteX18" fmla="*/ 5793251 w 8520997"/>
              <a:gd name="connsiteY18" fmla="*/ 4330618 h 4409757"/>
              <a:gd name="connsiteX19" fmla="*/ 2382142 w 8520997"/>
              <a:gd name="connsiteY19" fmla="*/ 4290861 h 4409757"/>
              <a:gd name="connsiteX0" fmla="*/ 2382142 w 8520997"/>
              <a:gd name="connsiteY0" fmla="*/ 4284526 h 4403422"/>
              <a:gd name="connsiteX1" fmla="*/ 553342 w 8520997"/>
              <a:gd name="connsiteY1" fmla="*/ 3131587 h 4403422"/>
              <a:gd name="connsiteX2" fmla="*/ 20604 w 8520997"/>
              <a:gd name="connsiteY2" fmla="*/ 2376213 h 4403422"/>
              <a:gd name="connsiteX3" fmla="*/ 154102 w 8520997"/>
              <a:gd name="connsiteY3" fmla="*/ 1748722 h 4403422"/>
              <a:gd name="connsiteX4" fmla="*/ 572592 w 8520997"/>
              <a:gd name="connsiteY4" fmla="*/ 1094064 h 4403422"/>
              <a:gd name="connsiteX5" fmla="*/ 688096 w 8520997"/>
              <a:gd name="connsiteY5" fmla="*/ 515606 h 4403422"/>
              <a:gd name="connsiteX6" fmla="*/ 2721232 w 8520997"/>
              <a:gd name="connsiteY6" fmla="*/ 117712 h 4403422"/>
              <a:gd name="connsiteX7" fmla="*/ 3089808 w 8520997"/>
              <a:gd name="connsiteY7" fmla="*/ 306 h 4403422"/>
              <a:gd name="connsiteX8" fmla="*/ 3474660 w 8520997"/>
              <a:gd name="connsiteY8" fmla="*/ 141855 h 4403422"/>
              <a:gd name="connsiteX9" fmla="*/ 4344498 w 8520997"/>
              <a:gd name="connsiteY9" fmla="*/ 518673 h 4403422"/>
              <a:gd name="connsiteX10" fmla="*/ 5422729 w 8520997"/>
              <a:gd name="connsiteY10" fmla="*/ 1006932 h 4403422"/>
              <a:gd name="connsiteX11" fmla="*/ 6620187 w 8520997"/>
              <a:gd name="connsiteY11" fmla="*/ 1469765 h 4403422"/>
              <a:gd name="connsiteX12" fmla="*/ 7701564 w 8520997"/>
              <a:gd name="connsiteY12" fmla="*/ 1930940 h 4403422"/>
              <a:gd name="connsiteX13" fmla="*/ 8122984 w 8520997"/>
              <a:gd name="connsiteY13" fmla="*/ 2177431 h 4403422"/>
              <a:gd name="connsiteX14" fmla="*/ 8488744 w 8520997"/>
              <a:gd name="connsiteY14" fmla="*/ 2519337 h 4403422"/>
              <a:gd name="connsiteX15" fmla="*/ 8464890 w 8520997"/>
              <a:gd name="connsiteY15" fmla="*/ 3083879 h 4403422"/>
              <a:gd name="connsiteX16" fmla="*/ 8154789 w 8520997"/>
              <a:gd name="connsiteY16" fmla="*/ 3584812 h 4403422"/>
              <a:gd name="connsiteX17" fmla="*/ 7606149 w 8520997"/>
              <a:gd name="connsiteY17" fmla="*/ 3934669 h 4403422"/>
              <a:gd name="connsiteX18" fmla="*/ 5793251 w 8520997"/>
              <a:gd name="connsiteY18" fmla="*/ 4324283 h 4403422"/>
              <a:gd name="connsiteX19" fmla="*/ 2382142 w 8520997"/>
              <a:gd name="connsiteY19" fmla="*/ 4284526 h 4403422"/>
              <a:gd name="connsiteX0" fmla="*/ 2382142 w 8520997"/>
              <a:gd name="connsiteY0" fmla="*/ 4284274 h 4403170"/>
              <a:gd name="connsiteX1" fmla="*/ 553342 w 8520997"/>
              <a:gd name="connsiteY1" fmla="*/ 3131335 h 4403170"/>
              <a:gd name="connsiteX2" fmla="*/ 20604 w 8520997"/>
              <a:gd name="connsiteY2" fmla="*/ 2375961 h 4403170"/>
              <a:gd name="connsiteX3" fmla="*/ 154102 w 8520997"/>
              <a:gd name="connsiteY3" fmla="*/ 1748470 h 4403170"/>
              <a:gd name="connsiteX4" fmla="*/ 572592 w 8520997"/>
              <a:gd name="connsiteY4" fmla="*/ 1093812 h 4403170"/>
              <a:gd name="connsiteX5" fmla="*/ 688096 w 8520997"/>
              <a:gd name="connsiteY5" fmla="*/ 515354 h 4403170"/>
              <a:gd name="connsiteX6" fmla="*/ 1248567 w 8520997"/>
              <a:gd name="connsiteY6" fmla="*/ 153904 h 4403170"/>
              <a:gd name="connsiteX7" fmla="*/ 3089808 w 8520997"/>
              <a:gd name="connsiteY7" fmla="*/ 54 h 4403170"/>
              <a:gd name="connsiteX8" fmla="*/ 3474660 w 8520997"/>
              <a:gd name="connsiteY8" fmla="*/ 141603 h 4403170"/>
              <a:gd name="connsiteX9" fmla="*/ 4344498 w 8520997"/>
              <a:gd name="connsiteY9" fmla="*/ 518421 h 4403170"/>
              <a:gd name="connsiteX10" fmla="*/ 5422729 w 8520997"/>
              <a:gd name="connsiteY10" fmla="*/ 1006680 h 4403170"/>
              <a:gd name="connsiteX11" fmla="*/ 6620187 w 8520997"/>
              <a:gd name="connsiteY11" fmla="*/ 1469513 h 4403170"/>
              <a:gd name="connsiteX12" fmla="*/ 7701564 w 8520997"/>
              <a:gd name="connsiteY12" fmla="*/ 1930688 h 4403170"/>
              <a:gd name="connsiteX13" fmla="*/ 8122984 w 8520997"/>
              <a:gd name="connsiteY13" fmla="*/ 2177179 h 4403170"/>
              <a:gd name="connsiteX14" fmla="*/ 8488744 w 8520997"/>
              <a:gd name="connsiteY14" fmla="*/ 2519085 h 4403170"/>
              <a:gd name="connsiteX15" fmla="*/ 8464890 w 8520997"/>
              <a:gd name="connsiteY15" fmla="*/ 3083627 h 4403170"/>
              <a:gd name="connsiteX16" fmla="*/ 8154789 w 8520997"/>
              <a:gd name="connsiteY16" fmla="*/ 3584560 h 4403170"/>
              <a:gd name="connsiteX17" fmla="*/ 7606149 w 8520997"/>
              <a:gd name="connsiteY17" fmla="*/ 3934417 h 4403170"/>
              <a:gd name="connsiteX18" fmla="*/ 5793251 w 8520997"/>
              <a:gd name="connsiteY18" fmla="*/ 4324031 h 4403170"/>
              <a:gd name="connsiteX19" fmla="*/ 2382142 w 8520997"/>
              <a:gd name="connsiteY19" fmla="*/ 4284274 h 4403170"/>
              <a:gd name="connsiteX0" fmla="*/ 2382142 w 8520997"/>
              <a:gd name="connsiteY0" fmla="*/ 4212123 h 4331019"/>
              <a:gd name="connsiteX1" fmla="*/ 553342 w 8520997"/>
              <a:gd name="connsiteY1" fmla="*/ 3059184 h 4331019"/>
              <a:gd name="connsiteX2" fmla="*/ 20604 w 8520997"/>
              <a:gd name="connsiteY2" fmla="*/ 2303810 h 4331019"/>
              <a:gd name="connsiteX3" fmla="*/ 154102 w 8520997"/>
              <a:gd name="connsiteY3" fmla="*/ 1676319 h 4331019"/>
              <a:gd name="connsiteX4" fmla="*/ 572592 w 8520997"/>
              <a:gd name="connsiteY4" fmla="*/ 1021661 h 4331019"/>
              <a:gd name="connsiteX5" fmla="*/ 688096 w 8520997"/>
              <a:gd name="connsiteY5" fmla="*/ 443203 h 4331019"/>
              <a:gd name="connsiteX6" fmla="*/ 1248567 w 8520997"/>
              <a:gd name="connsiteY6" fmla="*/ 81753 h 4331019"/>
              <a:gd name="connsiteX7" fmla="*/ 1646018 w 8520997"/>
              <a:gd name="connsiteY7" fmla="*/ 790 h 4331019"/>
              <a:gd name="connsiteX8" fmla="*/ 3474660 w 8520997"/>
              <a:gd name="connsiteY8" fmla="*/ 69452 h 4331019"/>
              <a:gd name="connsiteX9" fmla="*/ 4344498 w 8520997"/>
              <a:gd name="connsiteY9" fmla="*/ 446270 h 4331019"/>
              <a:gd name="connsiteX10" fmla="*/ 5422729 w 8520997"/>
              <a:gd name="connsiteY10" fmla="*/ 934529 h 4331019"/>
              <a:gd name="connsiteX11" fmla="*/ 6620187 w 8520997"/>
              <a:gd name="connsiteY11" fmla="*/ 1397362 h 4331019"/>
              <a:gd name="connsiteX12" fmla="*/ 7701564 w 8520997"/>
              <a:gd name="connsiteY12" fmla="*/ 1858537 h 4331019"/>
              <a:gd name="connsiteX13" fmla="*/ 8122984 w 8520997"/>
              <a:gd name="connsiteY13" fmla="*/ 2105028 h 4331019"/>
              <a:gd name="connsiteX14" fmla="*/ 8488744 w 8520997"/>
              <a:gd name="connsiteY14" fmla="*/ 2446934 h 4331019"/>
              <a:gd name="connsiteX15" fmla="*/ 8464890 w 8520997"/>
              <a:gd name="connsiteY15" fmla="*/ 3011476 h 4331019"/>
              <a:gd name="connsiteX16" fmla="*/ 8154789 w 8520997"/>
              <a:gd name="connsiteY16" fmla="*/ 3512409 h 4331019"/>
              <a:gd name="connsiteX17" fmla="*/ 7606149 w 8520997"/>
              <a:gd name="connsiteY17" fmla="*/ 3862266 h 4331019"/>
              <a:gd name="connsiteX18" fmla="*/ 5793251 w 8520997"/>
              <a:gd name="connsiteY18" fmla="*/ 4251880 h 4331019"/>
              <a:gd name="connsiteX19" fmla="*/ 2382142 w 8520997"/>
              <a:gd name="connsiteY19" fmla="*/ 4212123 h 4331019"/>
              <a:gd name="connsiteX0" fmla="*/ 2382142 w 8520997"/>
              <a:gd name="connsiteY0" fmla="*/ 4215759 h 4334655"/>
              <a:gd name="connsiteX1" fmla="*/ 553342 w 8520997"/>
              <a:gd name="connsiteY1" fmla="*/ 3062820 h 4334655"/>
              <a:gd name="connsiteX2" fmla="*/ 20604 w 8520997"/>
              <a:gd name="connsiteY2" fmla="*/ 2307446 h 4334655"/>
              <a:gd name="connsiteX3" fmla="*/ 154102 w 8520997"/>
              <a:gd name="connsiteY3" fmla="*/ 1679955 h 4334655"/>
              <a:gd name="connsiteX4" fmla="*/ 572592 w 8520997"/>
              <a:gd name="connsiteY4" fmla="*/ 1025297 h 4334655"/>
              <a:gd name="connsiteX5" fmla="*/ 688096 w 8520997"/>
              <a:gd name="connsiteY5" fmla="*/ 446839 h 4334655"/>
              <a:gd name="connsiteX6" fmla="*/ 873182 w 8520997"/>
              <a:gd name="connsiteY6" fmla="*/ 140054 h 4334655"/>
              <a:gd name="connsiteX7" fmla="*/ 1646018 w 8520997"/>
              <a:gd name="connsiteY7" fmla="*/ 4426 h 4334655"/>
              <a:gd name="connsiteX8" fmla="*/ 3474660 w 8520997"/>
              <a:gd name="connsiteY8" fmla="*/ 73088 h 4334655"/>
              <a:gd name="connsiteX9" fmla="*/ 4344498 w 8520997"/>
              <a:gd name="connsiteY9" fmla="*/ 449906 h 4334655"/>
              <a:gd name="connsiteX10" fmla="*/ 5422729 w 8520997"/>
              <a:gd name="connsiteY10" fmla="*/ 938165 h 4334655"/>
              <a:gd name="connsiteX11" fmla="*/ 6620187 w 8520997"/>
              <a:gd name="connsiteY11" fmla="*/ 1400998 h 4334655"/>
              <a:gd name="connsiteX12" fmla="*/ 7701564 w 8520997"/>
              <a:gd name="connsiteY12" fmla="*/ 1862173 h 4334655"/>
              <a:gd name="connsiteX13" fmla="*/ 8122984 w 8520997"/>
              <a:gd name="connsiteY13" fmla="*/ 2108664 h 4334655"/>
              <a:gd name="connsiteX14" fmla="*/ 8488744 w 8520997"/>
              <a:gd name="connsiteY14" fmla="*/ 2450570 h 4334655"/>
              <a:gd name="connsiteX15" fmla="*/ 8464890 w 8520997"/>
              <a:gd name="connsiteY15" fmla="*/ 3015112 h 4334655"/>
              <a:gd name="connsiteX16" fmla="*/ 8154789 w 8520997"/>
              <a:gd name="connsiteY16" fmla="*/ 3516045 h 4334655"/>
              <a:gd name="connsiteX17" fmla="*/ 7606149 w 8520997"/>
              <a:gd name="connsiteY17" fmla="*/ 3865902 h 4334655"/>
              <a:gd name="connsiteX18" fmla="*/ 5793251 w 8520997"/>
              <a:gd name="connsiteY18" fmla="*/ 4255516 h 4334655"/>
              <a:gd name="connsiteX19" fmla="*/ 2382142 w 8520997"/>
              <a:gd name="connsiteY19" fmla="*/ 4215759 h 4334655"/>
              <a:gd name="connsiteX0" fmla="*/ 2382142 w 8520997"/>
              <a:gd name="connsiteY0" fmla="*/ 4530550 h 4649446"/>
              <a:gd name="connsiteX1" fmla="*/ 553342 w 8520997"/>
              <a:gd name="connsiteY1" fmla="*/ 3377611 h 4649446"/>
              <a:gd name="connsiteX2" fmla="*/ 20604 w 8520997"/>
              <a:gd name="connsiteY2" fmla="*/ 2622237 h 4649446"/>
              <a:gd name="connsiteX3" fmla="*/ 154102 w 8520997"/>
              <a:gd name="connsiteY3" fmla="*/ 1994746 h 4649446"/>
              <a:gd name="connsiteX4" fmla="*/ 572592 w 8520997"/>
              <a:gd name="connsiteY4" fmla="*/ 1340088 h 4649446"/>
              <a:gd name="connsiteX5" fmla="*/ 688096 w 8520997"/>
              <a:gd name="connsiteY5" fmla="*/ 761630 h 4649446"/>
              <a:gd name="connsiteX6" fmla="*/ 873182 w 8520997"/>
              <a:gd name="connsiteY6" fmla="*/ 454845 h 4649446"/>
              <a:gd name="connsiteX7" fmla="*/ 1126253 w 8520997"/>
              <a:gd name="connsiteY7" fmla="*/ 334 h 4649446"/>
              <a:gd name="connsiteX8" fmla="*/ 3474660 w 8520997"/>
              <a:gd name="connsiteY8" fmla="*/ 387879 h 4649446"/>
              <a:gd name="connsiteX9" fmla="*/ 4344498 w 8520997"/>
              <a:gd name="connsiteY9" fmla="*/ 764697 h 4649446"/>
              <a:gd name="connsiteX10" fmla="*/ 5422729 w 8520997"/>
              <a:gd name="connsiteY10" fmla="*/ 1252956 h 4649446"/>
              <a:gd name="connsiteX11" fmla="*/ 6620187 w 8520997"/>
              <a:gd name="connsiteY11" fmla="*/ 1715789 h 4649446"/>
              <a:gd name="connsiteX12" fmla="*/ 7701564 w 8520997"/>
              <a:gd name="connsiteY12" fmla="*/ 2176964 h 4649446"/>
              <a:gd name="connsiteX13" fmla="*/ 8122984 w 8520997"/>
              <a:gd name="connsiteY13" fmla="*/ 2423455 h 4649446"/>
              <a:gd name="connsiteX14" fmla="*/ 8488744 w 8520997"/>
              <a:gd name="connsiteY14" fmla="*/ 2765361 h 4649446"/>
              <a:gd name="connsiteX15" fmla="*/ 8464890 w 8520997"/>
              <a:gd name="connsiteY15" fmla="*/ 3329903 h 4649446"/>
              <a:gd name="connsiteX16" fmla="*/ 8154789 w 8520997"/>
              <a:gd name="connsiteY16" fmla="*/ 3830836 h 4649446"/>
              <a:gd name="connsiteX17" fmla="*/ 7606149 w 8520997"/>
              <a:gd name="connsiteY17" fmla="*/ 4180693 h 4649446"/>
              <a:gd name="connsiteX18" fmla="*/ 5793251 w 8520997"/>
              <a:gd name="connsiteY18" fmla="*/ 4570307 h 4649446"/>
              <a:gd name="connsiteX19" fmla="*/ 2382142 w 8520997"/>
              <a:gd name="connsiteY19" fmla="*/ 4530550 h 4649446"/>
              <a:gd name="connsiteX0" fmla="*/ 2382142 w 8520997"/>
              <a:gd name="connsiteY0" fmla="*/ 4531813 h 4650709"/>
              <a:gd name="connsiteX1" fmla="*/ 553342 w 8520997"/>
              <a:gd name="connsiteY1" fmla="*/ 3378874 h 4650709"/>
              <a:gd name="connsiteX2" fmla="*/ 20604 w 8520997"/>
              <a:gd name="connsiteY2" fmla="*/ 2623500 h 4650709"/>
              <a:gd name="connsiteX3" fmla="*/ 154102 w 8520997"/>
              <a:gd name="connsiteY3" fmla="*/ 1996009 h 4650709"/>
              <a:gd name="connsiteX4" fmla="*/ 572592 w 8520997"/>
              <a:gd name="connsiteY4" fmla="*/ 1341351 h 4650709"/>
              <a:gd name="connsiteX5" fmla="*/ 688096 w 8520997"/>
              <a:gd name="connsiteY5" fmla="*/ 762893 h 4650709"/>
              <a:gd name="connsiteX6" fmla="*/ 873182 w 8520997"/>
              <a:gd name="connsiteY6" fmla="*/ 456108 h 4650709"/>
              <a:gd name="connsiteX7" fmla="*/ 1126253 w 8520997"/>
              <a:gd name="connsiteY7" fmla="*/ 1597 h 4650709"/>
              <a:gd name="connsiteX8" fmla="*/ 3503536 w 8520997"/>
              <a:gd name="connsiteY8" fmla="*/ 626027 h 4650709"/>
              <a:gd name="connsiteX9" fmla="*/ 4344498 w 8520997"/>
              <a:gd name="connsiteY9" fmla="*/ 765960 h 4650709"/>
              <a:gd name="connsiteX10" fmla="*/ 5422729 w 8520997"/>
              <a:gd name="connsiteY10" fmla="*/ 1254219 h 4650709"/>
              <a:gd name="connsiteX11" fmla="*/ 6620187 w 8520997"/>
              <a:gd name="connsiteY11" fmla="*/ 1717052 h 4650709"/>
              <a:gd name="connsiteX12" fmla="*/ 7701564 w 8520997"/>
              <a:gd name="connsiteY12" fmla="*/ 2178227 h 4650709"/>
              <a:gd name="connsiteX13" fmla="*/ 8122984 w 8520997"/>
              <a:gd name="connsiteY13" fmla="*/ 2424718 h 4650709"/>
              <a:gd name="connsiteX14" fmla="*/ 8488744 w 8520997"/>
              <a:gd name="connsiteY14" fmla="*/ 2766624 h 4650709"/>
              <a:gd name="connsiteX15" fmla="*/ 8464890 w 8520997"/>
              <a:gd name="connsiteY15" fmla="*/ 3331166 h 4650709"/>
              <a:gd name="connsiteX16" fmla="*/ 8154789 w 8520997"/>
              <a:gd name="connsiteY16" fmla="*/ 3832099 h 4650709"/>
              <a:gd name="connsiteX17" fmla="*/ 7606149 w 8520997"/>
              <a:gd name="connsiteY17" fmla="*/ 4181956 h 4650709"/>
              <a:gd name="connsiteX18" fmla="*/ 5793251 w 8520997"/>
              <a:gd name="connsiteY18" fmla="*/ 4571570 h 4650709"/>
              <a:gd name="connsiteX19" fmla="*/ 2382142 w 8520997"/>
              <a:gd name="connsiteY19" fmla="*/ 4531813 h 4650709"/>
              <a:gd name="connsiteX0" fmla="*/ 2382142 w 8520997"/>
              <a:gd name="connsiteY0" fmla="*/ 4531813 h 4650709"/>
              <a:gd name="connsiteX1" fmla="*/ 553342 w 8520997"/>
              <a:gd name="connsiteY1" fmla="*/ 3378874 h 4650709"/>
              <a:gd name="connsiteX2" fmla="*/ 20604 w 8520997"/>
              <a:gd name="connsiteY2" fmla="*/ 2623500 h 4650709"/>
              <a:gd name="connsiteX3" fmla="*/ 154102 w 8520997"/>
              <a:gd name="connsiteY3" fmla="*/ 1996009 h 4650709"/>
              <a:gd name="connsiteX4" fmla="*/ 572592 w 8520997"/>
              <a:gd name="connsiteY4" fmla="*/ 1341351 h 4650709"/>
              <a:gd name="connsiteX5" fmla="*/ 688096 w 8520997"/>
              <a:gd name="connsiteY5" fmla="*/ 762893 h 4650709"/>
              <a:gd name="connsiteX6" fmla="*/ 873182 w 8520997"/>
              <a:gd name="connsiteY6" fmla="*/ 456108 h 4650709"/>
              <a:gd name="connsiteX7" fmla="*/ 1126253 w 8520997"/>
              <a:gd name="connsiteY7" fmla="*/ 1597 h 4650709"/>
              <a:gd name="connsiteX8" fmla="*/ 3503536 w 8520997"/>
              <a:gd name="connsiteY8" fmla="*/ 626027 h 4650709"/>
              <a:gd name="connsiteX9" fmla="*/ 4450376 w 8520997"/>
              <a:gd name="connsiteY9" fmla="*/ 1230617 h 4650709"/>
              <a:gd name="connsiteX10" fmla="*/ 5422729 w 8520997"/>
              <a:gd name="connsiteY10" fmla="*/ 1254219 h 4650709"/>
              <a:gd name="connsiteX11" fmla="*/ 6620187 w 8520997"/>
              <a:gd name="connsiteY11" fmla="*/ 1717052 h 4650709"/>
              <a:gd name="connsiteX12" fmla="*/ 7701564 w 8520997"/>
              <a:gd name="connsiteY12" fmla="*/ 2178227 h 4650709"/>
              <a:gd name="connsiteX13" fmla="*/ 8122984 w 8520997"/>
              <a:gd name="connsiteY13" fmla="*/ 2424718 h 4650709"/>
              <a:gd name="connsiteX14" fmla="*/ 8488744 w 8520997"/>
              <a:gd name="connsiteY14" fmla="*/ 2766624 h 4650709"/>
              <a:gd name="connsiteX15" fmla="*/ 8464890 w 8520997"/>
              <a:gd name="connsiteY15" fmla="*/ 3331166 h 4650709"/>
              <a:gd name="connsiteX16" fmla="*/ 8154789 w 8520997"/>
              <a:gd name="connsiteY16" fmla="*/ 3832099 h 4650709"/>
              <a:gd name="connsiteX17" fmla="*/ 7606149 w 8520997"/>
              <a:gd name="connsiteY17" fmla="*/ 4181956 h 4650709"/>
              <a:gd name="connsiteX18" fmla="*/ 5793251 w 8520997"/>
              <a:gd name="connsiteY18" fmla="*/ 4571570 h 4650709"/>
              <a:gd name="connsiteX19" fmla="*/ 2382142 w 8520997"/>
              <a:gd name="connsiteY19" fmla="*/ 4531813 h 4650709"/>
              <a:gd name="connsiteX0" fmla="*/ 2382142 w 8520997"/>
              <a:gd name="connsiteY0" fmla="*/ 4531813 h 4650709"/>
              <a:gd name="connsiteX1" fmla="*/ 553342 w 8520997"/>
              <a:gd name="connsiteY1" fmla="*/ 3378874 h 4650709"/>
              <a:gd name="connsiteX2" fmla="*/ 20604 w 8520997"/>
              <a:gd name="connsiteY2" fmla="*/ 2623500 h 4650709"/>
              <a:gd name="connsiteX3" fmla="*/ 154102 w 8520997"/>
              <a:gd name="connsiteY3" fmla="*/ 1996009 h 4650709"/>
              <a:gd name="connsiteX4" fmla="*/ 572592 w 8520997"/>
              <a:gd name="connsiteY4" fmla="*/ 1341351 h 4650709"/>
              <a:gd name="connsiteX5" fmla="*/ 688096 w 8520997"/>
              <a:gd name="connsiteY5" fmla="*/ 762893 h 4650709"/>
              <a:gd name="connsiteX6" fmla="*/ 873182 w 8520997"/>
              <a:gd name="connsiteY6" fmla="*/ 456108 h 4650709"/>
              <a:gd name="connsiteX7" fmla="*/ 1126253 w 8520997"/>
              <a:gd name="connsiteY7" fmla="*/ 1597 h 4650709"/>
              <a:gd name="connsiteX8" fmla="*/ 3503536 w 8520997"/>
              <a:gd name="connsiteY8" fmla="*/ 626027 h 4650709"/>
              <a:gd name="connsiteX9" fmla="*/ 4450376 w 8520997"/>
              <a:gd name="connsiteY9" fmla="*/ 1230617 h 4650709"/>
              <a:gd name="connsiteX10" fmla="*/ 5644110 w 8520997"/>
              <a:gd name="connsiteY10" fmla="*/ 1518436 h 4650709"/>
              <a:gd name="connsiteX11" fmla="*/ 6620187 w 8520997"/>
              <a:gd name="connsiteY11" fmla="*/ 1717052 h 4650709"/>
              <a:gd name="connsiteX12" fmla="*/ 7701564 w 8520997"/>
              <a:gd name="connsiteY12" fmla="*/ 2178227 h 4650709"/>
              <a:gd name="connsiteX13" fmla="*/ 8122984 w 8520997"/>
              <a:gd name="connsiteY13" fmla="*/ 2424718 h 4650709"/>
              <a:gd name="connsiteX14" fmla="*/ 8488744 w 8520997"/>
              <a:gd name="connsiteY14" fmla="*/ 2766624 h 4650709"/>
              <a:gd name="connsiteX15" fmla="*/ 8464890 w 8520997"/>
              <a:gd name="connsiteY15" fmla="*/ 3331166 h 4650709"/>
              <a:gd name="connsiteX16" fmla="*/ 8154789 w 8520997"/>
              <a:gd name="connsiteY16" fmla="*/ 3832099 h 4650709"/>
              <a:gd name="connsiteX17" fmla="*/ 7606149 w 8520997"/>
              <a:gd name="connsiteY17" fmla="*/ 4181956 h 4650709"/>
              <a:gd name="connsiteX18" fmla="*/ 5793251 w 8520997"/>
              <a:gd name="connsiteY18" fmla="*/ 4571570 h 4650709"/>
              <a:gd name="connsiteX19" fmla="*/ 2382142 w 8520997"/>
              <a:gd name="connsiteY19" fmla="*/ 4531813 h 4650709"/>
              <a:gd name="connsiteX0" fmla="*/ 2382142 w 8520997"/>
              <a:gd name="connsiteY0" fmla="*/ 4532698 h 4651594"/>
              <a:gd name="connsiteX1" fmla="*/ 553342 w 8520997"/>
              <a:gd name="connsiteY1" fmla="*/ 3379759 h 4651594"/>
              <a:gd name="connsiteX2" fmla="*/ 20604 w 8520997"/>
              <a:gd name="connsiteY2" fmla="*/ 2624385 h 4651594"/>
              <a:gd name="connsiteX3" fmla="*/ 154102 w 8520997"/>
              <a:gd name="connsiteY3" fmla="*/ 1996894 h 4651594"/>
              <a:gd name="connsiteX4" fmla="*/ 572592 w 8520997"/>
              <a:gd name="connsiteY4" fmla="*/ 1342236 h 4651594"/>
              <a:gd name="connsiteX5" fmla="*/ 688096 w 8520997"/>
              <a:gd name="connsiteY5" fmla="*/ 763778 h 4651594"/>
              <a:gd name="connsiteX6" fmla="*/ 873182 w 8520997"/>
              <a:gd name="connsiteY6" fmla="*/ 456993 h 4651594"/>
              <a:gd name="connsiteX7" fmla="*/ 1126253 w 8520997"/>
              <a:gd name="connsiteY7" fmla="*/ 2482 h 4651594"/>
              <a:gd name="connsiteX8" fmla="*/ 3051149 w 8520997"/>
              <a:gd name="connsiteY8" fmla="*/ 672467 h 4651594"/>
              <a:gd name="connsiteX9" fmla="*/ 4450376 w 8520997"/>
              <a:gd name="connsiteY9" fmla="*/ 1231502 h 4651594"/>
              <a:gd name="connsiteX10" fmla="*/ 5644110 w 8520997"/>
              <a:gd name="connsiteY10" fmla="*/ 1519321 h 4651594"/>
              <a:gd name="connsiteX11" fmla="*/ 6620187 w 8520997"/>
              <a:gd name="connsiteY11" fmla="*/ 1717937 h 4651594"/>
              <a:gd name="connsiteX12" fmla="*/ 7701564 w 8520997"/>
              <a:gd name="connsiteY12" fmla="*/ 2179112 h 4651594"/>
              <a:gd name="connsiteX13" fmla="*/ 8122984 w 8520997"/>
              <a:gd name="connsiteY13" fmla="*/ 2425603 h 4651594"/>
              <a:gd name="connsiteX14" fmla="*/ 8488744 w 8520997"/>
              <a:gd name="connsiteY14" fmla="*/ 2767509 h 4651594"/>
              <a:gd name="connsiteX15" fmla="*/ 8464890 w 8520997"/>
              <a:gd name="connsiteY15" fmla="*/ 3332051 h 4651594"/>
              <a:gd name="connsiteX16" fmla="*/ 8154789 w 8520997"/>
              <a:gd name="connsiteY16" fmla="*/ 3832984 h 4651594"/>
              <a:gd name="connsiteX17" fmla="*/ 7606149 w 8520997"/>
              <a:gd name="connsiteY17" fmla="*/ 4182841 h 4651594"/>
              <a:gd name="connsiteX18" fmla="*/ 5793251 w 8520997"/>
              <a:gd name="connsiteY18" fmla="*/ 4572455 h 4651594"/>
              <a:gd name="connsiteX19" fmla="*/ 2382142 w 8520997"/>
              <a:gd name="connsiteY19" fmla="*/ 4532698 h 4651594"/>
              <a:gd name="connsiteX0" fmla="*/ 2382142 w 8520997"/>
              <a:gd name="connsiteY0" fmla="*/ 4532698 h 4651594"/>
              <a:gd name="connsiteX1" fmla="*/ 553342 w 8520997"/>
              <a:gd name="connsiteY1" fmla="*/ 3379759 h 4651594"/>
              <a:gd name="connsiteX2" fmla="*/ 20604 w 8520997"/>
              <a:gd name="connsiteY2" fmla="*/ 2624385 h 4651594"/>
              <a:gd name="connsiteX3" fmla="*/ 154102 w 8520997"/>
              <a:gd name="connsiteY3" fmla="*/ 1996894 h 4651594"/>
              <a:gd name="connsiteX4" fmla="*/ 572592 w 8520997"/>
              <a:gd name="connsiteY4" fmla="*/ 1342236 h 4651594"/>
              <a:gd name="connsiteX5" fmla="*/ 688096 w 8520997"/>
              <a:gd name="connsiteY5" fmla="*/ 763778 h 4651594"/>
              <a:gd name="connsiteX6" fmla="*/ 873182 w 8520997"/>
              <a:gd name="connsiteY6" fmla="*/ 456993 h 4651594"/>
              <a:gd name="connsiteX7" fmla="*/ 1126253 w 8520997"/>
              <a:gd name="connsiteY7" fmla="*/ 2482 h 4651594"/>
              <a:gd name="connsiteX8" fmla="*/ 3051149 w 8520997"/>
              <a:gd name="connsiteY8" fmla="*/ 672467 h 4651594"/>
              <a:gd name="connsiteX9" fmla="*/ 4464329 w 8520997"/>
              <a:gd name="connsiteY9" fmla="*/ 1179759 h 4651594"/>
              <a:gd name="connsiteX10" fmla="*/ 4450376 w 8520997"/>
              <a:gd name="connsiteY10" fmla="*/ 1231502 h 4651594"/>
              <a:gd name="connsiteX11" fmla="*/ 5644110 w 8520997"/>
              <a:gd name="connsiteY11" fmla="*/ 1519321 h 4651594"/>
              <a:gd name="connsiteX12" fmla="*/ 6620187 w 8520997"/>
              <a:gd name="connsiteY12" fmla="*/ 1717937 h 4651594"/>
              <a:gd name="connsiteX13" fmla="*/ 7701564 w 8520997"/>
              <a:gd name="connsiteY13" fmla="*/ 2179112 h 4651594"/>
              <a:gd name="connsiteX14" fmla="*/ 8122984 w 8520997"/>
              <a:gd name="connsiteY14" fmla="*/ 2425603 h 4651594"/>
              <a:gd name="connsiteX15" fmla="*/ 8488744 w 8520997"/>
              <a:gd name="connsiteY15" fmla="*/ 2767509 h 4651594"/>
              <a:gd name="connsiteX16" fmla="*/ 8464890 w 8520997"/>
              <a:gd name="connsiteY16" fmla="*/ 3332051 h 4651594"/>
              <a:gd name="connsiteX17" fmla="*/ 8154789 w 8520997"/>
              <a:gd name="connsiteY17" fmla="*/ 3832984 h 4651594"/>
              <a:gd name="connsiteX18" fmla="*/ 7606149 w 8520997"/>
              <a:gd name="connsiteY18" fmla="*/ 4182841 h 4651594"/>
              <a:gd name="connsiteX19" fmla="*/ 5793251 w 8520997"/>
              <a:gd name="connsiteY19" fmla="*/ 4572455 h 4651594"/>
              <a:gd name="connsiteX20" fmla="*/ 2382142 w 8520997"/>
              <a:gd name="connsiteY20" fmla="*/ 4532698 h 4651594"/>
              <a:gd name="connsiteX0" fmla="*/ 2382142 w 8520997"/>
              <a:gd name="connsiteY0" fmla="*/ 4532698 h 4651594"/>
              <a:gd name="connsiteX1" fmla="*/ 553342 w 8520997"/>
              <a:gd name="connsiteY1" fmla="*/ 3379759 h 4651594"/>
              <a:gd name="connsiteX2" fmla="*/ 20604 w 8520997"/>
              <a:gd name="connsiteY2" fmla="*/ 2624385 h 4651594"/>
              <a:gd name="connsiteX3" fmla="*/ 154102 w 8520997"/>
              <a:gd name="connsiteY3" fmla="*/ 1996894 h 4651594"/>
              <a:gd name="connsiteX4" fmla="*/ 572592 w 8520997"/>
              <a:gd name="connsiteY4" fmla="*/ 1342236 h 4651594"/>
              <a:gd name="connsiteX5" fmla="*/ 688096 w 8520997"/>
              <a:gd name="connsiteY5" fmla="*/ 763778 h 4651594"/>
              <a:gd name="connsiteX6" fmla="*/ 873182 w 8520997"/>
              <a:gd name="connsiteY6" fmla="*/ 456993 h 4651594"/>
              <a:gd name="connsiteX7" fmla="*/ 1126253 w 8520997"/>
              <a:gd name="connsiteY7" fmla="*/ 2482 h 4651594"/>
              <a:gd name="connsiteX8" fmla="*/ 3051149 w 8520997"/>
              <a:gd name="connsiteY8" fmla="*/ 672467 h 4651594"/>
              <a:gd name="connsiteX9" fmla="*/ 4464329 w 8520997"/>
              <a:gd name="connsiteY9" fmla="*/ 1179759 h 4651594"/>
              <a:gd name="connsiteX10" fmla="*/ 4450376 w 8520997"/>
              <a:gd name="connsiteY10" fmla="*/ 1231502 h 4651594"/>
              <a:gd name="connsiteX11" fmla="*/ 5798114 w 8520997"/>
              <a:gd name="connsiteY11" fmla="*/ 1528432 h 4651594"/>
              <a:gd name="connsiteX12" fmla="*/ 6620187 w 8520997"/>
              <a:gd name="connsiteY12" fmla="*/ 1717937 h 4651594"/>
              <a:gd name="connsiteX13" fmla="*/ 7701564 w 8520997"/>
              <a:gd name="connsiteY13" fmla="*/ 2179112 h 4651594"/>
              <a:gd name="connsiteX14" fmla="*/ 8122984 w 8520997"/>
              <a:gd name="connsiteY14" fmla="*/ 2425603 h 4651594"/>
              <a:gd name="connsiteX15" fmla="*/ 8488744 w 8520997"/>
              <a:gd name="connsiteY15" fmla="*/ 2767509 h 4651594"/>
              <a:gd name="connsiteX16" fmla="*/ 8464890 w 8520997"/>
              <a:gd name="connsiteY16" fmla="*/ 3332051 h 4651594"/>
              <a:gd name="connsiteX17" fmla="*/ 8154789 w 8520997"/>
              <a:gd name="connsiteY17" fmla="*/ 3832984 h 4651594"/>
              <a:gd name="connsiteX18" fmla="*/ 7606149 w 8520997"/>
              <a:gd name="connsiteY18" fmla="*/ 4182841 h 4651594"/>
              <a:gd name="connsiteX19" fmla="*/ 5793251 w 8520997"/>
              <a:gd name="connsiteY19" fmla="*/ 4572455 h 4651594"/>
              <a:gd name="connsiteX20" fmla="*/ 2382142 w 8520997"/>
              <a:gd name="connsiteY20" fmla="*/ 4532698 h 4651594"/>
              <a:gd name="connsiteX0" fmla="*/ 2382142 w 8520997"/>
              <a:gd name="connsiteY0" fmla="*/ 4532698 h 4651594"/>
              <a:gd name="connsiteX1" fmla="*/ 553342 w 8520997"/>
              <a:gd name="connsiteY1" fmla="*/ 3379759 h 4651594"/>
              <a:gd name="connsiteX2" fmla="*/ 20604 w 8520997"/>
              <a:gd name="connsiteY2" fmla="*/ 2624385 h 4651594"/>
              <a:gd name="connsiteX3" fmla="*/ 154102 w 8520997"/>
              <a:gd name="connsiteY3" fmla="*/ 1996894 h 4651594"/>
              <a:gd name="connsiteX4" fmla="*/ 572592 w 8520997"/>
              <a:gd name="connsiteY4" fmla="*/ 1342236 h 4651594"/>
              <a:gd name="connsiteX5" fmla="*/ 688096 w 8520997"/>
              <a:gd name="connsiteY5" fmla="*/ 763778 h 4651594"/>
              <a:gd name="connsiteX6" fmla="*/ 873182 w 8520997"/>
              <a:gd name="connsiteY6" fmla="*/ 456993 h 4651594"/>
              <a:gd name="connsiteX7" fmla="*/ 1126253 w 8520997"/>
              <a:gd name="connsiteY7" fmla="*/ 2482 h 4651594"/>
              <a:gd name="connsiteX8" fmla="*/ 3051149 w 8520997"/>
              <a:gd name="connsiteY8" fmla="*/ 672467 h 4651594"/>
              <a:gd name="connsiteX9" fmla="*/ 4464329 w 8520997"/>
              <a:gd name="connsiteY9" fmla="*/ 1179759 h 4651594"/>
              <a:gd name="connsiteX10" fmla="*/ 4825761 w 8520997"/>
              <a:gd name="connsiteY10" fmla="*/ 1277056 h 4651594"/>
              <a:gd name="connsiteX11" fmla="*/ 5798114 w 8520997"/>
              <a:gd name="connsiteY11" fmla="*/ 1528432 h 4651594"/>
              <a:gd name="connsiteX12" fmla="*/ 6620187 w 8520997"/>
              <a:gd name="connsiteY12" fmla="*/ 1717937 h 4651594"/>
              <a:gd name="connsiteX13" fmla="*/ 7701564 w 8520997"/>
              <a:gd name="connsiteY13" fmla="*/ 2179112 h 4651594"/>
              <a:gd name="connsiteX14" fmla="*/ 8122984 w 8520997"/>
              <a:gd name="connsiteY14" fmla="*/ 2425603 h 4651594"/>
              <a:gd name="connsiteX15" fmla="*/ 8488744 w 8520997"/>
              <a:gd name="connsiteY15" fmla="*/ 2767509 h 4651594"/>
              <a:gd name="connsiteX16" fmla="*/ 8464890 w 8520997"/>
              <a:gd name="connsiteY16" fmla="*/ 3332051 h 4651594"/>
              <a:gd name="connsiteX17" fmla="*/ 8154789 w 8520997"/>
              <a:gd name="connsiteY17" fmla="*/ 3832984 h 4651594"/>
              <a:gd name="connsiteX18" fmla="*/ 7606149 w 8520997"/>
              <a:gd name="connsiteY18" fmla="*/ 4182841 h 4651594"/>
              <a:gd name="connsiteX19" fmla="*/ 5793251 w 8520997"/>
              <a:gd name="connsiteY19" fmla="*/ 4572455 h 4651594"/>
              <a:gd name="connsiteX20" fmla="*/ 2382142 w 8520997"/>
              <a:gd name="connsiteY20" fmla="*/ 4532698 h 4651594"/>
              <a:gd name="connsiteX0" fmla="*/ 2382142 w 8520997"/>
              <a:gd name="connsiteY0" fmla="*/ 4532698 h 4651594"/>
              <a:gd name="connsiteX1" fmla="*/ 553342 w 8520997"/>
              <a:gd name="connsiteY1" fmla="*/ 3379759 h 4651594"/>
              <a:gd name="connsiteX2" fmla="*/ 20604 w 8520997"/>
              <a:gd name="connsiteY2" fmla="*/ 2624385 h 4651594"/>
              <a:gd name="connsiteX3" fmla="*/ 154102 w 8520997"/>
              <a:gd name="connsiteY3" fmla="*/ 1996894 h 4651594"/>
              <a:gd name="connsiteX4" fmla="*/ 572592 w 8520997"/>
              <a:gd name="connsiteY4" fmla="*/ 1342236 h 4651594"/>
              <a:gd name="connsiteX5" fmla="*/ 688096 w 8520997"/>
              <a:gd name="connsiteY5" fmla="*/ 763778 h 4651594"/>
              <a:gd name="connsiteX6" fmla="*/ 873182 w 8520997"/>
              <a:gd name="connsiteY6" fmla="*/ 456993 h 4651594"/>
              <a:gd name="connsiteX7" fmla="*/ 1126253 w 8520997"/>
              <a:gd name="connsiteY7" fmla="*/ 2482 h 4651594"/>
              <a:gd name="connsiteX8" fmla="*/ 3051149 w 8520997"/>
              <a:gd name="connsiteY8" fmla="*/ 672467 h 4651594"/>
              <a:gd name="connsiteX9" fmla="*/ 4464329 w 8520997"/>
              <a:gd name="connsiteY9" fmla="*/ 1179759 h 4651594"/>
              <a:gd name="connsiteX10" fmla="*/ 4825761 w 8520997"/>
              <a:gd name="connsiteY10" fmla="*/ 1277056 h 4651594"/>
              <a:gd name="connsiteX11" fmla="*/ 5798114 w 8520997"/>
              <a:gd name="connsiteY11" fmla="*/ 1528432 h 4651594"/>
              <a:gd name="connsiteX12" fmla="*/ 6620187 w 8520997"/>
              <a:gd name="connsiteY12" fmla="*/ 1717937 h 4651594"/>
              <a:gd name="connsiteX13" fmla="*/ 7701564 w 8520997"/>
              <a:gd name="connsiteY13" fmla="*/ 2179112 h 4651594"/>
              <a:gd name="connsiteX14" fmla="*/ 8122984 w 8520997"/>
              <a:gd name="connsiteY14" fmla="*/ 2425603 h 4651594"/>
              <a:gd name="connsiteX15" fmla="*/ 8488744 w 8520997"/>
              <a:gd name="connsiteY15" fmla="*/ 2767509 h 4651594"/>
              <a:gd name="connsiteX16" fmla="*/ 8464890 w 8520997"/>
              <a:gd name="connsiteY16" fmla="*/ 3332051 h 4651594"/>
              <a:gd name="connsiteX17" fmla="*/ 8154789 w 8520997"/>
              <a:gd name="connsiteY17" fmla="*/ 3832984 h 4651594"/>
              <a:gd name="connsiteX18" fmla="*/ 7606149 w 8520997"/>
              <a:gd name="connsiteY18" fmla="*/ 4182841 h 4651594"/>
              <a:gd name="connsiteX19" fmla="*/ 5793251 w 8520997"/>
              <a:gd name="connsiteY19" fmla="*/ 4572455 h 4651594"/>
              <a:gd name="connsiteX20" fmla="*/ 2382142 w 8520997"/>
              <a:gd name="connsiteY20" fmla="*/ 4532698 h 4651594"/>
              <a:gd name="connsiteX0" fmla="*/ 2382142 w 8520997"/>
              <a:gd name="connsiteY0" fmla="*/ 4532698 h 4651594"/>
              <a:gd name="connsiteX1" fmla="*/ 553342 w 8520997"/>
              <a:gd name="connsiteY1" fmla="*/ 3379759 h 4651594"/>
              <a:gd name="connsiteX2" fmla="*/ 20604 w 8520997"/>
              <a:gd name="connsiteY2" fmla="*/ 2624385 h 4651594"/>
              <a:gd name="connsiteX3" fmla="*/ 154102 w 8520997"/>
              <a:gd name="connsiteY3" fmla="*/ 1996894 h 4651594"/>
              <a:gd name="connsiteX4" fmla="*/ 572592 w 8520997"/>
              <a:gd name="connsiteY4" fmla="*/ 1342236 h 4651594"/>
              <a:gd name="connsiteX5" fmla="*/ 688096 w 8520997"/>
              <a:gd name="connsiteY5" fmla="*/ 763778 h 4651594"/>
              <a:gd name="connsiteX6" fmla="*/ 873182 w 8520997"/>
              <a:gd name="connsiteY6" fmla="*/ 456993 h 4651594"/>
              <a:gd name="connsiteX7" fmla="*/ 1126253 w 8520997"/>
              <a:gd name="connsiteY7" fmla="*/ 2482 h 4651594"/>
              <a:gd name="connsiteX8" fmla="*/ 3051149 w 8520997"/>
              <a:gd name="connsiteY8" fmla="*/ 672467 h 4651594"/>
              <a:gd name="connsiteX9" fmla="*/ 4464329 w 8520997"/>
              <a:gd name="connsiteY9" fmla="*/ 1179759 h 4651594"/>
              <a:gd name="connsiteX10" fmla="*/ 4825761 w 8520997"/>
              <a:gd name="connsiteY10" fmla="*/ 1277056 h 4651594"/>
              <a:gd name="connsiteX11" fmla="*/ 5798114 w 8520997"/>
              <a:gd name="connsiteY11" fmla="*/ 1528432 h 4651594"/>
              <a:gd name="connsiteX12" fmla="*/ 6822318 w 8520997"/>
              <a:gd name="connsiteY12" fmla="*/ 1872823 h 4651594"/>
              <a:gd name="connsiteX13" fmla="*/ 7701564 w 8520997"/>
              <a:gd name="connsiteY13" fmla="*/ 2179112 h 4651594"/>
              <a:gd name="connsiteX14" fmla="*/ 8122984 w 8520997"/>
              <a:gd name="connsiteY14" fmla="*/ 2425603 h 4651594"/>
              <a:gd name="connsiteX15" fmla="*/ 8488744 w 8520997"/>
              <a:gd name="connsiteY15" fmla="*/ 2767509 h 4651594"/>
              <a:gd name="connsiteX16" fmla="*/ 8464890 w 8520997"/>
              <a:gd name="connsiteY16" fmla="*/ 3332051 h 4651594"/>
              <a:gd name="connsiteX17" fmla="*/ 8154789 w 8520997"/>
              <a:gd name="connsiteY17" fmla="*/ 3832984 h 4651594"/>
              <a:gd name="connsiteX18" fmla="*/ 7606149 w 8520997"/>
              <a:gd name="connsiteY18" fmla="*/ 4182841 h 4651594"/>
              <a:gd name="connsiteX19" fmla="*/ 5793251 w 8520997"/>
              <a:gd name="connsiteY19" fmla="*/ 4572455 h 4651594"/>
              <a:gd name="connsiteX20" fmla="*/ 2382142 w 8520997"/>
              <a:gd name="connsiteY20" fmla="*/ 4532698 h 4651594"/>
              <a:gd name="connsiteX0" fmla="*/ 2382142 w 8520997"/>
              <a:gd name="connsiteY0" fmla="*/ 4532698 h 4651594"/>
              <a:gd name="connsiteX1" fmla="*/ 553342 w 8520997"/>
              <a:gd name="connsiteY1" fmla="*/ 3379759 h 4651594"/>
              <a:gd name="connsiteX2" fmla="*/ 20604 w 8520997"/>
              <a:gd name="connsiteY2" fmla="*/ 2624385 h 4651594"/>
              <a:gd name="connsiteX3" fmla="*/ 154102 w 8520997"/>
              <a:gd name="connsiteY3" fmla="*/ 1996894 h 4651594"/>
              <a:gd name="connsiteX4" fmla="*/ 572592 w 8520997"/>
              <a:gd name="connsiteY4" fmla="*/ 1342236 h 4651594"/>
              <a:gd name="connsiteX5" fmla="*/ 688096 w 8520997"/>
              <a:gd name="connsiteY5" fmla="*/ 763778 h 4651594"/>
              <a:gd name="connsiteX6" fmla="*/ 873182 w 8520997"/>
              <a:gd name="connsiteY6" fmla="*/ 456993 h 4651594"/>
              <a:gd name="connsiteX7" fmla="*/ 1126253 w 8520997"/>
              <a:gd name="connsiteY7" fmla="*/ 2482 h 4651594"/>
              <a:gd name="connsiteX8" fmla="*/ 3051149 w 8520997"/>
              <a:gd name="connsiteY8" fmla="*/ 672467 h 4651594"/>
              <a:gd name="connsiteX9" fmla="*/ 4464329 w 8520997"/>
              <a:gd name="connsiteY9" fmla="*/ 1179759 h 4651594"/>
              <a:gd name="connsiteX10" fmla="*/ 4825761 w 8520997"/>
              <a:gd name="connsiteY10" fmla="*/ 1277056 h 4651594"/>
              <a:gd name="connsiteX11" fmla="*/ 5894367 w 8520997"/>
              <a:gd name="connsiteY11" fmla="*/ 1583098 h 4651594"/>
              <a:gd name="connsiteX12" fmla="*/ 6822318 w 8520997"/>
              <a:gd name="connsiteY12" fmla="*/ 1872823 h 4651594"/>
              <a:gd name="connsiteX13" fmla="*/ 7701564 w 8520997"/>
              <a:gd name="connsiteY13" fmla="*/ 2179112 h 4651594"/>
              <a:gd name="connsiteX14" fmla="*/ 8122984 w 8520997"/>
              <a:gd name="connsiteY14" fmla="*/ 2425603 h 4651594"/>
              <a:gd name="connsiteX15" fmla="*/ 8488744 w 8520997"/>
              <a:gd name="connsiteY15" fmla="*/ 2767509 h 4651594"/>
              <a:gd name="connsiteX16" fmla="*/ 8464890 w 8520997"/>
              <a:gd name="connsiteY16" fmla="*/ 3332051 h 4651594"/>
              <a:gd name="connsiteX17" fmla="*/ 8154789 w 8520997"/>
              <a:gd name="connsiteY17" fmla="*/ 3832984 h 4651594"/>
              <a:gd name="connsiteX18" fmla="*/ 7606149 w 8520997"/>
              <a:gd name="connsiteY18" fmla="*/ 4182841 h 4651594"/>
              <a:gd name="connsiteX19" fmla="*/ 5793251 w 8520997"/>
              <a:gd name="connsiteY19" fmla="*/ 4572455 h 4651594"/>
              <a:gd name="connsiteX20" fmla="*/ 2382142 w 8520997"/>
              <a:gd name="connsiteY20" fmla="*/ 4532698 h 4651594"/>
              <a:gd name="connsiteX0" fmla="*/ 2378418 w 8517273"/>
              <a:gd name="connsiteY0" fmla="*/ 4532698 h 4651594"/>
              <a:gd name="connsiteX1" fmla="*/ 549618 w 8517273"/>
              <a:gd name="connsiteY1" fmla="*/ 3379759 h 4651594"/>
              <a:gd name="connsiteX2" fmla="*/ 16880 w 8517273"/>
              <a:gd name="connsiteY2" fmla="*/ 2624385 h 4651594"/>
              <a:gd name="connsiteX3" fmla="*/ 150378 w 8517273"/>
              <a:gd name="connsiteY3" fmla="*/ 1996894 h 4651594"/>
              <a:gd name="connsiteX4" fmla="*/ 328236 w 8517273"/>
              <a:gd name="connsiteY4" fmla="*/ 1433344 h 4651594"/>
              <a:gd name="connsiteX5" fmla="*/ 684372 w 8517273"/>
              <a:gd name="connsiteY5" fmla="*/ 763778 h 4651594"/>
              <a:gd name="connsiteX6" fmla="*/ 869458 w 8517273"/>
              <a:gd name="connsiteY6" fmla="*/ 456993 h 4651594"/>
              <a:gd name="connsiteX7" fmla="*/ 1122529 w 8517273"/>
              <a:gd name="connsiteY7" fmla="*/ 2482 h 4651594"/>
              <a:gd name="connsiteX8" fmla="*/ 3047425 w 8517273"/>
              <a:gd name="connsiteY8" fmla="*/ 672467 h 4651594"/>
              <a:gd name="connsiteX9" fmla="*/ 4460605 w 8517273"/>
              <a:gd name="connsiteY9" fmla="*/ 1179759 h 4651594"/>
              <a:gd name="connsiteX10" fmla="*/ 4822037 w 8517273"/>
              <a:gd name="connsiteY10" fmla="*/ 1277056 h 4651594"/>
              <a:gd name="connsiteX11" fmla="*/ 5890643 w 8517273"/>
              <a:gd name="connsiteY11" fmla="*/ 1583098 h 4651594"/>
              <a:gd name="connsiteX12" fmla="*/ 6818594 w 8517273"/>
              <a:gd name="connsiteY12" fmla="*/ 1872823 h 4651594"/>
              <a:gd name="connsiteX13" fmla="*/ 7697840 w 8517273"/>
              <a:gd name="connsiteY13" fmla="*/ 2179112 h 4651594"/>
              <a:gd name="connsiteX14" fmla="*/ 8119260 w 8517273"/>
              <a:gd name="connsiteY14" fmla="*/ 2425603 h 4651594"/>
              <a:gd name="connsiteX15" fmla="*/ 8485020 w 8517273"/>
              <a:gd name="connsiteY15" fmla="*/ 2767509 h 4651594"/>
              <a:gd name="connsiteX16" fmla="*/ 8461166 w 8517273"/>
              <a:gd name="connsiteY16" fmla="*/ 3332051 h 4651594"/>
              <a:gd name="connsiteX17" fmla="*/ 8151065 w 8517273"/>
              <a:gd name="connsiteY17" fmla="*/ 3832984 h 4651594"/>
              <a:gd name="connsiteX18" fmla="*/ 7602425 w 8517273"/>
              <a:gd name="connsiteY18" fmla="*/ 4182841 h 4651594"/>
              <a:gd name="connsiteX19" fmla="*/ 5789527 w 8517273"/>
              <a:gd name="connsiteY19" fmla="*/ 4572455 h 4651594"/>
              <a:gd name="connsiteX20" fmla="*/ 2378418 w 8517273"/>
              <a:gd name="connsiteY20" fmla="*/ 4532698 h 4651594"/>
              <a:gd name="connsiteX0" fmla="*/ 2431461 w 8570316"/>
              <a:gd name="connsiteY0" fmla="*/ 4532698 h 4651594"/>
              <a:gd name="connsiteX1" fmla="*/ 602661 w 8570316"/>
              <a:gd name="connsiteY1" fmla="*/ 3379759 h 4651594"/>
              <a:gd name="connsiteX2" fmla="*/ 69923 w 8570316"/>
              <a:gd name="connsiteY2" fmla="*/ 2624385 h 4651594"/>
              <a:gd name="connsiteX3" fmla="*/ 39792 w 8570316"/>
              <a:gd name="connsiteY3" fmla="*/ 2060670 h 4651594"/>
              <a:gd name="connsiteX4" fmla="*/ 381279 w 8570316"/>
              <a:gd name="connsiteY4" fmla="*/ 1433344 h 4651594"/>
              <a:gd name="connsiteX5" fmla="*/ 737415 w 8570316"/>
              <a:gd name="connsiteY5" fmla="*/ 763778 h 4651594"/>
              <a:gd name="connsiteX6" fmla="*/ 922501 w 8570316"/>
              <a:gd name="connsiteY6" fmla="*/ 456993 h 4651594"/>
              <a:gd name="connsiteX7" fmla="*/ 1175572 w 8570316"/>
              <a:gd name="connsiteY7" fmla="*/ 2482 h 4651594"/>
              <a:gd name="connsiteX8" fmla="*/ 3100468 w 8570316"/>
              <a:gd name="connsiteY8" fmla="*/ 672467 h 4651594"/>
              <a:gd name="connsiteX9" fmla="*/ 4513648 w 8570316"/>
              <a:gd name="connsiteY9" fmla="*/ 1179759 h 4651594"/>
              <a:gd name="connsiteX10" fmla="*/ 4875080 w 8570316"/>
              <a:gd name="connsiteY10" fmla="*/ 1277056 h 4651594"/>
              <a:gd name="connsiteX11" fmla="*/ 5943686 w 8570316"/>
              <a:gd name="connsiteY11" fmla="*/ 1583098 h 4651594"/>
              <a:gd name="connsiteX12" fmla="*/ 6871637 w 8570316"/>
              <a:gd name="connsiteY12" fmla="*/ 1872823 h 4651594"/>
              <a:gd name="connsiteX13" fmla="*/ 7750883 w 8570316"/>
              <a:gd name="connsiteY13" fmla="*/ 2179112 h 4651594"/>
              <a:gd name="connsiteX14" fmla="*/ 8172303 w 8570316"/>
              <a:gd name="connsiteY14" fmla="*/ 2425603 h 4651594"/>
              <a:gd name="connsiteX15" fmla="*/ 8538063 w 8570316"/>
              <a:gd name="connsiteY15" fmla="*/ 2767509 h 4651594"/>
              <a:gd name="connsiteX16" fmla="*/ 8514209 w 8570316"/>
              <a:gd name="connsiteY16" fmla="*/ 3332051 h 4651594"/>
              <a:gd name="connsiteX17" fmla="*/ 8204108 w 8570316"/>
              <a:gd name="connsiteY17" fmla="*/ 3832984 h 4651594"/>
              <a:gd name="connsiteX18" fmla="*/ 7655468 w 8570316"/>
              <a:gd name="connsiteY18" fmla="*/ 4182841 h 4651594"/>
              <a:gd name="connsiteX19" fmla="*/ 5842570 w 8570316"/>
              <a:gd name="connsiteY19" fmla="*/ 4572455 h 4651594"/>
              <a:gd name="connsiteX20" fmla="*/ 2431461 w 8570316"/>
              <a:gd name="connsiteY20" fmla="*/ 4532698 h 4651594"/>
              <a:gd name="connsiteX0" fmla="*/ 2431461 w 8570316"/>
              <a:gd name="connsiteY0" fmla="*/ 4532870 h 4651766"/>
              <a:gd name="connsiteX1" fmla="*/ 602661 w 8570316"/>
              <a:gd name="connsiteY1" fmla="*/ 3379931 h 4651766"/>
              <a:gd name="connsiteX2" fmla="*/ 69923 w 8570316"/>
              <a:gd name="connsiteY2" fmla="*/ 2624557 h 4651766"/>
              <a:gd name="connsiteX3" fmla="*/ 39792 w 8570316"/>
              <a:gd name="connsiteY3" fmla="*/ 2060842 h 4651766"/>
              <a:gd name="connsiteX4" fmla="*/ 381279 w 8570316"/>
              <a:gd name="connsiteY4" fmla="*/ 1433516 h 4651766"/>
              <a:gd name="connsiteX5" fmla="*/ 641162 w 8570316"/>
              <a:gd name="connsiteY5" fmla="*/ 918836 h 4651766"/>
              <a:gd name="connsiteX6" fmla="*/ 922501 w 8570316"/>
              <a:gd name="connsiteY6" fmla="*/ 457165 h 4651766"/>
              <a:gd name="connsiteX7" fmla="*/ 1175572 w 8570316"/>
              <a:gd name="connsiteY7" fmla="*/ 2654 h 4651766"/>
              <a:gd name="connsiteX8" fmla="*/ 3100468 w 8570316"/>
              <a:gd name="connsiteY8" fmla="*/ 672639 h 4651766"/>
              <a:gd name="connsiteX9" fmla="*/ 4513648 w 8570316"/>
              <a:gd name="connsiteY9" fmla="*/ 1179931 h 4651766"/>
              <a:gd name="connsiteX10" fmla="*/ 4875080 w 8570316"/>
              <a:gd name="connsiteY10" fmla="*/ 1277228 h 4651766"/>
              <a:gd name="connsiteX11" fmla="*/ 5943686 w 8570316"/>
              <a:gd name="connsiteY11" fmla="*/ 1583270 h 4651766"/>
              <a:gd name="connsiteX12" fmla="*/ 6871637 w 8570316"/>
              <a:gd name="connsiteY12" fmla="*/ 1872995 h 4651766"/>
              <a:gd name="connsiteX13" fmla="*/ 7750883 w 8570316"/>
              <a:gd name="connsiteY13" fmla="*/ 2179284 h 4651766"/>
              <a:gd name="connsiteX14" fmla="*/ 8172303 w 8570316"/>
              <a:gd name="connsiteY14" fmla="*/ 2425775 h 4651766"/>
              <a:gd name="connsiteX15" fmla="*/ 8538063 w 8570316"/>
              <a:gd name="connsiteY15" fmla="*/ 2767681 h 4651766"/>
              <a:gd name="connsiteX16" fmla="*/ 8514209 w 8570316"/>
              <a:gd name="connsiteY16" fmla="*/ 3332223 h 4651766"/>
              <a:gd name="connsiteX17" fmla="*/ 8204108 w 8570316"/>
              <a:gd name="connsiteY17" fmla="*/ 3833156 h 4651766"/>
              <a:gd name="connsiteX18" fmla="*/ 7655468 w 8570316"/>
              <a:gd name="connsiteY18" fmla="*/ 4183013 h 4651766"/>
              <a:gd name="connsiteX19" fmla="*/ 5842570 w 8570316"/>
              <a:gd name="connsiteY19" fmla="*/ 4572627 h 4651766"/>
              <a:gd name="connsiteX20" fmla="*/ 2431461 w 8570316"/>
              <a:gd name="connsiteY20" fmla="*/ 4532870 h 4651766"/>
              <a:gd name="connsiteX0" fmla="*/ 2431461 w 8570316"/>
              <a:gd name="connsiteY0" fmla="*/ 4531734 h 4650630"/>
              <a:gd name="connsiteX1" fmla="*/ 602661 w 8570316"/>
              <a:gd name="connsiteY1" fmla="*/ 3378795 h 4650630"/>
              <a:gd name="connsiteX2" fmla="*/ 69923 w 8570316"/>
              <a:gd name="connsiteY2" fmla="*/ 2623421 h 4650630"/>
              <a:gd name="connsiteX3" fmla="*/ 39792 w 8570316"/>
              <a:gd name="connsiteY3" fmla="*/ 2059706 h 4650630"/>
              <a:gd name="connsiteX4" fmla="*/ 381279 w 8570316"/>
              <a:gd name="connsiteY4" fmla="*/ 1432380 h 4650630"/>
              <a:gd name="connsiteX5" fmla="*/ 641162 w 8570316"/>
              <a:gd name="connsiteY5" fmla="*/ 917700 h 4650630"/>
              <a:gd name="connsiteX6" fmla="*/ 855124 w 8570316"/>
              <a:gd name="connsiteY6" fmla="*/ 501584 h 4650630"/>
              <a:gd name="connsiteX7" fmla="*/ 1175572 w 8570316"/>
              <a:gd name="connsiteY7" fmla="*/ 1518 h 4650630"/>
              <a:gd name="connsiteX8" fmla="*/ 3100468 w 8570316"/>
              <a:gd name="connsiteY8" fmla="*/ 671503 h 4650630"/>
              <a:gd name="connsiteX9" fmla="*/ 4513648 w 8570316"/>
              <a:gd name="connsiteY9" fmla="*/ 1178795 h 4650630"/>
              <a:gd name="connsiteX10" fmla="*/ 4875080 w 8570316"/>
              <a:gd name="connsiteY10" fmla="*/ 1276092 h 4650630"/>
              <a:gd name="connsiteX11" fmla="*/ 5943686 w 8570316"/>
              <a:gd name="connsiteY11" fmla="*/ 1582134 h 4650630"/>
              <a:gd name="connsiteX12" fmla="*/ 6871637 w 8570316"/>
              <a:gd name="connsiteY12" fmla="*/ 1871859 h 4650630"/>
              <a:gd name="connsiteX13" fmla="*/ 7750883 w 8570316"/>
              <a:gd name="connsiteY13" fmla="*/ 2178148 h 4650630"/>
              <a:gd name="connsiteX14" fmla="*/ 8172303 w 8570316"/>
              <a:gd name="connsiteY14" fmla="*/ 2424639 h 4650630"/>
              <a:gd name="connsiteX15" fmla="*/ 8538063 w 8570316"/>
              <a:gd name="connsiteY15" fmla="*/ 2766545 h 4650630"/>
              <a:gd name="connsiteX16" fmla="*/ 8514209 w 8570316"/>
              <a:gd name="connsiteY16" fmla="*/ 3331087 h 4650630"/>
              <a:gd name="connsiteX17" fmla="*/ 8204108 w 8570316"/>
              <a:gd name="connsiteY17" fmla="*/ 3832020 h 4650630"/>
              <a:gd name="connsiteX18" fmla="*/ 7655468 w 8570316"/>
              <a:gd name="connsiteY18" fmla="*/ 4181877 h 4650630"/>
              <a:gd name="connsiteX19" fmla="*/ 5842570 w 8570316"/>
              <a:gd name="connsiteY19" fmla="*/ 4571491 h 4650630"/>
              <a:gd name="connsiteX20" fmla="*/ 2431461 w 8570316"/>
              <a:gd name="connsiteY20" fmla="*/ 4531734 h 4650630"/>
              <a:gd name="connsiteX0" fmla="*/ 2467996 w 8606851"/>
              <a:gd name="connsiteY0" fmla="*/ 4531734 h 4650630"/>
              <a:gd name="connsiteX1" fmla="*/ 639196 w 8606851"/>
              <a:gd name="connsiteY1" fmla="*/ 3378795 h 4650630"/>
              <a:gd name="connsiteX2" fmla="*/ 48706 w 8606851"/>
              <a:gd name="connsiteY2" fmla="*/ 2687197 h 4650630"/>
              <a:gd name="connsiteX3" fmla="*/ 76327 w 8606851"/>
              <a:gd name="connsiteY3" fmla="*/ 2059706 h 4650630"/>
              <a:gd name="connsiteX4" fmla="*/ 417814 w 8606851"/>
              <a:gd name="connsiteY4" fmla="*/ 1432380 h 4650630"/>
              <a:gd name="connsiteX5" fmla="*/ 677697 w 8606851"/>
              <a:gd name="connsiteY5" fmla="*/ 917700 h 4650630"/>
              <a:gd name="connsiteX6" fmla="*/ 891659 w 8606851"/>
              <a:gd name="connsiteY6" fmla="*/ 501584 h 4650630"/>
              <a:gd name="connsiteX7" fmla="*/ 1212107 w 8606851"/>
              <a:gd name="connsiteY7" fmla="*/ 1518 h 4650630"/>
              <a:gd name="connsiteX8" fmla="*/ 3137003 w 8606851"/>
              <a:gd name="connsiteY8" fmla="*/ 671503 h 4650630"/>
              <a:gd name="connsiteX9" fmla="*/ 4550183 w 8606851"/>
              <a:gd name="connsiteY9" fmla="*/ 1178795 h 4650630"/>
              <a:gd name="connsiteX10" fmla="*/ 4911615 w 8606851"/>
              <a:gd name="connsiteY10" fmla="*/ 1276092 h 4650630"/>
              <a:gd name="connsiteX11" fmla="*/ 5980221 w 8606851"/>
              <a:gd name="connsiteY11" fmla="*/ 1582134 h 4650630"/>
              <a:gd name="connsiteX12" fmla="*/ 6908172 w 8606851"/>
              <a:gd name="connsiteY12" fmla="*/ 1871859 h 4650630"/>
              <a:gd name="connsiteX13" fmla="*/ 7787418 w 8606851"/>
              <a:gd name="connsiteY13" fmla="*/ 2178148 h 4650630"/>
              <a:gd name="connsiteX14" fmla="*/ 8208838 w 8606851"/>
              <a:gd name="connsiteY14" fmla="*/ 2424639 h 4650630"/>
              <a:gd name="connsiteX15" fmla="*/ 8574598 w 8606851"/>
              <a:gd name="connsiteY15" fmla="*/ 2766545 h 4650630"/>
              <a:gd name="connsiteX16" fmla="*/ 8550744 w 8606851"/>
              <a:gd name="connsiteY16" fmla="*/ 3331087 h 4650630"/>
              <a:gd name="connsiteX17" fmla="*/ 8240643 w 8606851"/>
              <a:gd name="connsiteY17" fmla="*/ 3832020 h 4650630"/>
              <a:gd name="connsiteX18" fmla="*/ 7692003 w 8606851"/>
              <a:gd name="connsiteY18" fmla="*/ 4181877 h 4650630"/>
              <a:gd name="connsiteX19" fmla="*/ 5879105 w 8606851"/>
              <a:gd name="connsiteY19" fmla="*/ 4571491 h 4650630"/>
              <a:gd name="connsiteX20" fmla="*/ 2467996 w 8606851"/>
              <a:gd name="connsiteY20" fmla="*/ 4531734 h 4650630"/>
              <a:gd name="connsiteX0" fmla="*/ 2464475 w 8603330"/>
              <a:gd name="connsiteY0" fmla="*/ 4531734 h 4642026"/>
              <a:gd name="connsiteX1" fmla="*/ 587549 w 8603330"/>
              <a:gd name="connsiteY1" fmla="*/ 3506348 h 4642026"/>
              <a:gd name="connsiteX2" fmla="*/ 45185 w 8603330"/>
              <a:gd name="connsiteY2" fmla="*/ 2687197 h 4642026"/>
              <a:gd name="connsiteX3" fmla="*/ 72806 w 8603330"/>
              <a:gd name="connsiteY3" fmla="*/ 2059706 h 4642026"/>
              <a:gd name="connsiteX4" fmla="*/ 414293 w 8603330"/>
              <a:gd name="connsiteY4" fmla="*/ 1432380 h 4642026"/>
              <a:gd name="connsiteX5" fmla="*/ 674176 w 8603330"/>
              <a:gd name="connsiteY5" fmla="*/ 917700 h 4642026"/>
              <a:gd name="connsiteX6" fmla="*/ 888138 w 8603330"/>
              <a:gd name="connsiteY6" fmla="*/ 501584 h 4642026"/>
              <a:gd name="connsiteX7" fmla="*/ 1208586 w 8603330"/>
              <a:gd name="connsiteY7" fmla="*/ 1518 h 4642026"/>
              <a:gd name="connsiteX8" fmla="*/ 3133482 w 8603330"/>
              <a:gd name="connsiteY8" fmla="*/ 671503 h 4642026"/>
              <a:gd name="connsiteX9" fmla="*/ 4546662 w 8603330"/>
              <a:gd name="connsiteY9" fmla="*/ 1178795 h 4642026"/>
              <a:gd name="connsiteX10" fmla="*/ 4908094 w 8603330"/>
              <a:gd name="connsiteY10" fmla="*/ 1276092 h 4642026"/>
              <a:gd name="connsiteX11" fmla="*/ 5976700 w 8603330"/>
              <a:gd name="connsiteY11" fmla="*/ 1582134 h 4642026"/>
              <a:gd name="connsiteX12" fmla="*/ 6904651 w 8603330"/>
              <a:gd name="connsiteY12" fmla="*/ 1871859 h 4642026"/>
              <a:gd name="connsiteX13" fmla="*/ 7783897 w 8603330"/>
              <a:gd name="connsiteY13" fmla="*/ 2178148 h 4642026"/>
              <a:gd name="connsiteX14" fmla="*/ 8205317 w 8603330"/>
              <a:gd name="connsiteY14" fmla="*/ 2424639 h 4642026"/>
              <a:gd name="connsiteX15" fmla="*/ 8571077 w 8603330"/>
              <a:gd name="connsiteY15" fmla="*/ 2766545 h 4642026"/>
              <a:gd name="connsiteX16" fmla="*/ 8547223 w 8603330"/>
              <a:gd name="connsiteY16" fmla="*/ 3331087 h 4642026"/>
              <a:gd name="connsiteX17" fmla="*/ 8237122 w 8603330"/>
              <a:gd name="connsiteY17" fmla="*/ 3832020 h 4642026"/>
              <a:gd name="connsiteX18" fmla="*/ 7688482 w 8603330"/>
              <a:gd name="connsiteY18" fmla="*/ 4181877 h 4642026"/>
              <a:gd name="connsiteX19" fmla="*/ 5875584 w 8603330"/>
              <a:gd name="connsiteY19" fmla="*/ 4571491 h 4642026"/>
              <a:gd name="connsiteX20" fmla="*/ 2464475 w 8603330"/>
              <a:gd name="connsiteY20" fmla="*/ 4531734 h 4642026"/>
              <a:gd name="connsiteX0" fmla="*/ 2464475 w 8603330"/>
              <a:gd name="connsiteY0" fmla="*/ 4531734 h 4616233"/>
              <a:gd name="connsiteX1" fmla="*/ 1110443 w 8603330"/>
              <a:gd name="connsiteY1" fmla="*/ 3921185 h 4616233"/>
              <a:gd name="connsiteX2" fmla="*/ 587549 w 8603330"/>
              <a:gd name="connsiteY2" fmla="*/ 3506348 h 4616233"/>
              <a:gd name="connsiteX3" fmla="*/ 45185 w 8603330"/>
              <a:gd name="connsiteY3" fmla="*/ 2687197 h 4616233"/>
              <a:gd name="connsiteX4" fmla="*/ 72806 w 8603330"/>
              <a:gd name="connsiteY4" fmla="*/ 2059706 h 4616233"/>
              <a:gd name="connsiteX5" fmla="*/ 414293 w 8603330"/>
              <a:gd name="connsiteY5" fmla="*/ 1432380 h 4616233"/>
              <a:gd name="connsiteX6" fmla="*/ 674176 w 8603330"/>
              <a:gd name="connsiteY6" fmla="*/ 917700 h 4616233"/>
              <a:gd name="connsiteX7" fmla="*/ 888138 w 8603330"/>
              <a:gd name="connsiteY7" fmla="*/ 501584 h 4616233"/>
              <a:gd name="connsiteX8" fmla="*/ 1208586 w 8603330"/>
              <a:gd name="connsiteY8" fmla="*/ 1518 h 4616233"/>
              <a:gd name="connsiteX9" fmla="*/ 3133482 w 8603330"/>
              <a:gd name="connsiteY9" fmla="*/ 671503 h 4616233"/>
              <a:gd name="connsiteX10" fmla="*/ 4546662 w 8603330"/>
              <a:gd name="connsiteY10" fmla="*/ 1178795 h 4616233"/>
              <a:gd name="connsiteX11" fmla="*/ 4908094 w 8603330"/>
              <a:gd name="connsiteY11" fmla="*/ 1276092 h 4616233"/>
              <a:gd name="connsiteX12" fmla="*/ 5976700 w 8603330"/>
              <a:gd name="connsiteY12" fmla="*/ 1582134 h 4616233"/>
              <a:gd name="connsiteX13" fmla="*/ 6904651 w 8603330"/>
              <a:gd name="connsiteY13" fmla="*/ 1871859 h 4616233"/>
              <a:gd name="connsiteX14" fmla="*/ 7783897 w 8603330"/>
              <a:gd name="connsiteY14" fmla="*/ 2178148 h 4616233"/>
              <a:gd name="connsiteX15" fmla="*/ 8205317 w 8603330"/>
              <a:gd name="connsiteY15" fmla="*/ 2424639 h 4616233"/>
              <a:gd name="connsiteX16" fmla="*/ 8571077 w 8603330"/>
              <a:gd name="connsiteY16" fmla="*/ 2766545 h 4616233"/>
              <a:gd name="connsiteX17" fmla="*/ 8547223 w 8603330"/>
              <a:gd name="connsiteY17" fmla="*/ 3331087 h 4616233"/>
              <a:gd name="connsiteX18" fmla="*/ 8237122 w 8603330"/>
              <a:gd name="connsiteY18" fmla="*/ 3832020 h 4616233"/>
              <a:gd name="connsiteX19" fmla="*/ 7688482 w 8603330"/>
              <a:gd name="connsiteY19" fmla="*/ 4181877 h 4616233"/>
              <a:gd name="connsiteX20" fmla="*/ 5875584 w 8603330"/>
              <a:gd name="connsiteY20" fmla="*/ 4571491 h 4616233"/>
              <a:gd name="connsiteX21" fmla="*/ 2464475 w 8603330"/>
              <a:gd name="connsiteY21" fmla="*/ 4531734 h 4616233"/>
              <a:gd name="connsiteX0" fmla="*/ 2464475 w 8603330"/>
              <a:gd name="connsiteY0" fmla="*/ 4531734 h 4612294"/>
              <a:gd name="connsiteX1" fmla="*/ 1004565 w 8603330"/>
              <a:gd name="connsiteY1" fmla="*/ 3994072 h 4612294"/>
              <a:gd name="connsiteX2" fmla="*/ 587549 w 8603330"/>
              <a:gd name="connsiteY2" fmla="*/ 3506348 h 4612294"/>
              <a:gd name="connsiteX3" fmla="*/ 45185 w 8603330"/>
              <a:gd name="connsiteY3" fmla="*/ 2687197 h 4612294"/>
              <a:gd name="connsiteX4" fmla="*/ 72806 w 8603330"/>
              <a:gd name="connsiteY4" fmla="*/ 2059706 h 4612294"/>
              <a:gd name="connsiteX5" fmla="*/ 414293 w 8603330"/>
              <a:gd name="connsiteY5" fmla="*/ 1432380 h 4612294"/>
              <a:gd name="connsiteX6" fmla="*/ 674176 w 8603330"/>
              <a:gd name="connsiteY6" fmla="*/ 917700 h 4612294"/>
              <a:gd name="connsiteX7" fmla="*/ 888138 w 8603330"/>
              <a:gd name="connsiteY7" fmla="*/ 501584 h 4612294"/>
              <a:gd name="connsiteX8" fmla="*/ 1208586 w 8603330"/>
              <a:gd name="connsiteY8" fmla="*/ 1518 h 4612294"/>
              <a:gd name="connsiteX9" fmla="*/ 3133482 w 8603330"/>
              <a:gd name="connsiteY9" fmla="*/ 671503 h 4612294"/>
              <a:gd name="connsiteX10" fmla="*/ 4546662 w 8603330"/>
              <a:gd name="connsiteY10" fmla="*/ 1178795 h 4612294"/>
              <a:gd name="connsiteX11" fmla="*/ 4908094 w 8603330"/>
              <a:gd name="connsiteY11" fmla="*/ 1276092 h 4612294"/>
              <a:gd name="connsiteX12" fmla="*/ 5976700 w 8603330"/>
              <a:gd name="connsiteY12" fmla="*/ 1582134 h 4612294"/>
              <a:gd name="connsiteX13" fmla="*/ 6904651 w 8603330"/>
              <a:gd name="connsiteY13" fmla="*/ 1871859 h 4612294"/>
              <a:gd name="connsiteX14" fmla="*/ 7783897 w 8603330"/>
              <a:gd name="connsiteY14" fmla="*/ 2178148 h 4612294"/>
              <a:gd name="connsiteX15" fmla="*/ 8205317 w 8603330"/>
              <a:gd name="connsiteY15" fmla="*/ 2424639 h 4612294"/>
              <a:gd name="connsiteX16" fmla="*/ 8571077 w 8603330"/>
              <a:gd name="connsiteY16" fmla="*/ 2766545 h 4612294"/>
              <a:gd name="connsiteX17" fmla="*/ 8547223 w 8603330"/>
              <a:gd name="connsiteY17" fmla="*/ 3331087 h 4612294"/>
              <a:gd name="connsiteX18" fmla="*/ 8237122 w 8603330"/>
              <a:gd name="connsiteY18" fmla="*/ 3832020 h 4612294"/>
              <a:gd name="connsiteX19" fmla="*/ 7688482 w 8603330"/>
              <a:gd name="connsiteY19" fmla="*/ 4181877 h 4612294"/>
              <a:gd name="connsiteX20" fmla="*/ 5875584 w 8603330"/>
              <a:gd name="connsiteY20" fmla="*/ 4571491 h 4612294"/>
              <a:gd name="connsiteX21" fmla="*/ 2464475 w 8603330"/>
              <a:gd name="connsiteY21" fmla="*/ 4531734 h 4612294"/>
              <a:gd name="connsiteX0" fmla="*/ 2464475 w 8603330"/>
              <a:gd name="connsiteY0" fmla="*/ 4531734 h 4668649"/>
              <a:gd name="connsiteX1" fmla="*/ 1004565 w 8603330"/>
              <a:gd name="connsiteY1" fmla="*/ 3994072 h 4668649"/>
              <a:gd name="connsiteX2" fmla="*/ 587549 w 8603330"/>
              <a:gd name="connsiteY2" fmla="*/ 3506348 h 4668649"/>
              <a:gd name="connsiteX3" fmla="*/ 45185 w 8603330"/>
              <a:gd name="connsiteY3" fmla="*/ 2687197 h 4668649"/>
              <a:gd name="connsiteX4" fmla="*/ 72806 w 8603330"/>
              <a:gd name="connsiteY4" fmla="*/ 2059706 h 4668649"/>
              <a:gd name="connsiteX5" fmla="*/ 414293 w 8603330"/>
              <a:gd name="connsiteY5" fmla="*/ 1432380 h 4668649"/>
              <a:gd name="connsiteX6" fmla="*/ 674176 w 8603330"/>
              <a:gd name="connsiteY6" fmla="*/ 917700 h 4668649"/>
              <a:gd name="connsiteX7" fmla="*/ 888138 w 8603330"/>
              <a:gd name="connsiteY7" fmla="*/ 501584 h 4668649"/>
              <a:gd name="connsiteX8" fmla="*/ 1208586 w 8603330"/>
              <a:gd name="connsiteY8" fmla="*/ 1518 h 4668649"/>
              <a:gd name="connsiteX9" fmla="*/ 3133482 w 8603330"/>
              <a:gd name="connsiteY9" fmla="*/ 671503 h 4668649"/>
              <a:gd name="connsiteX10" fmla="*/ 4546662 w 8603330"/>
              <a:gd name="connsiteY10" fmla="*/ 1178795 h 4668649"/>
              <a:gd name="connsiteX11" fmla="*/ 4908094 w 8603330"/>
              <a:gd name="connsiteY11" fmla="*/ 1276092 h 4668649"/>
              <a:gd name="connsiteX12" fmla="*/ 5976700 w 8603330"/>
              <a:gd name="connsiteY12" fmla="*/ 1582134 h 4668649"/>
              <a:gd name="connsiteX13" fmla="*/ 6904651 w 8603330"/>
              <a:gd name="connsiteY13" fmla="*/ 1871859 h 4668649"/>
              <a:gd name="connsiteX14" fmla="*/ 7783897 w 8603330"/>
              <a:gd name="connsiteY14" fmla="*/ 2178148 h 4668649"/>
              <a:gd name="connsiteX15" fmla="*/ 8205317 w 8603330"/>
              <a:gd name="connsiteY15" fmla="*/ 2424639 h 4668649"/>
              <a:gd name="connsiteX16" fmla="*/ 8571077 w 8603330"/>
              <a:gd name="connsiteY16" fmla="*/ 2766545 h 4668649"/>
              <a:gd name="connsiteX17" fmla="*/ 8547223 w 8603330"/>
              <a:gd name="connsiteY17" fmla="*/ 3331087 h 4668649"/>
              <a:gd name="connsiteX18" fmla="*/ 8237122 w 8603330"/>
              <a:gd name="connsiteY18" fmla="*/ 3832020 h 4668649"/>
              <a:gd name="connsiteX19" fmla="*/ 6639328 w 8603330"/>
              <a:gd name="connsiteY19" fmla="*/ 3380115 h 4668649"/>
              <a:gd name="connsiteX20" fmla="*/ 5875584 w 8603330"/>
              <a:gd name="connsiteY20" fmla="*/ 4571491 h 4668649"/>
              <a:gd name="connsiteX21" fmla="*/ 2464475 w 8603330"/>
              <a:gd name="connsiteY21" fmla="*/ 4531734 h 4668649"/>
              <a:gd name="connsiteX0" fmla="*/ 2464475 w 8630645"/>
              <a:gd name="connsiteY0" fmla="*/ 4531734 h 4668649"/>
              <a:gd name="connsiteX1" fmla="*/ 1004565 w 8630645"/>
              <a:gd name="connsiteY1" fmla="*/ 3994072 h 4668649"/>
              <a:gd name="connsiteX2" fmla="*/ 587549 w 8630645"/>
              <a:gd name="connsiteY2" fmla="*/ 3506348 h 4668649"/>
              <a:gd name="connsiteX3" fmla="*/ 45185 w 8630645"/>
              <a:gd name="connsiteY3" fmla="*/ 2687197 h 4668649"/>
              <a:gd name="connsiteX4" fmla="*/ 72806 w 8630645"/>
              <a:gd name="connsiteY4" fmla="*/ 2059706 h 4668649"/>
              <a:gd name="connsiteX5" fmla="*/ 414293 w 8630645"/>
              <a:gd name="connsiteY5" fmla="*/ 1432380 h 4668649"/>
              <a:gd name="connsiteX6" fmla="*/ 674176 w 8630645"/>
              <a:gd name="connsiteY6" fmla="*/ 917700 h 4668649"/>
              <a:gd name="connsiteX7" fmla="*/ 888138 w 8630645"/>
              <a:gd name="connsiteY7" fmla="*/ 501584 h 4668649"/>
              <a:gd name="connsiteX8" fmla="*/ 1208586 w 8630645"/>
              <a:gd name="connsiteY8" fmla="*/ 1518 h 4668649"/>
              <a:gd name="connsiteX9" fmla="*/ 3133482 w 8630645"/>
              <a:gd name="connsiteY9" fmla="*/ 671503 h 4668649"/>
              <a:gd name="connsiteX10" fmla="*/ 4546662 w 8630645"/>
              <a:gd name="connsiteY10" fmla="*/ 1178795 h 4668649"/>
              <a:gd name="connsiteX11" fmla="*/ 4908094 w 8630645"/>
              <a:gd name="connsiteY11" fmla="*/ 1276092 h 4668649"/>
              <a:gd name="connsiteX12" fmla="*/ 5976700 w 8630645"/>
              <a:gd name="connsiteY12" fmla="*/ 1582134 h 4668649"/>
              <a:gd name="connsiteX13" fmla="*/ 6904651 w 8630645"/>
              <a:gd name="connsiteY13" fmla="*/ 1871859 h 4668649"/>
              <a:gd name="connsiteX14" fmla="*/ 7783897 w 8630645"/>
              <a:gd name="connsiteY14" fmla="*/ 2178148 h 4668649"/>
              <a:gd name="connsiteX15" fmla="*/ 8205317 w 8630645"/>
              <a:gd name="connsiteY15" fmla="*/ 2424639 h 4668649"/>
              <a:gd name="connsiteX16" fmla="*/ 8571077 w 8630645"/>
              <a:gd name="connsiteY16" fmla="*/ 2766545 h 4668649"/>
              <a:gd name="connsiteX17" fmla="*/ 8547223 w 8630645"/>
              <a:gd name="connsiteY17" fmla="*/ 3331087 h 4668649"/>
              <a:gd name="connsiteX18" fmla="*/ 7775109 w 8630645"/>
              <a:gd name="connsiteY18" fmla="*/ 2866261 h 4668649"/>
              <a:gd name="connsiteX19" fmla="*/ 6639328 w 8630645"/>
              <a:gd name="connsiteY19" fmla="*/ 3380115 h 4668649"/>
              <a:gd name="connsiteX20" fmla="*/ 5875584 w 8630645"/>
              <a:gd name="connsiteY20" fmla="*/ 4571491 h 4668649"/>
              <a:gd name="connsiteX21" fmla="*/ 2464475 w 8630645"/>
              <a:gd name="connsiteY21" fmla="*/ 4531734 h 4668649"/>
              <a:gd name="connsiteX0" fmla="*/ 2464475 w 8664750"/>
              <a:gd name="connsiteY0" fmla="*/ 4531734 h 4668649"/>
              <a:gd name="connsiteX1" fmla="*/ 1004565 w 8664750"/>
              <a:gd name="connsiteY1" fmla="*/ 3994072 h 4668649"/>
              <a:gd name="connsiteX2" fmla="*/ 587549 w 8664750"/>
              <a:gd name="connsiteY2" fmla="*/ 3506348 h 4668649"/>
              <a:gd name="connsiteX3" fmla="*/ 45185 w 8664750"/>
              <a:gd name="connsiteY3" fmla="*/ 2687197 h 4668649"/>
              <a:gd name="connsiteX4" fmla="*/ 72806 w 8664750"/>
              <a:gd name="connsiteY4" fmla="*/ 2059706 h 4668649"/>
              <a:gd name="connsiteX5" fmla="*/ 414293 w 8664750"/>
              <a:gd name="connsiteY5" fmla="*/ 1432380 h 4668649"/>
              <a:gd name="connsiteX6" fmla="*/ 674176 w 8664750"/>
              <a:gd name="connsiteY6" fmla="*/ 917700 h 4668649"/>
              <a:gd name="connsiteX7" fmla="*/ 888138 w 8664750"/>
              <a:gd name="connsiteY7" fmla="*/ 501584 h 4668649"/>
              <a:gd name="connsiteX8" fmla="*/ 1208586 w 8664750"/>
              <a:gd name="connsiteY8" fmla="*/ 1518 h 4668649"/>
              <a:gd name="connsiteX9" fmla="*/ 3133482 w 8664750"/>
              <a:gd name="connsiteY9" fmla="*/ 671503 h 4668649"/>
              <a:gd name="connsiteX10" fmla="*/ 4546662 w 8664750"/>
              <a:gd name="connsiteY10" fmla="*/ 1178795 h 4668649"/>
              <a:gd name="connsiteX11" fmla="*/ 4908094 w 8664750"/>
              <a:gd name="connsiteY11" fmla="*/ 1276092 h 4668649"/>
              <a:gd name="connsiteX12" fmla="*/ 5976700 w 8664750"/>
              <a:gd name="connsiteY12" fmla="*/ 1582134 h 4668649"/>
              <a:gd name="connsiteX13" fmla="*/ 6904651 w 8664750"/>
              <a:gd name="connsiteY13" fmla="*/ 1871859 h 4668649"/>
              <a:gd name="connsiteX14" fmla="*/ 7783897 w 8664750"/>
              <a:gd name="connsiteY14" fmla="*/ 2178148 h 4668649"/>
              <a:gd name="connsiteX15" fmla="*/ 8205317 w 8664750"/>
              <a:gd name="connsiteY15" fmla="*/ 2424639 h 4668649"/>
              <a:gd name="connsiteX16" fmla="*/ 8571077 w 8664750"/>
              <a:gd name="connsiteY16" fmla="*/ 2766545 h 4668649"/>
              <a:gd name="connsiteX17" fmla="*/ 8547223 w 8664750"/>
              <a:gd name="connsiteY17" fmla="*/ 3331087 h 4668649"/>
              <a:gd name="connsiteX18" fmla="*/ 7284221 w 8664750"/>
              <a:gd name="connsiteY18" fmla="*/ 3221587 h 4668649"/>
              <a:gd name="connsiteX19" fmla="*/ 6639328 w 8664750"/>
              <a:gd name="connsiteY19" fmla="*/ 3380115 h 4668649"/>
              <a:gd name="connsiteX20" fmla="*/ 5875584 w 8664750"/>
              <a:gd name="connsiteY20" fmla="*/ 4571491 h 4668649"/>
              <a:gd name="connsiteX21" fmla="*/ 2464475 w 8664750"/>
              <a:gd name="connsiteY21" fmla="*/ 4531734 h 4668649"/>
              <a:gd name="connsiteX0" fmla="*/ 2464475 w 8588597"/>
              <a:gd name="connsiteY0" fmla="*/ 4531734 h 4668649"/>
              <a:gd name="connsiteX1" fmla="*/ 1004565 w 8588597"/>
              <a:gd name="connsiteY1" fmla="*/ 3994072 h 4668649"/>
              <a:gd name="connsiteX2" fmla="*/ 587549 w 8588597"/>
              <a:gd name="connsiteY2" fmla="*/ 3506348 h 4668649"/>
              <a:gd name="connsiteX3" fmla="*/ 45185 w 8588597"/>
              <a:gd name="connsiteY3" fmla="*/ 2687197 h 4668649"/>
              <a:gd name="connsiteX4" fmla="*/ 72806 w 8588597"/>
              <a:gd name="connsiteY4" fmla="*/ 2059706 h 4668649"/>
              <a:gd name="connsiteX5" fmla="*/ 414293 w 8588597"/>
              <a:gd name="connsiteY5" fmla="*/ 1432380 h 4668649"/>
              <a:gd name="connsiteX6" fmla="*/ 674176 w 8588597"/>
              <a:gd name="connsiteY6" fmla="*/ 917700 h 4668649"/>
              <a:gd name="connsiteX7" fmla="*/ 888138 w 8588597"/>
              <a:gd name="connsiteY7" fmla="*/ 501584 h 4668649"/>
              <a:gd name="connsiteX8" fmla="*/ 1208586 w 8588597"/>
              <a:gd name="connsiteY8" fmla="*/ 1518 h 4668649"/>
              <a:gd name="connsiteX9" fmla="*/ 3133482 w 8588597"/>
              <a:gd name="connsiteY9" fmla="*/ 671503 h 4668649"/>
              <a:gd name="connsiteX10" fmla="*/ 4546662 w 8588597"/>
              <a:gd name="connsiteY10" fmla="*/ 1178795 h 4668649"/>
              <a:gd name="connsiteX11" fmla="*/ 4908094 w 8588597"/>
              <a:gd name="connsiteY11" fmla="*/ 1276092 h 4668649"/>
              <a:gd name="connsiteX12" fmla="*/ 5976700 w 8588597"/>
              <a:gd name="connsiteY12" fmla="*/ 1582134 h 4668649"/>
              <a:gd name="connsiteX13" fmla="*/ 6904651 w 8588597"/>
              <a:gd name="connsiteY13" fmla="*/ 1871859 h 4668649"/>
              <a:gd name="connsiteX14" fmla="*/ 7783897 w 8588597"/>
              <a:gd name="connsiteY14" fmla="*/ 2178148 h 4668649"/>
              <a:gd name="connsiteX15" fmla="*/ 8205317 w 8588597"/>
              <a:gd name="connsiteY15" fmla="*/ 2424639 h 4668649"/>
              <a:gd name="connsiteX16" fmla="*/ 8571077 w 8588597"/>
              <a:gd name="connsiteY16" fmla="*/ 2766545 h 4668649"/>
              <a:gd name="connsiteX17" fmla="*/ 7623198 w 8588597"/>
              <a:gd name="connsiteY17" fmla="*/ 3121536 h 4668649"/>
              <a:gd name="connsiteX18" fmla="*/ 7284221 w 8588597"/>
              <a:gd name="connsiteY18" fmla="*/ 3221587 h 4668649"/>
              <a:gd name="connsiteX19" fmla="*/ 6639328 w 8588597"/>
              <a:gd name="connsiteY19" fmla="*/ 3380115 h 4668649"/>
              <a:gd name="connsiteX20" fmla="*/ 5875584 w 8588597"/>
              <a:gd name="connsiteY20" fmla="*/ 4571491 h 4668649"/>
              <a:gd name="connsiteX21" fmla="*/ 2464475 w 8588597"/>
              <a:gd name="connsiteY21" fmla="*/ 4531734 h 4668649"/>
              <a:gd name="connsiteX0" fmla="*/ 2464475 w 8217466"/>
              <a:gd name="connsiteY0" fmla="*/ 4531734 h 4668649"/>
              <a:gd name="connsiteX1" fmla="*/ 1004565 w 8217466"/>
              <a:gd name="connsiteY1" fmla="*/ 3994072 h 4668649"/>
              <a:gd name="connsiteX2" fmla="*/ 587549 w 8217466"/>
              <a:gd name="connsiteY2" fmla="*/ 3506348 h 4668649"/>
              <a:gd name="connsiteX3" fmla="*/ 45185 w 8217466"/>
              <a:gd name="connsiteY3" fmla="*/ 2687197 h 4668649"/>
              <a:gd name="connsiteX4" fmla="*/ 72806 w 8217466"/>
              <a:gd name="connsiteY4" fmla="*/ 2059706 h 4668649"/>
              <a:gd name="connsiteX5" fmla="*/ 414293 w 8217466"/>
              <a:gd name="connsiteY5" fmla="*/ 1432380 h 4668649"/>
              <a:gd name="connsiteX6" fmla="*/ 674176 w 8217466"/>
              <a:gd name="connsiteY6" fmla="*/ 917700 h 4668649"/>
              <a:gd name="connsiteX7" fmla="*/ 888138 w 8217466"/>
              <a:gd name="connsiteY7" fmla="*/ 501584 h 4668649"/>
              <a:gd name="connsiteX8" fmla="*/ 1208586 w 8217466"/>
              <a:gd name="connsiteY8" fmla="*/ 1518 h 4668649"/>
              <a:gd name="connsiteX9" fmla="*/ 3133482 w 8217466"/>
              <a:gd name="connsiteY9" fmla="*/ 671503 h 4668649"/>
              <a:gd name="connsiteX10" fmla="*/ 4546662 w 8217466"/>
              <a:gd name="connsiteY10" fmla="*/ 1178795 h 4668649"/>
              <a:gd name="connsiteX11" fmla="*/ 4908094 w 8217466"/>
              <a:gd name="connsiteY11" fmla="*/ 1276092 h 4668649"/>
              <a:gd name="connsiteX12" fmla="*/ 5976700 w 8217466"/>
              <a:gd name="connsiteY12" fmla="*/ 1582134 h 4668649"/>
              <a:gd name="connsiteX13" fmla="*/ 6904651 w 8217466"/>
              <a:gd name="connsiteY13" fmla="*/ 1871859 h 4668649"/>
              <a:gd name="connsiteX14" fmla="*/ 7783897 w 8217466"/>
              <a:gd name="connsiteY14" fmla="*/ 2178148 h 4668649"/>
              <a:gd name="connsiteX15" fmla="*/ 8205317 w 8217466"/>
              <a:gd name="connsiteY15" fmla="*/ 2424639 h 4668649"/>
              <a:gd name="connsiteX16" fmla="*/ 8060938 w 8217466"/>
              <a:gd name="connsiteY16" fmla="*/ 2830322 h 4668649"/>
              <a:gd name="connsiteX17" fmla="*/ 7623198 w 8217466"/>
              <a:gd name="connsiteY17" fmla="*/ 3121536 h 4668649"/>
              <a:gd name="connsiteX18" fmla="*/ 7284221 w 8217466"/>
              <a:gd name="connsiteY18" fmla="*/ 3221587 h 4668649"/>
              <a:gd name="connsiteX19" fmla="*/ 6639328 w 8217466"/>
              <a:gd name="connsiteY19" fmla="*/ 3380115 h 4668649"/>
              <a:gd name="connsiteX20" fmla="*/ 5875584 w 8217466"/>
              <a:gd name="connsiteY20" fmla="*/ 4571491 h 4668649"/>
              <a:gd name="connsiteX21" fmla="*/ 2464475 w 8217466"/>
              <a:gd name="connsiteY21" fmla="*/ 4531734 h 4668649"/>
              <a:gd name="connsiteX0" fmla="*/ 2464475 w 8217466"/>
              <a:gd name="connsiteY0" fmla="*/ 4531734 h 4532727"/>
              <a:gd name="connsiteX1" fmla="*/ 1004565 w 8217466"/>
              <a:gd name="connsiteY1" fmla="*/ 3994072 h 4532727"/>
              <a:gd name="connsiteX2" fmla="*/ 587549 w 8217466"/>
              <a:gd name="connsiteY2" fmla="*/ 3506348 h 4532727"/>
              <a:gd name="connsiteX3" fmla="*/ 45185 w 8217466"/>
              <a:gd name="connsiteY3" fmla="*/ 2687197 h 4532727"/>
              <a:gd name="connsiteX4" fmla="*/ 72806 w 8217466"/>
              <a:gd name="connsiteY4" fmla="*/ 2059706 h 4532727"/>
              <a:gd name="connsiteX5" fmla="*/ 414293 w 8217466"/>
              <a:gd name="connsiteY5" fmla="*/ 1432380 h 4532727"/>
              <a:gd name="connsiteX6" fmla="*/ 674176 w 8217466"/>
              <a:gd name="connsiteY6" fmla="*/ 917700 h 4532727"/>
              <a:gd name="connsiteX7" fmla="*/ 888138 w 8217466"/>
              <a:gd name="connsiteY7" fmla="*/ 501584 h 4532727"/>
              <a:gd name="connsiteX8" fmla="*/ 1208586 w 8217466"/>
              <a:gd name="connsiteY8" fmla="*/ 1518 h 4532727"/>
              <a:gd name="connsiteX9" fmla="*/ 3133482 w 8217466"/>
              <a:gd name="connsiteY9" fmla="*/ 671503 h 4532727"/>
              <a:gd name="connsiteX10" fmla="*/ 4546662 w 8217466"/>
              <a:gd name="connsiteY10" fmla="*/ 1178795 h 4532727"/>
              <a:gd name="connsiteX11" fmla="*/ 4908094 w 8217466"/>
              <a:gd name="connsiteY11" fmla="*/ 1276092 h 4532727"/>
              <a:gd name="connsiteX12" fmla="*/ 5976700 w 8217466"/>
              <a:gd name="connsiteY12" fmla="*/ 1582134 h 4532727"/>
              <a:gd name="connsiteX13" fmla="*/ 6904651 w 8217466"/>
              <a:gd name="connsiteY13" fmla="*/ 1871859 h 4532727"/>
              <a:gd name="connsiteX14" fmla="*/ 7783897 w 8217466"/>
              <a:gd name="connsiteY14" fmla="*/ 2178148 h 4532727"/>
              <a:gd name="connsiteX15" fmla="*/ 8205317 w 8217466"/>
              <a:gd name="connsiteY15" fmla="*/ 2424639 h 4532727"/>
              <a:gd name="connsiteX16" fmla="*/ 8060938 w 8217466"/>
              <a:gd name="connsiteY16" fmla="*/ 2830322 h 4532727"/>
              <a:gd name="connsiteX17" fmla="*/ 7623198 w 8217466"/>
              <a:gd name="connsiteY17" fmla="*/ 3121536 h 4532727"/>
              <a:gd name="connsiteX18" fmla="*/ 7284221 w 8217466"/>
              <a:gd name="connsiteY18" fmla="*/ 3221587 h 4532727"/>
              <a:gd name="connsiteX19" fmla="*/ 6639328 w 8217466"/>
              <a:gd name="connsiteY19" fmla="*/ 3380115 h 4532727"/>
              <a:gd name="connsiteX20" fmla="*/ 5086312 w 8217466"/>
              <a:gd name="connsiteY20" fmla="*/ 4106834 h 4532727"/>
              <a:gd name="connsiteX21" fmla="*/ 2464475 w 8217466"/>
              <a:gd name="connsiteY21" fmla="*/ 4531734 h 4532727"/>
              <a:gd name="connsiteX0" fmla="*/ 2830235 w 8217466"/>
              <a:gd name="connsiteY0" fmla="*/ 3939524 h 4128145"/>
              <a:gd name="connsiteX1" fmla="*/ 1004565 w 8217466"/>
              <a:gd name="connsiteY1" fmla="*/ 3994072 h 4128145"/>
              <a:gd name="connsiteX2" fmla="*/ 587549 w 8217466"/>
              <a:gd name="connsiteY2" fmla="*/ 3506348 h 4128145"/>
              <a:gd name="connsiteX3" fmla="*/ 45185 w 8217466"/>
              <a:gd name="connsiteY3" fmla="*/ 2687197 h 4128145"/>
              <a:gd name="connsiteX4" fmla="*/ 72806 w 8217466"/>
              <a:gd name="connsiteY4" fmla="*/ 2059706 h 4128145"/>
              <a:gd name="connsiteX5" fmla="*/ 414293 w 8217466"/>
              <a:gd name="connsiteY5" fmla="*/ 1432380 h 4128145"/>
              <a:gd name="connsiteX6" fmla="*/ 674176 w 8217466"/>
              <a:gd name="connsiteY6" fmla="*/ 917700 h 4128145"/>
              <a:gd name="connsiteX7" fmla="*/ 888138 w 8217466"/>
              <a:gd name="connsiteY7" fmla="*/ 501584 h 4128145"/>
              <a:gd name="connsiteX8" fmla="*/ 1208586 w 8217466"/>
              <a:gd name="connsiteY8" fmla="*/ 1518 h 4128145"/>
              <a:gd name="connsiteX9" fmla="*/ 3133482 w 8217466"/>
              <a:gd name="connsiteY9" fmla="*/ 671503 h 4128145"/>
              <a:gd name="connsiteX10" fmla="*/ 4546662 w 8217466"/>
              <a:gd name="connsiteY10" fmla="*/ 1178795 h 4128145"/>
              <a:gd name="connsiteX11" fmla="*/ 4908094 w 8217466"/>
              <a:gd name="connsiteY11" fmla="*/ 1276092 h 4128145"/>
              <a:gd name="connsiteX12" fmla="*/ 5976700 w 8217466"/>
              <a:gd name="connsiteY12" fmla="*/ 1582134 h 4128145"/>
              <a:gd name="connsiteX13" fmla="*/ 6904651 w 8217466"/>
              <a:gd name="connsiteY13" fmla="*/ 1871859 h 4128145"/>
              <a:gd name="connsiteX14" fmla="*/ 7783897 w 8217466"/>
              <a:gd name="connsiteY14" fmla="*/ 2178148 h 4128145"/>
              <a:gd name="connsiteX15" fmla="*/ 8205317 w 8217466"/>
              <a:gd name="connsiteY15" fmla="*/ 2424639 h 4128145"/>
              <a:gd name="connsiteX16" fmla="*/ 8060938 w 8217466"/>
              <a:gd name="connsiteY16" fmla="*/ 2830322 h 4128145"/>
              <a:gd name="connsiteX17" fmla="*/ 7623198 w 8217466"/>
              <a:gd name="connsiteY17" fmla="*/ 3121536 h 4128145"/>
              <a:gd name="connsiteX18" fmla="*/ 7284221 w 8217466"/>
              <a:gd name="connsiteY18" fmla="*/ 3221587 h 4128145"/>
              <a:gd name="connsiteX19" fmla="*/ 6639328 w 8217466"/>
              <a:gd name="connsiteY19" fmla="*/ 3380115 h 4128145"/>
              <a:gd name="connsiteX20" fmla="*/ 5086312 w 8217466"/>
              <a:gd name="connsiteY20" fmla="*/ 4106834 h 4128145"/>
              <a:gd name="connsiteX21" fmla="*/ 2830235 w 8217466"/>
              <a:gd name="connsiteY21" fmla="*/ 3939524 h 4128145"/>
              <a:gd name="connsiteX0" fmla="*/ 2830235 w 8217466"/>
              <a:gd name="connsiteY0" fmla="*/ 3939524 h 4094063"/>
              <a:gd name="connsiteX1" fmla="*/ 1004565 w 8217466"/>
              <a:gd name="connsiteY1" fmla="*/ 3994072 h 4094063"/>
              <a:gd name="connsiteX2" fmla="*/ 587549 w 8217466"/>
              <a:gd name="connsiteY2" fmla="*/ 3506348 h 4094063"/>
              <a:gd name="connsiteX3" fmla="*/ 45185 w 8217466"/>
              <a:gd name="connsiteY3" fmla="*/ 2687197 h 4094063"/>
              <a:gd name="connsiteX4" fmla="*/ 72806 w 8217466"/>
              <a:gd name="connsiteY4" fmla="*/ 2059706 h 4094063"/>
              <a:gd name="connsiteX5" fmla="*/ 414293 w 8217466"/>
              <a:gd name="connsiteY5" fmla="*/ 1432380 h 4094063"/>
              <a:gd name="connsiteX6" fmla="*/ 674176 w 8217466"/>
              <a:gd name="connsiteY6" fmla="*/ 917700 h 4094063"/>
              <a:gd name="connsiteX7" fmla="*/ 888138 w 8217466"/>
              <a:gd name="connsiteY7" fmla="*/ 501584 h 4094063"/>
              <a:gd name="connsiteX8" fmla="*/ 1208586 w 8217466"/>
              <a:gd name="connsiteY8" fmla="*/ 1518 h 4094063"/>
              <a:gd name="connsiteX9" fmla="*/ 3133482 w 8217466"/>
              <a:gd name="connsiteY9" fmla="*/ 671503 h 4094063"/>
              <a:gd name="connsiteX10" fmla="*/ 4546662 w 8217466"/>
              <a:gd name="connsiteY10" fmla="*/ 1178795 h 4094063"/>
              <a:gd name="connsiteX11" fmla="*/ 4908094 w 8217466"/>
              <a:gd name="connsiteY11" fmla="*/ 1276092 h 4094063"/>
              <a:gd name="connsiteX12" fmla="*/ 5976700 w 8217466"/>
              <a:gd name="connsiteY12" fmla="*/ 1582134 h 4094063"/>
              <a:gd name="connsiteX13" fmla="*/ 6904651 w 8217466"/>
              <a:gd name="connsiteY13" fmla="*/ 1871859 h 4094063"/>
              <a:gd name="connsiteX14" fmla="*/ 7783897 w 8217466"/>
              <a:gd name="connsiteY14" fmla="*/ 2178148 h 4094063"/>
              <a:gd name="connsiteX15" fmla="*/ 8205317 w 8217466"/>
              <a:gd name="connsiteY15" fmla="*/ 2424639 h 4094063"/>
              <a:gd name="connsiteX16" fmla="*/ 8060938 w 8217466"/>
              <a:gd name="connsiteY16" fmla="*/ 2830322 h 4094063"/>
              <a:gd name="connsiteX17" fmla="*/ 7623198 w 8217466"/>
              <a:gd name="connsiteY17" fmla="*/ 3121536 h 4094063"/>
              <a:gd name="connsiteX18" fmla="*/ 7284221 w 8217466"/>
              <a:gd name="connsiteY18" fmla="*/ 3221587 h 4094063"/>
              <a:gd name="connsiteX19" fmla="*/ 6639328 w 8217466"/>
              <a:gd name="connsiteY19" fmla="*/ 3380115 h 4094063"/>
              <a:gd name="connsiteX20" fmla="*/ 5163314 w 8217466"/>
              <a:gd name="connsiteY20" fmla="*/ 4070390 h 4094063"/>
              <a:gd name="connsiteX21" fmla="*/ 2830235 w 8217466"/>
              <a:gd name="connsiteY21" fmla="*/ 3939524 h 4094063"/>
              <a:gd name="connsiteX0" fmla="*/ 2849485 w 8217466"/>
              <a:gd name="connsiteY0" fmla="*/ 4322183 h 4323203"/>
              <a:gd name="connsiteX1" fmla="*/ 1004565 w 8217466"/>
              <a:gd name="connsiteY1" fmla="*/ 3994072 h 4323203"/>
              <a:gd name="connsiteX2" fmla="*/ 587549 w 8217466"/>
              <a:gd name="connsiteY2" fmla="*/ 3506348 h 4323203"/>
              <a:gd name="connsiteX3" fmla="*/ 45185 w 8217466"/>
              <a:gd name="connsiteY3" fmla="*/ 2687197 h 4323203"/>
              <a:gd name="connsiteX4" fmla="*/ 72806 w 8217466"/>
              <a:gd name="connsiteY4" fmla="*/ 2059706 h 4323203"/>
              <a:gd name="connsiteX5" fmla="*/ 414293 w 8217466"/>
              <a:gd name="connsiteY5" fmla="*/ 1432380 h 4323203"/>
              <a:gd name="connsiteX6" fmla="*/ 674176 w 8217466"/>
              <a:gd name="connsiteY6" fmla="*/ 917700 h 4323203"/>
              <a:gd name="connsiteX7" fmla="*/ 888138 w 8217466"/>
              <a:gd name="connsiteY7" fmla="*/ 501584 h 4323203"/>
              <a:gd name="connsiteX8" fmla="*/ 1208586 w 8217466"/>
              <a:gd name="connsiteY8" fmla="*/ 1518 h 4323203"/>
              <a:gd name="connsiteX9" fmla="*/ 3133482 w 8217466"/>
              <a:gd name="connsiteY9" fmla="*/ 671503 h 4323203"/>
              <a:gd name="connsiteX10" fmla="*/ 4546662 w 8217466"/>
              <a:gd name="connsiteY10" fmla="*/ 1178795 h 4323203"/>
              <a:gd name="connsiteX11" fmla="*/ 4908094 w 8217466"/>
              <a:gd name="connsiteY11" fmla="*/ 1276092 h 4323203"/>
              <a:gd name="connsiteX12" fmla="*/ 5976700 w 8217466"/>
              <a:gd name="connsiteY12" fmla="*/ 1582134 h 4323203"/>
              <a:gd name="connsiteX13" fmla="*/ 6904651 w 8217466"/>
              <a:gd name="connsiteY13" fmla="*/ 1871859 h 4323203"/>
              <a:gd name="connsiteX14" fmla="*/ 7783897 w 8217466"/>
              <a:gd name="connsiteY14" fmla="*/ 2178148 h 4323203"/>
              <a:gd name="connsiteX15" fmla="*/ 8205317 w 8217466"/>
              <a:gd name="connsiteY15" fmla="*/ 2424639 h 4323203"/>
              <a:gd name="connsiteX16" fmla="*/ 8060938 w 8217466"/>
              <a:gd name="connsiteY16" fmla="*/ 2830322 h 4323203"/>
              <a:gd name="connsiteX17" fmla="*/ 7623198 w 8217466"/>
              <a:gd name="connsiteY17" fmla="*/ 3121536 h 4323203"/>
              <a:gd name="connsiteX18" fmla="*/ 7284221 w 8217466"/>
              <a:gd name="connsiteY18" fmla="*/ 3221587 h 4323203"/>
              <a:gd name="connsiteX19" fmla="*/ 6639328 w 8217466"/>
              <a:gd name="connsiteY19" fmla="*/ 3380115 h 4323203"/>
              <a:gd name="connsiteX20" fmla="*/ 5163314 w 8217466"/>
              <a:gd name="connsiteY20" fmla="*/ 4070390 h 4323203"/>
              <a:gd name="connsiteX21" fmla="*/ 2849485 w 8217466"/>
              <a:gd name="connsiteY21" fmla="*/ 4322183 h 4323203"/>
              <a:gd name="connsiteX0" fmla="*/ 1761830 w 8217466"/>
              <a:gd name="connsiteY0" fmla="*/ 4322184 h 4323204"/>
              <a:gd name="connsiteX1" fmla="*/ 1004565 w 8217466"/>
              <a:gd name="connsiteY1" fmla="*/ 3994072 h 4323204"/>
              <a:gd name="connsiteX2" fmla="*/ 587549 w 8217466"/>
              <a:gd name="connsiteY2" fmla="*/ 3506348 h 4323204"/>
              <a:gd name="connsiteX3" fmla="*/ 45185 w 8217466"/>
              <a:gd name="connsiteY3" fmla="*/ 2687197 h 4323204"/>
              <a:gd name="connsiteX4" fmla="*/ 72806 w 8217466"/>
              <a:gd name="connsiteY4" fmla="*/ 2059706 h 4323204"/>
              <a:gd name="connsiteX5" fmla="*/ 414293 w 8217466"/>
              <a:gd name="connsiteY5" fmla="*/ 1432380 h 4323204"/>
              <a:gd name="connsiteX6" fmla="*/ 674176 w 8217466"/>
              <a:gd name="connsiteY6" fmla="*/ 917700 h 4323204"/>
              <a:gd name="connsiteX7" fmla="*/ 888138 w 8217466"/>
              <a:gd name="connsiteY7" fmla="*/ 501584 h 4323204"/>
              <a:gd name="connsiteX8" fmla="*/ 1208586 w 8217466"/>
              <a:gd name="connsiteY8" fmla="*/ 1518 h 4323204"/>
              <a:gd name="connsiteX9" fmla="*/ 3133482 w 8217466"/>
              <a:gd name="connsiteY9" fmla="*/ 671503 h 4323204"/>
              <a:gd name="connsiteX10" fmla="*/ 4546662 w 8217466"/>
              <a:gd name="connsiteY10" fmla="*/ 1178795 h 4323204"/>
              <a:gd name="connsiteX11" fmla="*/ 4908094 w 8217466"/>
              <a:gd name="connsiteY11" fmla="*/ 1276092 h 4323204"/>
              <a:gd name="connsiteX12" fmla="*/ 5976700 w 8217466"/>
              <a:gd name="connsiteY12" fmla="*/ 1582134 h 4323204"/>
              <a:gd name="connsiteX13" fmla="*/ 6904651 w 8217466"/>
              <a:gd name="connsiteY13" fmla="*/ 1871859 h 4323204"/>
              <a:gd name="connsiteX14" fmla="*/ 7783897 w 8217466"/>
              <a:gd name="connsiteY14" fmla="*/ 2178148 h 4323204"/>
              <a:gd name="connsiteX15" fmla="*/ 8205317 w 8217466"/>
              <a:gd name="connsiteY15" fmla="*/ 2424639 h 4323204"/>
              <a:gd name="connsiteX16" fmla="*/ 8060938 w 8217466"/>
              <a:gd name="connsiteY16" fmla="*/ 2830322 h 4323204"/>
              <a:gd name="connsiteX17" fmla="*/ 7623198 w 8217466"/>
              <a:gd name="connsiteY17" fmla="*/ 3121536 h 4323204"/>
              <a:gd name="connsiteX18" fmla="*/ 7284221 w 8217466"/>
              <a:gd name="connsiteY18" fmla="*/ 3221587 h 4323204"/>
              <a:gd name="connsiteX19" fmla="*/ 6639328 w 8217466"/>
              <a:gd name="connsiteY19" fmla="*/ 3380115 h 4323204"/>
              <a:gd name="connsiteX20" fmla="*/ 5163314 w 8217466"/>
              <a:gd name="connsiteY20" fmla="*/ 4070390 h 4323204"/>
              <a:gd name="connsiteX21" fmla="*/ 1761830 w 8217466"/>
              <a:gd name="connsiteY21" fmla="*/ 4322184 h 4323204"/>
              <a:gd name="connsiteX0" fmla="*/ 1761830 w 8217466"/>
              <a:gd name="connsiteY0" fmla="*/ 4322184 h 4322804"/>
              <a:gd name="connsiteX1" fmla="*/ 1014191 w 8217466"/>
              <a:gd name="connsiteY1" fmla="*/ 4012294 h 4322804"/>
              <a:gd name="connsiteX2" fmla="*/ 587549 w 8217466"/>
              <a:gd name="connsiteY2" fmla="*/ 3506348 h 4322804"/>
              <a:gd name="connsiteX3" fmla="*/ 45185 w 8217466"/>
              <a:gd name="connsiteY3" fmla="*/ 2687197 h 4322804"/>
              <a:gd name="connsiteX4" fmla="*/ 72806 w 8217466"/>
              <a:gd name="connsiteY4" fmla="*/ 2059706 h 4322804"/>
              <a:gd name="connsiteX5" fmla="*/ 414293 w 8217466"/>
              <a:gd name="connsiteY5" fmla="*/ 1432380 h 4322804"/>
              <a:gd name="connsiteX6" fmla="*/ 674176 w 8217466"/>
              <a:gd name="connsiteY6" fmla="*/ 917700 h 4322804"/>
              <a:gd name="connsiteX7" fmla="*/ 888138 w 8217466"/>
              <a:gd name="connsiteY7" fmla="*/ 501584 h 4322804"/>
              <a:gd name="connsiteX8" fmla="*/ 1208586 w 8217466"/>
              <a:gd name="connsiteY8" fmla="*/ 1518 h 4322804"/>
              <a:gd name="connsiteX9" fmla="*/ 3133482 w 8217466"/>
              <a:gd name="connsiteY9" fmla="*/ 671503 h 4322804"/>
              <a:gd name="connsiteX10" fmla="*/ 4546662 w 8217466"/>
              <a:gd name="connsiteY10" fmla="*/ 1178795 h 4322804"/>
              <a:gd name="connsiteX11" fmla="*/ 4908094 w 8217466"/>
              <a:gd name="connsiteY11" fmla="*/ 1276092 h 4322804"/>
              <a:gd name="connsiteX12" fmla="*/ 5976700 w 8217466"/>
              <a:gd name="connsiteY12" fmla="*/ 1582134 h 4322804"/>
              <a:gd name="connsiteX13" fmla="*/ 6904651 w 8217466"/>
              <a:gd name="connsiteY13" fmla="*/ 1871859 h 4322804"/>
              <a:gd name="connsiteX14" fmla="*/ 7783897 w 8217466"/>
              <a:gd name="connsiteY14" fmla="*/ 2178148 h 4322804"/>
              <a:gd name="connsiteX15" fmla="*/ 8205317 w 8217466"/>
              <a:gd name="connsiteY15" fmla="*/ 2424639 h 4322804"/>
              <a:gd name="connsiteX16" fmla="*/ 8060938 w 8217466"/>
              <a:gd name="connsiteY16" fmla="*/ 2830322 h 4322804"/>
              <a:gd name="connsiteX17" fmla="*/ 7623198 w 8217466"/>
              <a:gd name="connsiteY17" fmla="*/ 3121536 h 4322804"/>
              <a:gd name="connsiteX18" fmla="*/ 7284221 w 8217466"/>
              <a:gd name="connsiteY18" fmla="*/ 3221587 h 4322804"/>
              <a:gd name="connsiteX19" fmla="*/ 6639328 w 8217466"/>
              <a:gd name="connsiteY19" fmla="*/ 3380115 h 4322804"/>
              <a:gd name="connsiteX20" fmla="*/ 5163314 w 8217466"/>
              <a:gd name="connsiteY20" fmla="*/ 4070390 h 4322804"/>
              <a:gd name="connsiteX21" fmla="*/ 1761830 w 8217466"/>
              <a:gd name="connsiteY21" fmla="*/ 4322184 h 4322804"/>
              <a:gd name="connsiteX0" fmla="*/ 1761830 w 8217466"/>
              <a:gd name="connsiteY0" fmla="*/ 4322184 h 4323075"/>
              <a:gd name="connsiteX1" fmla="*/ 1206696 w 8217466"/>
              <a:gd name="connsiteY1" fmla="*/ 4148961 h 4323075"/>
              <a:gd name="connsiteX2" fmla="*/ 1014191 w 8217466"/>
              <a:gd name="connsiteY2" fmla="*/ 4012294 h 4323075"/>
              <a:gd name="connsiteX3" fmla="*/ 587549 w 8217466"/>
              <a:gd name="connsiteY3" fmla="*/ 3506348 h 4323075"/>
              <a:gd name="connsiteX4" fmla="*/ 45185 w 8217466"/>
              <a:gd name="connsiteY4" fmla="*/ 2687197 h 4323075"/>
              <a:gd name="connsiteX5" fmla="*/ 72806 w 8217466"/>
              <a:gd name="connsiteY5" fmla="*/ 2059706 h 4323075"/>
              <a:gd name="connsiteX6" fmla="*/ 414293 w 8217466"/>
              <a:gd name="connsiteY6" fmla="*/ 1432380 h 4323075"/>
              <a:gd name="connsiteX7" fmla="*/ 674176 w 8217466"/>
              <a:gd name="connsiteY7" fmla="*/ 917700 h 4323075"/>
              <a:gd name="connsiteX8" fmla="*/ 888138 w 8217466"/>
              <a:gd name="connsiteY8" fmla="*/ 501584 h 4323075"/>
              <a:gd name="connsiteX9" fmla="*/ 1208586 w 8217466"/>
              <a:gd name="connsiteY9" fmla="*/ 1518 h 4323075"/>
              <a:gd name="connsiteX10" fmla="*/ 3133482 w 8217466"/>
              <a:gd name="connsiteY10" fmla="*/ 671503 h 4323075"/>
              <a:gd name="connsiteX11" fmla="*/ 4546662 w 8217466"/>
              <a:gd name="connsiteY11" fmla="*/ 1178795 h 4323075"/>
              <a:gd name="connsiteX12" fmla="*/ 4908094 w 8217466"/>
              <a:gd name="connsiteY12" fmla="*/ 1276092 h 4323075"/>
              <a:gd name="connsiteX13" fmla="*/ 5976700 w 8217466"/>
              <a:gd name="connsiteY13" fmla="*/ 1582134 h 4323075"/>
              <a:gd name="connsiteX14" fmla="*/ 6904651 w 8217466"/>
              <a:gd name="connsiteY14" fmla="*/ 1871859 h 4323075"/>
              <a:gd name="connsiteX15" fmla="*/ 7783897 w 8217466"/>
              <a:gd name="connsiteY15" fmla="*/ 2178148 h 4323075"/>
              <a:gd name="connsiteX16" fmla="*/ 8205317 w 8217466"/>
              <a:gd name="connsiteY16" fmla="*/ 2424639 h 4323075"/>
              <a:gd name="connsiteX17" fmla="*/ 8060938 w 8217466"/>
              <a:gd name="connsiteY17" fmla="*/ 2830322 h 4323075"/>
              <a:gd name="connsiteX18" fmla="*/ 7623198 w 8217466"/>
              <a:gd name="connsiteY18" fmla="*/ 3121536 h 4323075"/>
              <a:gd name="connsiteX19" fmla="*/ 7284221 w 8217466"/>
              <a:gd name="connsiteY19" fmla="*/ 3221587 h 4323075"/>
              <a:gd name="connsiteX20" fmla="*/ 6639328 w 8217466"/>
              <a:gd name="connsiteY20" fmla="*/ 3380115 h 4323075"/>
              <a:gd name="connsiteX21" fmla="*/ 5163314 w 8217466"/>
              <a:gd name="connsiteY21" fmla="*/ 4070390 h 4323075"/>
              <a:gd name="connsiteX22" fmla="*/ 1761830 w 8217466"/>
              <a:gd name="connsiteY22" fmla="*/ 4322184 h 4323075"/>
              <a:gd name="connsiteX0" fmla="*/ 1761830 w 8217466"/>
              <a:gd name="connsiteY0" fmla="*/ 4322184 h 4325041"/>
              <a:gd name="connsiteX1" fmla="*/ 1177821 w 8217466"/>
              <a:gd name="connsiteY1" fmla="*/ 4194516 h 4325041"/>
              <a:gd name="connsiteX2" fmla="*/ 1014191 w 8217466"/>
              <a:gd name="connsiteY2" fmla="*/ 4012294 h 4325041"/>
              <a:gd name="connsiteX3" fmla="*/ 587549 w 8217466"/>
              <a:gd name="connsiteY3" fmla="*/ 3506348 h 4325041"/>
              <a:gd name="connsiteX4" fmla="*/ 45185 w 8217466"/>
              <a:gd name="connsiteY4" fmla="*/ 2687197 h 4325041"/>
              <a:gd name="connsiteX5" fmla="*/ 72806 w 8217466"/>
              <a:gd name="connsiteY5" fmla="*/ 2059706 h 4325041"/>
              <a:gd name="connsiteX6" fmla="*/ 414293 w 8217466"/>
              <a:gd name="connsiteY6" fmla="*/ 1432380 h 4325041"/>
              <a:gd name="connsiteX7" fmla="*/ 674176 w 8217466"/>
              <a:gd name="connsiteY7" fmla="*/ 917700 h 4325041"/>
              <a:gd name="connsiteX8" fmla="*/ 888138 w 8217466"/>
              <a:gd name="connsiteY8" fmla="*/ 501584 h 4325041"/>
              <a:gd name="connsiteX9" fmla="*/ 1208586 w 8217466"/>
              <a:gd name="connsiteY9" fmla="*/ 1518 h 4325041"/>
              <a:gd name="connsiteX10" fmla="*/ 3133482 w 8217466"/>
              <a:gd name="connsiteY10" fmla="*/ 671503 h 4325041"/>
              <a:gd name="connsiteX11" fmla="*/ 4546662 w 8217466"/>
              <a:gd name="connsiteY11" fmla="*/ 1178795 h 4325041"/>
              <a:gd name="connsiteX12" fmla="*/ 4908094 w 8217466"/>
              <a:gd name="connsiteY12" fmla="*/ 1276092 h 4325041"/>
              <a:gd name="connsiteX13" fmla="*/ 5976700 w 8217466"/>
              <a:gd name="connsiteY13" fmla="*/ 1582134 h 4325041"/>
              <a:gd name="connsiteX14" fmla="*/ 6904651 w 8217466"/>
              <a:gd name="connsiteY14" fmla="*/ 1871859 h 4325041"/>
              <a:gd name="connsiteX15" fmla="*/ 7783897 w 8217466"/>
              <a:gd name="connsiteY15" fmla="*/ 2178148 h 4325041"/>
              <a:gd name="connsiteX16" fmla="*/ 8205317 w 8217466"/>
              <a:gd name="connsiteY16" fmla="*/ 2424639 h 4325041"/>
              <a:gd name="connsiteX17" fmla="*/ 8060938 w 8217466"/>
              <a:gd name="connsiteY17" fmla="*/ 2830322 h 4325041"/>
              <a:gd name="connsiteX18" fmla="*/ 7623198 w 8217466"/>
              <a:gd name="connsiteY18" fmla="*/ 3121536 h 4325041"/>
              <a:gd name="connsiteX19" fmla="*/ 7284221 w 8217466"/>
              <a:gd name="connsiteY19" fmla="*/ 3221587 h 4325041"/>
              <a:gd name="connsiteX20" fmla="*/ 6639328 w 8217466"/>
              <a:gd name="connsiteY20" fmla="*/ 3380115 h 4325041"/>
              <a:gd name="connsiteX21" fmla="*/ 5163314 w 8217466"/>
              <a:gd name="connsiteY21" fmla="*/ 4070390 h 4325041"/>
              <a:gd name="connsiteX22" fmla="*/ 1761830 w 8217466"/>
              <a:gd name="connsiteY22" fmla="*/ 4322184 h 4325041"/>
              <a:gd name="connsiteX0" fmla="*/ 1761830 w 8217466"/>
              <a:gd name="connsiteY0" fmla="*/ 4322184 h 4325041"/>
              <a:gd name="connsiteX1" fmla="*/ 1177821 w 8217466"/>
              <a:gd name="connsiteY1" fmla="*/ 4194516 h 4325041"/>
              <a:gd name="connsiteX2" fmla="*/ 908313 w 8217466"/>
              <a:gd name="connsiteY2" fmla="*/ 3921184 h 4325041"/>
              <a:gd name="connsiteX3" fmla="*/ 587549 w 8217466"/>
              <a:gd name="connsiteY3" fmla="*/ 3506348 h 4325041"/>
              <a:gd name="connsiteX4" fmla="*/ 45185 w 8217466"/>
              <a:gd name="connsiteY4" fmla="*/ 2687197 h 4325041"/>
              <a:gd name="connsiteX5" fmla="*/ 72806 w 8217466"/>
              <a:gd name="connsiteY5" fmla="*/ 2059706 h 4325041"/>
              <a:gd name="connsiteX6" fmla="*/ 414293 w 8217466"/>
              <a:gd name="connsiteY6" fmla="*/ 1432380 h 4325041"/>
              <a:gd name="connsiteX7" fmla="*/ 674176 w 8217466"/>
              <a:gd name="connsiteY7" fmla="*/ 917700 h 4325041"/>
              <a:gd name="connsiteX8" fmla="*/ 888138 w 8217466"/>
              <a:gd name="connsiteY8" fmla="*/ 501584 h 4325041"/>
              <a:gd name="connsiteX9" fmla="*/ 1208586 w 8217466"/>
              <a:gd name="connsiteY9" fmla="*/ 1518 h 4325041"/>
              <a:gd name="connsiteX10" fmla="*/ 3133482 w 8217466"/>
              <a:gd name="connsiteY10" fmla="*/ 671503 h 4325041"/>
              <a:gd name="connsiteX11" fmla="*/ 4546662 w 8217466"/>
              <a:gd name="connsiteY11" fmla="*/ 1178795 h 4325041"/>
              <a:gd name="connsiteX12" fmla="*/ 4908094 w 8217466"/>
              <a:gd name="connsiteY12" fmla="*/ 1276092 h 4325041"/>
              <a:gd name="connsiteX13" fmla="*/ 5976700 w 8217466"/>
              <a:gd name="connsiteY13" fmla="*/ 1582134 h 4325041"/>
              <a:gd name="connsiteX14" fmla="*/ 6904651 w 8217466"/>
              <a:gd name="connsiteY14" fmla="*/ 1871859 h 4325041"/>
              <a:gd name="connsiteX15" fmla="*/ 7783897 w 8217466"/>
              <a:gd name="connsiteY15" fmla="*/ 2178148 h 4325041"/>
              <a:gd name="connsiteX16" fmla="*/ 8205317 w 8217466"/>
              <a:gd name="connsiteY16" fmla="*/ 2424639 h 4325041"/>
              <a:gd name="connsiteX17" fmla="*/ 8060938 w 8217466"/>
              <a:gd name="connsiteY17" fmla="*/ 2830322 h 4325041"/>
              <a:gd name="connsiteX18" fmla="*/ 7623198 w 8217466"/>
              <a:gd name="connsiteY18" fmla="*/ 3121536 h 4325041"/>
              <a:gd name="connsiteX19" fmla="*/ 7284221 w 8217466"/>
              <a:gd name="connsiteY19" fmla="*/ 3221587 h 4325041"/>
              <a:gd name="connsiteX20" fmla="*/ 6639328 w 8217466"/>
              <a:gd name="connsiteY20" fmla="*/ 3380115 h 4325041"/>
              <a:gd name="connsiteX21" fmla="*/ 5163314 w 8217466"/>
              <a:gd name="connsiteY21" fmla="*/ 4070390 h 4325041"/>
              <a:gd name="connsiteX22" fmla="*/ 1761830 w 8217466"/>
              <a:gd name="connsiteY22" fmla="*/ 4322184 h 4325041"/>
              <a:gd name="connsiteX0" fmla="*/ 1761830 w 8217466"/>
              <a:gd name="connsiteY0" fmla="*/ 4322184 h 4325041"/>
              <a:gd name="connsiteX1" fmla="*/ 1158570 w 8217466"/>
              <a:gd name="connsiteY1" fmla="*/ 4194516 h 4325041"/>
              <a:gd name="connsiteX2" fmla="*/ 908313 w 8217466"/>
              <a:gd name="connsiteY2" fmla="*/ 3921184 h 4325041"/>
              <a:gd name="connsiteX3" fmla="*/ 587549 w 8217466"/>
              <a:gd name="connsiteY3" fmla="*/ 3506348 h 4325041"/>
              <a:gd name="connsiteX4" fmla="*/ 45185 w 8217466"/>
              <a:gd name="connsiteY4" fmla="*/ 2687197 h 4325041"/>
              <a:gd name="connsiteX5" fmla="*/ 72806 w 8217466"/>
              <a:gd name="connsiteY5" fmla="*/ 2059706 h 4325041"/>
              <a:gd name="connsiteX6" fmla="*/ 414293 w 8217466"/>
              <a:gd name="connsiteY6" fmla="*/ 1432380 h 4325041"/>
              <a:gd name="connsiteX7" fmla="*/ 674176 w 8217466"/>
              <a:gd name="connsiteY7" fmla="*/ 917700 h 4325041"/>
              <a:gd name="connsiteX8" fmla="*/ 888138 w 8217466"/>
              <a:gd name="connsiteY8" fmla="*/ 501584 h 4325041"/>
              <a:gd name="connsiteX9" fmla="*/ 1208586 w 8217466"/>
              <a:gd name="connsiteY9" fmla="*/ 1518 h 4325041"/>
              <a:gd name="connsiteX10" fmla="*/ 3133482 w 8217466"/>
              <a:gd name="connsiteY10" fmla="*/ 671503 h 4325041"/>
              <a:gd name="connsiteX11" fmla="*/ 4546662 w 8217466"/>
              <a:gd name="connsiteY11" fmla="*/ 1178795 h 4325041"/>
              <a:gd name="connsiteX12" fmla="*/ 4908094 w 8217466"/>
              <a:gd name="connsiteY12" fmla="*/ 1276092 h 4325041"/>
              <a:gd name="connsiteX13" fmla="*/ 5976700 w 8217466"/>
              <a:gd name="connsiteY13" fmla="*/ 1582134 h 4325041"/>
              <a:gd name="connsiteX14" fmla="*/ 6904651 w 8217466"/>
              <a:gd name="connsiteY14" fmla="*/ 1871859 h 4325041"/>
              <a:gd name="connsiteX15" fmla="*/ 7783897 w 8217466"/>
              <a:gd name="connsiteY15" fmla="*/ 2178148 h 4325041"/>
              <a:gd name="connsiteX16" fmla="*/ 8205317 w 8217466"/>
              <a:gd name="connsiteY16" fmla="*/ 2424639 h 4325041"/>
              <a:gd name="connsiteX17" fmla="*/ 8060938 w 8217466"/>
              <a:gd name="connsiteY17" fmla="*/ 2830322 h 4325041"/>
              <a:gd name="connsiteX18" fmla="*/ 7623198 w 8217466"/>
              <a:gd name="connsiteY18" fmla="*/ 3121536 h 4325041"/>
              <a:gd name="connsiteX19" fmla="*/ 7284221 w 8217466"/>
              <a:gd name="connsiteY19" fmla="*/ 3221587 h 4325041"/>
              <a:gd name="connsiteX20" fmla="*/ 6639328 w 8217466"/>
              <a:gd name="connsiteY20" fmla="*/ 3380115 h 4325041"/>
              <a:gd name="connsiteX21" fmla="*/ 5163314 w 8217466"/>
              <a:gd name="connsiteY21" fmla="*/ 4070390 h 4325041"/>
              <a:gd name="connsiteX22" fmla="*/ 1761830 w 8217466"/>
              <a:gd name="connsiteY22" fmla="*/ 4322184 h 4325041"/>
              <a:gd name="connsiteX0" fmla="*/ 1761830 w 8217466"/>
              <a:gd name="connsiteY0" fmla="*/ 4322184 h 4331523"/>
              <a:gd name="connsiteX1" fmla="*/ 1158570 w 8217466"/>
              <a:gd name="connsiteY1" fmla="*/ 4194516 h 4331523"/>
              <a:gd name="connsiteX2" fmla="*/ 908313 w 8217466"/>
              <a:gd name="connsiteY2" fmla="*/ 3921184 h 4331523"/>
              <a:gd name="connsiteX3" fmla="*/ 587549 w 8217466"/>
              <a:gd name="connsiteY3" fmla="*/ 3506348 h 4331523"/>
              <a:gd name="connsiteX4" fmla="*/ 45185 w 8217466"/>
              <a:gd name="connsiteY4" fmla="*/ 2687197 h 4331523"/>
              <a:gd name="connsiteX5" fmla="*/ 72806 w 8217466"/>
              <a:gd name="connsiteY5" fmla="*/ 2059706 h 4331523"/>
              <a:gd name="connsiteX6" fmla="*/ 414293 w 8217466"/>
              <a:gd name="connsiteY6" fmla="*/ 1432380 h 4331523"/>
              <a:gd name="connsiteX7" fmla="*/ 674176 w 8217466"/>
              <a:gd name="connsiteY7" fmla="*/ 917700 h 4331523"/>
              <a:gd name="connsiteX8" fmla="*/ 888138 w 8217466"/>
              <a:gd name="connsiteY8" fmla="*/ 501584 h 4331523"/>
              <a:gd name="connsiteX9" fmla="*/ 1208586 w 8217466"/>
              <a:gd name="connsiteY9" fmla="*/ 1518 h 4331523"/>
              <a:gd name="connsiteX10" fmla="*/ 3133482 w 8217466"/>
              <a:gd name="connsiteY10" fmla="*/ 671503 h 4331523"/>
              <a:gd name="connsiteX11" fmla="*/ 4546662 w 8217466"/>
              <a:gd name="connsiteY11" fmla="*/ 1178795 h 4331523"/>
              <a:gd name="connsiteX12" fmla="*/ 4908094 w 8217466"/>
              <a:gd name="connsiteY12" fmla="*/ 1276092 h 4331523"/>
              <a:gd name="connsiteX13" fmla="*/ 5976700 w 8217466"/>
              <a:gd name="connsiteY13" fmla="*/ 1582134 h 4331523"/>
              <a:gd name="connsiteX14" fmla="*/ 6904651 w 8217466"/>
              <a:gd name="connsiteY14" fmla="*/ 1871859 h 4331523"/>
              <a:gd name="connsiteX15" fmla="*/ 7783897 w 8217466"/>
              <a:gd name="connsiteY15" fmla="*/ 2178148 h 4331523"/>
              <a:gd name="connsiteX16" fmla="*/ 8205317 w 8217466"/>
              <a:gd name="connsiteY16" fmla="*/ 2424639 h 4331523"/>
              <a:gd name="connsiteX17" fmla="*/ 8060938 w 8217466"/>
              <a:gd name="connsiteY17" fmla="*/ 2830322 h 4331523"/>
              <a:gd name="connsiteX18" fmla="*/ 7623198 w 8217466"/>
              <a:gd name="connsiteY18" fmla="*/ 3121536 h 4331523"/>
              <a:gd name="connsiteX19" fmla="*/ 7284221 w 8217466"/>
              <a:gd name="connsiteY19" fmla="*/ 3221587 h 4331523"/>
              <a:gd name="connsiteX20" fmla="*/ 6639328 w 8217466"/>
              <a:gd name="connsiteY20" fmla="*/ 3380115 h 4331523"/>
              <a:gd name="connsiteX21" fmla="*/ 5153689 w 8217466"/>
              <a:gd name="connsiteY21" fmla="*/ 3933726 h 4331523"/>
              <a:gd name="connsiteX22" fmla="*/ 1761830 w 8217466"/>
              <a:gd name="connsiteY22" fmla="*/ 4322184 h 4331523"/>
              <a:gd name="connsiteX0" fmla="*/ 1761830 w 8217466"/>
              <a:gd name="connsiteY0" fmla="*/ 4322184 h 4331523"/>
              <a:gd name="connsiteX1" fmla="*/ 1158570 w 8217466"/>
              <a:gd name="connsiteY1" fmla="*/ 4194516 h 4331523"/>
              <a:gd name="connsiteX2" fmla="*/ 908313 w 8217466"/>
              <a:gd name="connsiteY2" fmla="*/ 3921184 h 4331523"/>
              <a:gd name="connsiteX3" fmla="*/ 587549 w 8217466"/>
              <a:gd name="connsiteY3" fmla="*/ 3506348 h 4331523"/>
              <a:gd name="connsiteX4" fmla="*/ 45185 w 8217466"/>
              <a:gd name="connsiteY4" fmla="*/ 2687197 h 4331523"/>
              <a:gd name="connsiteX5" fmla="*/ 72806 w 8217466"/>
              <a:gd name="connsiteY5" fmla="*/ 2059706 h 4331523"/>
              <a:gd name="connsiteX6" fmla="*/ 414293 w 8217466"/>
              <a:gd name="connsiteY6" fmla="*/ 1432380 h 4331523"/>
              <a:gd name="connsiteX7" fmla="*/ 674176 w 8217466"/>
              <a:gd name="connsiteY7" fmla="*/ 917700 h 4331523"/>
              <a:gd name="connsiteX8" fmla="*/ 888138 w 8217466"/>
              <a:gd name="connsiteY8" fmla="*/ 501584 h 4331523"/>
              <a:gd name="connsiteX9" fmla="*/ 1208586 w 8217466"/>
              <a:gd name="connsiteY9" fmla="*/ 1518 h 4331523"/>
              <a:gd name="connsiteX10" fmla="*/ 3133482 w 8217466"/>
              <a:gd name="connsiteY10" fmla="*/ 671503 h 4331523"/>
              <a:gd name="connsiteX11" fmla="*/ 4546662 w 8217466"/>
              <a:gd name="connsiteY11" fmla="*/ 1178795 h 4331523"/>
              <a:gd name="connsiteX12" fmla="*/ 4908094 w 8217466"/>
              <a:gd name="connsiteY12" fmla="*/ 1276092 h 4331523"/>
              <a:gd name="connsiteX13" fmla="*/ 5976700 w 8217466"/>
              <a:gd name="connsiteY13" fmla="*/ 1582134 h 4331523"/>
              <a:gd name="connsiteX14" fmla="*/ 6904651 w 8217466"/>
              <a:gd name="connsiteY14" fmla="*/ 1871859 h 4331523"/>
              <a:gd name="connsiteX15" fmla="*/ 7783897 w 8217466"/>
              <a:gd name="connsiteY15" fmla="*/ 2178148 h 4331523"/>
              <a:gd name="connsiteX16" fmla="*/ 8205317 w 8217466"/>
              <a:gd name="connsiteY16" fmla="*/ 2424639 h 4331523"/>
              <a:gd name="connsiteX17" fmla="*/ 8060938 w 8217466"/>
              <a:gd name="connsiteY17" fmla="*/ 2830322 h 4331523"/>
              <a:gd name="connsiteX18" fmla="*/ 7623198 w 8217466"/>
              <a:gd name="connsiteY18" fmla="*/ 3121536 h 4331523"/>
              <a:gd name="connsiteX19" fmla="*/ 7284221 w 8217466"/>
              <a:gd name="connsiteY19" fmla="*/ 3221587 h 4331523"/>
              <a:gd name="connsiteX20" fmla="*/ 6581576 w 8217466"/>
              <a:gd name="connsiteY20" fmla="*/ 3580556 h 4331523"/>
              <a:gd name="connsiteX21" fmla="*/ 5153689 w 8217466"/>
              <a:gd name="connsiteY21" fmla="*/ 3933726 h 4331523"/>
              <a:gd name="connsiteX22" fmla="*/ 1761830 w 8217466"/>
              <a:gd name="connsiteY22" fmla="*/ 4322184 h 4331523"/>
              <a:gd name="connsiteX0" fmla="*/ 1761830 w 8217466"/>
              <a:gd name="connsiteY0" fmla="*/ 4322184 h 4331523"/>
              <a:gd name="connsiteX1" fmla="*/ 1158570 w 8217466"/>
              <a:gd name="connsiteY1" fmla="*/ 4194516 h 4331523"/>
              <a:gd name="connsiteX2" fmla="*/ 908313 w 8217466"/>
              <a:gd name="connsiteY2" fmla="*/ 3921184 h 4331523"/>
              <a:gd name="connsiteX3" fmla="*/ 587549 w 8217466"/>
              <a:gd name="connsiteY3" fmla="*/ 3506348 h 4331523"/>
              <a:gd name="connsiteX4" fmla="*/ 45185 w 8217466"/>
              <a:gd name="connsiteY4" fmla="*/ 2687197 h 4331523"/>
              <a:gd name="connsiteX5" fmla="*/ 72806 w 8217466"/>
              <a:gd name="connsiteY5" fmla="*/ 2059706 h 4331523"/>
              <a:gd name="connsiteX6" fmla="*/ 414293 w 8217466"/>
              <a:gd name="connsiteY6" fmla="*/ 1432380 h 4331523"/>
              <a:gd name="connsiteX7" fmla="*/ 674176 w 8217466"/>
              <a:gd name="connsiteY7" fmla="*/ 917700 h 4331523"/>
              <a:gd name="connsiteX8" fmla="*/ 888138 w 8217466"/>
              <a:gd name="connsiteY8" fmla="*/ 501584 h 4331523"/>
              <a:gd name="connsiteX9" fmla="*/ 1208586 w 8217466"/>
              <a:gd name="connsiteY9" fmla="*/ 1518 h 4331523"/>
              <a:gd name="connsiteX10" fmla="*/ 3133482 w 8217466"/>
              <a:gd name="connsiteY10" fmla="*/ 671503 h 4331523"/>
              <a:gd name="connsiteX11" fmla="*/ 4546662 w 8217466"/>
              <a:gd name="connsiteY11" fmla="*/ 1178795 h 4331523"/>
              <a:gd name="connsiteX12" fmla="*/ 4908094 w 8217466"/>
              <a:gd name="connsiteY12" fmla="*/ 1276092 h 4331523"/>
              <a:gd name="connsiteX13" fmla="*/ 5976700 w 8217466"/>
              <a:gd name="connsiteY13" fmla="*/ 1582134 h 4331523"/>
              <a:gd name="connsiteX14" fmla="*/ 6904651 w 8217466"/>
              <a:gd name="connsiteY14" fmla="*/ 1871859 h 4331523"/>
              <a:gd name="connsiteX15" fmla="*/ 7783897 w 8217466"/>
              <a:gd name="connsiteY15" fmla="*/ 2178148 h 4331523"/>
              <a:gd name="connsiteX16" fmla="*/ 8205317 w 8217466"/>
              <a:gd name="connsiteY16" fmla="*/ 2424639 h 4331523"/>
              <a:gd name="connsiteX17" fmla="*/ 8060938 w 8217466"/>
              <a:gd name="connsiteY17" fmla="*/ 2830322 h 4331523"/>
              <a:gd name="connsiteX18" fmla="*/ 7623198 w 8217466"/>
              <a:gd name="connsiteY18" fmla="*/ 3121536 h 4331523"/>
              <a:gd name="connsiteX19" fmla="*/ 7361223 w 8217466"/>
              <a:gd name="connsiteY19" fmla="*/ 3321807 h 4331523"/>
              <a:gd name="connsiteX20" fmla="*/ 6581576 w 8217466"/>
              <a:gd name="connsiteY20" fmla="*/ 3580556 h 4331523"/>
              <a:gd name="connsiteX21" fmla="*/ 5153689 w 8217466"/>
              <a:gd name="connsiteY21" fmla="*/ 3933726 h 4331523"/>
              <a:gd name="connsiteX22" fmla="*/ 1761830 w 8217466"/>
              <a:gd name="connsiteY22" fmla="*/ 4322184 h 4331523"/>
              <a:gd name="connsiteX0" fmla="*/ 1761830 w 8215283"/>
              <a:gd name="connsiteY0" fmla="*/ 4322184 h 4331523"/>
              <a:gd name="connsiteX1" fmla="*/ 1158570 w 8215283"/>
              <a:gd name="connsiteY1" fmla="*/ 4194516 h 4331523"/>
              <a:gd name="connsiteX2" fmla="*/ 908313 w 8215283"/>
              <a:gd name="connsiteY2" fmla="*/ 3921184 h 4331523"/>
              <a:gd name="connsiteX3" fmla="*/ 587549 w 8215283"/>
              <a:gd name="connsiteY3" fmla="*/ 3506348 h 4331523"/>
              <a:gd name="connsiteX4" fmla="*/ 45185 w 8215283"/>
              <a:gd name="connsiteY4" fmla="*/ 2687197 h 4331523"/>
              <a:gd name="connsiteX5" fmla="*/ 72806 w 8215283"/>
              <a:gd name="connsiteY5" fmla="*/ 2059706 h 4331523"/>
              <a:gd name="connsiteX6" fmla="*/ 414293 w 8215283"/>
              <a:gd name="connsiteY6" fmla="*/ 1432380 h 4331523"/>
              <a:gd name="connsiteX7" fmla="*/ 674176 w 8215283"/>
              <a:gd name="connsiteY7" fmla="*/ 917700 h 4331523"/>
              <a:gd name="connsiteX8" fmla="*/ 888138 w 8215283"/>
              <a:gd name="connsiteY8" fmla="*/ 501584 h 4331523"/>
              <a:gd name="connsiteX9" fmla="*/ 1208586 w 8215283"/>
              <a:gd name="connsiteY9" fmla="*/ 1518 h 4331523"/>
              <a:gd name="connsiteX10" fmla="*/ 3133482 w 8215283"/>
              <a:gd name="connsiteY10" fmla="*/ 671503 h 4331523"/>
              <a:gd name="connsiteX11" fmla="*/ 4546662 w 8215283"/>
              <a:gd name="connsiteY11" fmla="*/ 1178795 h 4331523"/>
              <a:gd name="connsiteX12" fmla="*/ 4908094 w 8215283"/>
              <a:gd name="connsiteY12" fmla="*/ 1276092 h 4331523"/>
              <a:gd name="connsiteX13" fmla="*/ 5976700 w 8215283"/>
              <a:gd name="connsiteY13" fmla="*/ 1582134 h 4331523"/>
              <a:gd name="connsiteX14" fmla="*/ 6904651 w 8215283"/>
              <a:gd name="connsiteY14" fmla="*/ 1871859 h 4331523"/>
              <a:gd name="connsiteX15" fmla="*/ 7783897 w 8215283"/>
              <a:gd name="connsiteY15" fmla="*/ 2178148 h 4331523"/>
              <a:gd name="connsiteX16" fmla="*/ 8205317 w 8215283"/>
              <a:gd name="connsiteY16" fmla="*/ 2424639 h 4331523"/>
              <a:gd name="connsiteX17" fmla="*/ 8060938 w 8215283"/>
              <a:gd name="connsiteY17" fmla="*/ 2830322 h 4331523"/>
              <a:gd name="connsiteX18" fmla="*/ 7815704 w 8215283"/>
              <a:gd name="connsiteY18" fmla="*/ 3066871 h 4331523"/>
              <a:gd name="connsiteX19" fmla="*/ 7361223 w 8215283"/>
              <a:gd name="connsiteY19" fmla="*/ 3321807 h 4331523"/>
              <a:gd name="connsiteX20" fmla="*/ 6581576 w 8215283"/>
              <a:gd name="connsiteY20" fmla="*/ 3580556 h 4331523"/>
              <a:gd name="connsiteX21" fmla="*/ 5153689 w 8215283"/>
              <a:gd name="connsiteY21" fmla="*/ 3933726 h 4331523"/>
              <a:gd name="connsiteX22" fmla="*/ 1761830 w 8215283"/>
              <a:gd name="connsiteY22" fmla="*/ 4322184 h 4331523"/>
              <a:gd name="connsiteX0" fmla="*/ 1761830 w 8261524"/>
              <a:gd name="connsiteY0" fmla="*/ 4322184 h 4331523"/>
              <a:gd name="connsiteX1" fmla="*/ 1158570 w 8261524"/>
              <a:gd name="connsiteY1" fmla="*/ 4194516 h 4331523"/>
              <a:gd name="connsiteX2" fmla="*/ 908313 w 8261524"/>
              <a:gd name="connsiteY2" fmla="*/ 3921184 h 4331523"/>
              <a:gd name="connsiteX3" fmla="*/ 587549 w 8261524"/>
              <a:gd name="connsiteY3" fmla="*/ 3506348 h 4331523"/>
              <a:gd name="connsiteX4" fmla="*/ 45185 w 8261524"/>
              <a:gd name="connsiteY4" fmla="*/ 2687197 h 4331523"/>
              <a:gd name="connsiteX5" fmla="*/ 72806 w 8261524"/>
              <a:gd name="connsiteY5" fmla="*/ 2059706 h 4331523"/>
              <a:gd name="connsiteX6" fmla="*/ 414293 w 8261524"/>
              <a:gd name="connsiteY6" fmla="*/ 1432380 h 4331523"/>
              <a:gd name="connsiteX7" fmla="*/ 674176 w 8261524"/>
              <a:gd name="connsiteY7" fmla="*/ 917700 h 4331523"/>
              <a:gd name="connsiteX8" fmla="*/ 888138 w 8261524"/>
              <a:gd name="connsiteY8" fmla="*/ 501584 h 4331523"/>
              <a:gd name="connsiteX9" fmla="*/ 1208586 w 8261524"/>
              <a:gd name="connsiteY9" fmla="*/ 1518 h 4331523"/>
              <a:gd name="connsiteX10" fmla="*/ 3133482 w 8261524"/>
              <a:gd name="connsiteY10" fmla="*/ 671503 h 4331523"/>
              <a:gd name="connsiteX11" fmla="*/ 4546662 w 8261524"/>
              <a:gd name="connsiteY11" fmla="*/ 1178795 h 4331523"/>
              <a:gd name="connsiteX12" fmla="*/ 4908094 w 8261524"/>
              <a:gd name="connsiteY12" fmla="*/ 1276092 h 4331523"/>
              <a:gd name="connsiteX13" fmla="*/ 5976700 w 8261524"/>
              <a:gd name="connsiteY13" fmla="*/ 1582134 h 4331523"/>
              <a:gd name="connsiteX14" fmla="*/ 6904651 w 8261524"/>
              <a:gd name="connsiteY14" fmla="*/ 1871859 h 4331523"/>
              <a:gd name="connsiteX15" fmla="*/ 7783897 w 8261524"/>
              <a:gd name="connsiteY15" fmla="*/ 2178148 h 4331523"/>
              <a:gd name="connsiteX16" fmla="*/ 8205317 w 8261524"/>
              <a:gd name="connsiteY16" fmla="*/ 2424639 h 4331523"/>
              <a:gd name="connsiteX17" fmla="*/ 8214942 w 8261524"/>
              <a:gd name="connsiteY17" fmla="*/ 2866765 h 4331523"/>
              <a:gd name="connsiteX18" fmla="*/ 7815704 w 8261524"/>
              <a:gd name="connsiteY18" fmla="*/ 3066871 h 4331523"/>
              <a:gd name="connsiteX19" fmla="*/ 7361223 w 8261524"/>
              <a:gd name="connsiteY19" fmla="*/ 3321807 h 4331523"/>
              <a:gd name="connsiteX20" fmla="*/ 6581576 w 8261524"/>
              <a:gd name="connsiteY20" fmla="*/ 3580556 h 4331523"/>
              <a:gd name="connsiteX21" fmla="*/ 5153689 w 8261524"/>
              <a:gd name="connsiteY21" fmla="*/ 3933726 h 4331523"/>
              <a:gd name="connsiteX22" fmla="*/ 1761830 w 8261524"/>
              <a:gd name="connsiteY22" fmla="*/ 4322184 h 4331523"/>
              <a:gd name="connsiteX0" fmla="*/ 1761830 w 8263849"/>
              <a:gd name="connsiteY0" fmla="*/ 4322184 h 4331523"/>
              <a:gd name="connsiteX1" fmla="*/ 1158570 w 8263849"/>
              <a:gd name="connsiteY1" fmla="*/ 4194516 h 4331523"/>
              <a:gd name="connsiteX2" fmla="*/ 908313 w 8263849"/>
              <a:gd name="connsiteY2" fmla="*/ 3921184 h 4331523"/>
              <a:gd name="connsiteX3" fmla="*/ 587549 w 8263849"/>
              <a:gd name="connsiteY3" fmla="*/ 3506348 h 4331523"/>
              <a:gd name="connsiteX4" fmla="*/ 45185 w 8263849"/>
              <a:gd name="connsiteY4" fmla="*/ 2687197 h 4331523"/>
              <a:gd name="connsiteX5" fmla="*/ 72806 w 8263849"/>
              <a:gd name="connsiteY5" fmla="*/ 2059706 h 4331523"/>
              <a:gd name="connsiteX6" fmla="*/ 414293 w 8263849"/>
              <a:gd name="connsiteY6" fmla="*/ 1432380 h 4331523"/>
              <a:gd name="connsiteX7" fmla="*/ 674176 w 8263849"/>
              <a:gd name="connsiteY7" fmla="*/ 917700 h 4331523"/>
              <a:gd name="connsiteX8" fmla="*/ 888138 w 8263849"/>
              <a:gd name="connsiteY8" fmla="*/ 501584 h 4331523"/>
              <a:gd name="connsiteX9" fmla="*/ 1208586 w 8263849"/>
              <a:gd name="connsiteY9" fmla="*/ 1518 h 4331523"/>
              <a:gd name="connsiteX10" fmla="*/ 3133482 w 8263849"/>
              <a:gd name="connsiteY10" fmla="*/ 671503 h 4331523"/>
              <a:gd name="connsiteX11" fmla="*/ 4546662 w 8263849"/>
              <a:gd name="connsiteY11" fmla="*/ 1178795 h 4331523"/>
              <a:gd name="connsiteX12" fmla="*/ 4908094 w 8263849"/>
              <a:gd name="connsiteY12" fmla="*/ 1276092 h 4331523"/>
              <a:gd name="connsiteX13" fmla="*/ 5976700 w 8263849"/>
              <a:gd name="connsiteY13" fmla="*/ 1582134 h 4331523"/>
              <a:gd name="connsiteX14" fmla="*/ 6904651 w 8263849"/>
              <a:gd name="connsiteY14" fmla="*/ 1871859 h 4331523"/>
              <a:gd name="connsiteX15" fmla="*/ 7745396 w 8263849"/>
              <a:gd name="connsiteY15" fmla="*/ 2487920 h 4331523"/>
              <a:gd name="connsiteX16" fmla="*/ 8205317 w 8263849"/>
              <a:gd name="connsiteY16" fmla="*/ 2424639 h 4331523"/>
              <a:gd name="connsiteX17" fmla="*/ 8214942 w 8263849"/>
              <a:gd name="connsiteY17" fmla="*/ 2866765 h 4331523"/>
              <a:gd name="connsiteX18" fmla="*/ 7815704 w 8263849"/>
              <a:gd name="connsiteY18" fmla="*/ 3066871 h 4331523"/>
              <a:gd name="connsiteX19" fmla="*/ 7361223 w 8263849"/>
              <a:gd name="connsiteY19" fmla="*/ 3321807 h 4331523"/>
              <a:gd name="connsiteX20" fmla="*/ 6581576 w 8263849"/>
              <a:gd name="connsiteY20" fmla="*/ 3580556 h 4331523"/>
              <a:gd name="connsiteX21" fmla="*/ 5153689 w 8263849"/>
              <a:gd name="connsiteY21" fmla="*/ 3933726 h 4331523"/>
              <a:gd name="connsiteX22" fmla="*/ 1761830 w 8263849"/>
              <a:gd name="connsiteY22" fmla="*/ 4322184 h 4331523"/>
              <a:gd name="connsiteX0" fmla="*/ 1761830 w 8249245"/>
              <a:gd name="connsiteY0" fmla="*/ 4322184 h 4331523"/>
              <a:gd name="connsiteX1" fmla="*/ 1158570 w 8249245"/>
              <a:gd name="connsiteY1" fmla="*/ 4194516 h 4331523"/>
              <a:gd name="connsiteX2" fmla="*/ 908313 w 8249245"/>
              <a:gd name="connsiteY2" fmla="*/ 3921184 h 4331523"/>
              <a:gd name="connsiteX3" fmla="*/ 587549 w 8249245"/>
              <a:gd name="connsiteY3" fmla="*/ 3506348 h 4331523"/>
              <a:gd name="connsiteX4" fmla="*/ 45185 w 8249245"/>
              <a:gd name="connsiteY4" fmla="*/ 2687197 h 4331523"/>
              <a:gd name="connsiteX5" fmla="*/ 72806 w 8249245"/>
              <a:gd name="connsiteY5" fmla="*/ 2059706 h 4331523"/>
              <a:gd name="connsiteX6" fmla="*/ 414293 w 8249245"/>
              <a:gd name="connsiteY6" fmla="*/ 1432380 h 4331523"/>
              <a:gd name="connsiteX7" fmla="*/ 674176 w 8249245"/>
              <a:gd name="connsiteY7" fmla="*/ 917700 h 4331523"/>
              <a:gd name="connsiteX8" fmla="*/ 888138 w 8249245"/>
              <a:gd name="connsiteY8" fmla="*/ 501584 h 4331523"/>
              <a:gd name="connsiteX9" fmla="*/ 1208586 w 8249245"/>
              <a:gd name="connsiteY9" fmla="*/ 1518 h 4331523"/>
              <a:gd name="connsiteX10" fmla="*/ 3133482 w 8249245"/>
              <a:gd name="connsiteY10" fmla="*/ 671503 h 4331523"/>
              <a:gd name="connsiteX11" fmla="*/ 4546662 w 8249245"/>
              <a:gd name="connsiteY11" fmla="*/ 1178795 h 4331523"/>
              <a:gd name="connsiteX12" fmla="*/ 4908094 w 8249245"/>
              <a:gd name="connsiteY12" fmla="*/ 1276092 h 4331523"/>
              <a:gd name="connsiteX13" fmla="*/ 5976700 w 8249245"/>
              <a:gd name="connsiteY13" fmla="*/ 1582134 h 4331523"/>
              <a:gd name="connsiteX14" fmla="*/ 6904651 w 8249245"/>
              <a:gd name="connsiteY14" fmla="*/ 1871859 h 4331523"/>
              <a:gd name="connsiteX15" fmla="*/ 8014904 w 8249245"/>
              <a:gd name="connsiteY15" fmla="*/ 2287479 h 4331523"/>
              <a:gd name="connsiteX16" fmla="*/ 8205317 w 8249245"/>
              <a:gd name="connsiteY16" fmla="*/ 2424639 h 4331523"/>
              <a:gd name="connsiteX17" fmla="*/ 8214942 w 8249245"/>
              <a:gd name="connsiteY17" fmla="*/ 2866765 h 4331523"/>
              <a:gd name="connsiteX18" fmla="*/ 7815704 w 8249245"/>
              <a:gd name="connsiteY18" fmla="*/ 3066871 h 4331523"/>
              <a:gd name="connsiteX19" fmla="*/ 7361223 w 8249245"/>
              <a:gd name="connsiteY19" fmla="*/ 3321807 h 4331523"/>
              <a:gd name="connsiteX20" fmla="*/ 6581576 w 8249245"/>
              <a:gd name="connsiteY20" fmla="*/ 3580556 h 4331523"/>
              <a:gd name="connsiteX21" fmla="*/ 5153689 w 8249245"/>
              <a:gd name="connsiteY21" fmla="*/ 3933726 h 4331523"/>
              <a:gd name="connsiteX22" fmla="*/ 1761830 w 8249245"/>
              <a:gd name="connsiteY22" fmla="*/ 4322184 h 4331523"/>
              <a:gd name="connsiteX0" fmla="*/ 1761830 w 8245751"/>
              <a:gd name="connsiteY0" fmla="*/ 4322184 h 4331523"/>
              <a:gd name="connsiteX1" fmla="*/ 1158570 w 8245751"/>
              <a:gd name="connsiteY1" fmla="*/ 4194516 h 4331523"/>
              <a:gd name="connsiteX2" fmla="*/ 908313 w 8245751"/>
              <a:gd name="connsiteY2" fmla="*/ 3921184 h 4331523"/>
              <a:gd name="connsiteX3" fmla="*/ 587549 w 8245751"/>
              <a:gd name="connsiteY3" fmla="*/ 3506348 h 4331523"/>
              <a:gd name="connsiteX4" fmla="*/ 45185 w 8245751"/>
              <a:gd name="connsiteY4" fmla="*/ 2687197 h 4331523"/>
              <a:gd name="connsiteX5" fmla="*/ 72806 w 8245751"/>
              <a:gd name="connsiteY5" fmla="*/ 2059706 h 4331523"/>
              <a:gd name="connsiteX6" fmla="*/ 414293 w 8245751"/>
              <a:gd name="connsiteY6" fmla="*/ 1432380 h 4331523"/>
              <a:gd name="connsiteX7" fmla="*/ 674176 w 8245751"/>
              <a:gd name="connsiteY7" fmla="*/ 917700 h 4331523"/>
              <a:gd name="connsiteX8" fmla="*/ 888138 w 8245751"/>
              <a:gd name="connsiteY8" fmla="*/ 501584 h 4331523"/>
              <a:gd name="connsiteX9" fmla="*/ 1208586 w 8245751"/>
              <a:gd name="connsiteY9" fmla="*/ 1518 h 4331523"/>
              <a:gd name="connsiteX10" fmla="*/ 3133482 w 8245751"/>
              <a:gd name="connsiteY10" fmla="*/ 671503 h 4331523"/>
              <a:gd name="connsiteX11" fmla="*/ 4546662 w 8245751"/>
              <a:gd name="connsiteY11" fmla="*/ 1178795 h 4331523"/>
              <a:gd name="connsiteX12" fmla="*/ 4908094 w 8245751"/>
              <a:gd name="connsiteY12" fmla="*/ 1276092 h 4331523"/>
              <a:gd name="connsiteX13" fmla="*/ 5976700 w 8245751"/>
              <a:gd name="connsiteY13" fmla="*/ 1582134 h 4331523"/>
              <a:gd name="connsiteX14" fmla="*/ 6904651 w 8245751"/>
              <a:gd name="connsiteY14" fmla="*/ 1871859 h 4331523"/>
              <a:gd name="connsiteX15" fmla="*/ 8014904 w 8245751"/>
              <a:gd name="connsiteY15" fmla="*/ 2287479 h 4331523"/>
              <a:gd name="connsiteX16" fmla="*/ 8205317 w 8245751"/>
              <a:gd name="connsiteY16" fmla="*/ 2424639 h 4331523"/>
              <a:gd name="connsiteX17" fmla="*/ 8214942 w 8245751"/>
              <a:gd name="connsiteY17" fmla="*/ 2866765 h 4331523"/>
              <a:gd name="connsiteX18" fmla="*/ 7863830 w 8245751"/>
              <a:gd name="connsiteY18" fmla="*/ 3094204 h 4331523"/>
              <a:gd name="connsiteX19" fmla="*/ 7361223 w 8245751"/>
              <a:gd name="connsiteY19" fmla="*/ 3321807 h 4331523"/>
              <a:gd name="connsiteX20" fmla="*/ 6581576 w 8245751"/>
              <a:gd name="connsiteY20" fmla="*/ 3580556 h 4331523"/>
              <a:gd name="connsiteX21" fmla="*/ 5153689 w 8245751"/>
              <a:gd name="connsiteY21" fmla="*/ 3933726 h 4331523"/>
              <a:gd name="connsiteX22" fmla="*/ 1761830 w 8245751"/>
              <a:gd name="connsiteY22" fmla="*/ 4322184 h 4331523"/>
              <a:gd name="connsiteX0" fmla="*/ 1761830 w 8245751"/>
              <a:gd name="connsiteY0" fmla="*/ 4322184 h 4334571"/>
              <a:gd name="connsiteX1" fmla="*/ 1158570 w 8245751"/>
              <a:gd name="connsiteY1" fmla="*/ 4194516 h 4334571"/>
              <a:gd name="connsiteX2" fmla="*/ 908313 w 8245751"/>
              <a:gd name="connsiteY2" fmla="*/ 3921184 h 4334571"/>
              <a:gd name="connsiteX3" fmla="*/ 587549 w 8245751"/>
              <a:gd name="connsiteY3" fmla="*/ 3506348 h 4334571"/>
              <a:gd name="connsiteX4" fmla="*/ 45185 w 8245751"/>
              <a:gd name="connsiteY4" fmla="*/ 2687197 h 4334571"/>
              <a:gd name="connsiteX5" fmla="*/ 72806 w 8245751"/>
              <a:gd name="connsiteY5" fmla="*/ 2059706 h 4334571"/>
              <a:gd name="connsiteX6" fmla="*/ 414293 w 8245751"/>
              <a:gd name="connsiteY6" fmla="*/ 1432380 h 4334571"/>
              <a:gd name="connsiteX7" fmla="*/ 674176 w 8245751"/>
              <a:gd name="connsiteY7" fmla="*/ 917700 h 4334571"/>
              <a:gd name="connsiteX8" fmla="*/ 888138 w 8245751"/>
              <a:gd name="connsiteY8" fmla="*/ 501584 h 4334571"/>
              <a:gd name="connsiteX9" fmla="*/ 1208586 w 8245751"/>
              <a:gd name="connsiteY9" fmla="*/ 1518 h 4334571"/>
              <a:gd name="connsiteX10" fmla="*/ 3133482 w 8245751"/>
              <a:gd name="connsiteY10" fmla="*/ 671503 h 4334571"/>
              <a:gd name="connsiteX11" fmla="*/ 4546662 w 8245751"/>
              <a:gd name="connsiteY11" fmla="*/ 1178795 h 4334571"/>
              <a:gd name="connsiteX12" fmla="*/ 4908094 w 8245751"/>
              <a:gd name="connsiteY12" fmla="*/ 1276092 h 4334571"/>
              <a:gd name="connsiteX13" fmla="*/ 5976700 w 8245751"/>
              <a:gd name="connsiteY13" fmla="*/ 1582134 h 4334571"/>
              <a:gd name="connsiteX14" fmla="*/ 6904651 w 8245751"/>
              <a:gd name="connsiteY14" fmla="*/ 1871859 h 4334571"/>
              <a:gd name="connsiteX15" fmla="*/ 8014904 w 8245751"/>
              <a:gd name="connsiteY15" fmla="*/ 2287479 h 4334571"/>
              <a:gd name="connsiteX16" fmla="*/ 8205317 w 8245751"/>
              <a:gd name="connsiteY16" fmla="*/ 2424639 h 4334571"/>
              <a:gd name="connsiteX17" fmla="*/ 8214942 w 8245751"/>
              <a:gd name="connsiteY17" fmla="*/ 2866765 h 4334571"/>
              <a:gd name="connsiteX18" fmla="*/ 7863830 w 8245751"/>
              <a:gd name="connsiteY18" fmla="*/ 3094204 h 4334571"/>
              <a:gd name="connsiteX19" fmla="*/ 7361223 w 8245751"/>
              <a:gd name="connsiteY19" fmla="*/ 3321807 h 4334571"/>
              <a:gd name="connsiteX20" fmla="*/ 6581576 w 8245751"/>
              <a:gd name="connsiteY20" fmla="*/ 3580556 h 4334571"/>
              <a:gd name="connsiteX21" fmla="*/ 5038186 w 8245751"/>
              <a:gd name="connsiteY21" fmla="*/ 3879061 h 4334571"/>
              <a:gd name="connsiteX22" fmla="*/ 1761830 w 8245751"/>
              <a:gd name="connsiteY22" fmla="*/ 4322184 h 4334571"/>
              <a:gd name="connsiteX0" fmla="*/ 1761830 w 8245751"/>
              <a:gd name="connsiteY0" fmla="*/ 4322184 h 4334571"/>
              <a:gd name="connsiteX1" fmla="*/ 1158570 w 8245751"/>
              <a:gd name="connsiteY1" fmla="*/ 4194516 h 4334571"/>
              <a:gd name="connsiteX2" fmla="*/ 908313 w 8245751"/>
              <a:gd name="connsiteY2" fmla="*/ 3921184 h 4334571"/>
              <a:gd name="connsiteX3" fmla="*/ 587549 w 8245751"/>
              <a:gd name="connsiteY3" fmla="*/ 3506348 h 4334571"/>
              <a:gd name="connsiteX4" fmla="*/ 45185 w 8245751"/>
              <a:gd name="connsiteY4" fmla="*/ 2687197 h 4334571"/>
              <a:gd name="connsiteX5" fmla="*/ 72806 w 8245751"/>
              <a:gd name="connsiteY5" fmla="*/ 2059706 h 4334571"/>
              <a:gd name="connsiteX6" fmla="*/ 414293 w 8245751"/>
              <a:gd name="connsiteY6" fmla="*/ 1432380 h 4334571"/>
              <a:gd name="connsiteX7" fmla="*/ 674176 w 8245751"/>
              <a:gd name="connsiteY7" fmla="*/ 917700 h 4334571"/>
              <a:gd name="connsiteX8" fmla="*/ 888138 w 8245751"/>
              <a:gd name="connsiteY8" fmla="*/ 501584 h 4334571"/>
              <a:gd name="connsiteX9" fmla="*/ 1208586 w 8245751"/>
              <a:gd name="connsiteY9" fmla="*/ 1518 h 4334571"/>
              <a:gd name="connsiteX10" fmla="*/ 3133482 w 8245751"/>
              <a:gd name="connsiteY10" fmla="*/ 671503 h 4334571"/>
              <a:gd name="connsiteX11" fmla="*/ 4546662 w 8245751"/>
              <a:gd name="connsiteY11" fmla="*/ 1178795 h 4334571"/>
              <a:gd name="connsiteX12" fmla="*/ 4908094 w 8245751"/>
              <a:gd name="connsiteY12" fmla="*/ 1276092 h 4334571"/>
              <a:gd name="connsiteX13" fmla="*/ 5976700 w 8245751"/>
              <a:gd name="connsiteY13" fmla="*/ 1582134 h 4334571"/>
              <a:gd name="connsiteX14" fmla="*/ 6904651 w 8245751"/>
              <a:gd name="connsiteY14" fmla="*/ 1871859 h 4334571"/>
              <a:gd name="connsiteX15" fmla="*/ 8014904 w 8245751"/>
              <a:gd name="connsiteY15" fmla="*/ 2287479 h 4334571"/>
              <a:gd name="connsiteX16" fmla="*/ 8205317 w 8245751"/>
              <a:gd name="connsiteY16" fmla="*/ 2424639 h 4334571"/>
              <a:gd name="connsiteX17" fmla="*/ 8214942 w 8245751"/>
              <a:gd name="connsiteY17" fmla="*/ 2866765 h 4334571"/>
              <a:gd name="connsiteX18" fmla="*/ 7863830 w 8245751"/>
              <a:gd name="connsiteY18" fmla="*/ 3094204 h 4334571"/>
              <a:gd name="connsiteX19" fmla="*/ 7361223 w 8245751"/>
              <a:gd name="connsiteY19" fmla="*/ 3321807 h 4334571"/>
              <a:gd name="connsiteX20" fmla="*/ 6456448 w 8245751"/>
              <a:gd name="connsiteY20" fmla="*/ 3571445 h 4334571"/>
              <a:gd name="connsiteX21" fmla="*/ 5038186 w 8245751"/>
              <a:gd name="connsiteY21" fmla="*/ 3879061 h 4334571"/>
              <a:gd name="connsiteX22" fmla="*/ 1761830 w 8245751"/>
              <a:gd name="connsiteY22" fmla="*/ 4322184 h 4334571"/>
              <a:gd name="connsiteX0" fmla="*/ 1761830 w 8245751"/>
              <a:gd name="connsiteY0" fmla="*/ 4322184 h 4334571"/>
              <a:gd name="connsiteX1" fmla="*/ 1158570 w 8245751"/>
              <a:gd name="connsiteY1" fmla="*/ 4194516 h 4334571"/>
              <a:gd name="connsiteX2" fmla="*/ 908313 w 8245751"/>
              <a:gd name="connsiteY2" fmla="*/ 3921184 h 4334571"/>
              <a:gd name="connsiteX3" fmla="*/ 587549 w 8245751"/>
              <a:gd name="connsiteY3" fmla="*/ 3506348 h 4334571"/>
              <a:gd name="connsiteX4" fmla="*/ 45185 w 8245751"/>
              <a:gd name="connsiteY4" fmla="*/ 2687197 h 4334571"/>
              <a:gd name="connsiteX5" fmla="*/ 72806 w 8245751"/>
              <a:gd name="connsiteY5" fmla="*/ 2059706 h 4334571"/>
              <a:gd name="connsiteX6" fmla="*/ 414293 w 8245751"/>
              <a:gd name="connsiteY6" fmla="*/ 1432380 h 4334571"/>
              <a:gd name="connsiteX7" fmla="*/ 674176 w 8245751"/>
              <a:gd name="connsiteY7" fmla="*/ 917700 h 4334571"/>
              <a:gd name="connsiteX8" fmla="*/ 888138 w 8245751"/>
              <a:gd name="connsiteY8" fmla="*/ 501584 h 4334571"/>
              <a:gd name="connsiteX9" fmla="*/ 1208586 w 8245751"/>
              <a:gd name="connsiteY9" fmla="*/ 1518 h 4334571"/>
              <a:gd name="connsiteX10" fmla="*/ 3133482 w 8245751"/>
              <a:gd name="connsiteY10" fmla="*/ 671503 h 4334571"/>
              <a:gd name="connsiteX11" fmla="*/ 4546662 w 8245751"/>
              <a:gd name="connsiteY11" fmla="*/ 1178795 h 4334571"/>
              <a:gd name="connsiteX12" fmla="*/ 4908094 w 8245751"/>
              <a:gd name="connsiteY12" fmla="*/ 1276092 h 4334571"/>
              <a:gd name="connsiteX13" fmla="*/ 5976700 w 8245751"/>
              <a:gd name="connsiteY13" fmla="*/ 1582134 h 4334571"/>
              <a:gd name="connsiteX14" fmla="*/ 6904651 w 8245751"/>
              <a:gd name="connsiteY14" fmla="*/ 1871859 h 4334571"/>
              <a:gd name="connsiteX15" fmla="*/ 8014904 w 8245751"/>
              <a:gd name="connsiteY15" fmla="*/ 2287479 h 4334571"/>
              <a:gd name="connsiteX16" fmla="*/ 8205317 w 8245751"/>
              <a:gd name="connsiteY16" fmla="*/ 2424639 h 4334571"/>
              <a:gd name="connsiteX17" fmla="*/ 8214942 w 8245751"/>
              <a:gd name="connsiteY17" fmla="*/ 2866765 h 4334571"/>
              <a:gd name="connsiteX18" fmla="*/ 7863830 w 8245751"/>
              <a:gd name="connsiteY18" fmla="*/ 3094204 h 4334571"/>
              <a:gd name="connsiteX19" fmla="*/ 7207219 w 8245751"/>
              <a:gd name="connsiteY19" fmla="*/ 3349140 h 4334571"/>
              <a:gd name="connsiteX20" fmla="*/ 6456448 w 8245751"/>
              <a:gd name="connsiteY20" fmla="*/ 3571445 h 4334571"/>
              <a:gd name="connsiteX21" fmla="*/ 5038186 w 8245751"/>
              <a:gd name="connsiteY21" fmla="*/ 3879061 h 4334571"/>
              <a:gd name="connsiteX22" fmla="*/ 1761830 w 8245751"/>
              <a:gd name="connsiteY22" fmla="*/ 4322184 h 4334571"/>
              <a:gd name="connsiteX0" fmla="*/ 1761830 w 8245751"/>
              <a:gd name="connsiteY0" fmla="*/ 4322184 h 4334571"/>
              <a:gd name="connsiteX1" fmla="*/ 1158570 w 8245751"/>
              <a:gd name="connsiteY1" fmla="*/ 4194516 h 4334571"/>
              <a:gd name="connsiteX2" fmla="*/ 908313 w 8245751"/>
              <a:gd name="connsiteY2" fmla="*/ 3921184 h 4334571"/>
              <a:gd name="connsiteX3" fmla="*/ 587549 w 8245751"/>
              <a:gd name="connsiteY3" fmla="*/ 3506348 h 4334571"/>
              <a:gd name="connsiteX4" fmla="*/ 45185 w 8245751"/>
              <a:gd name="connsiteY4" fmla="*/ 2687197 h 4334571"/>
              <a:gd name="connsiteX5" fmla="*/ 72806 w 8245751"/>
              <a:gd name="connsiteY5" fmla="*/ 2059706 h 4334571"/>
              <a:gd name="connsiteX6" fmla="*/ 414293 w 8245751"/>
              <a:gd name="connsiteY6" fmla="*/ 1432380 h 4334571"/>
              <a:gd name="connsiteX7" fmla="*/ 674176 w 8245751"/>
              <a:gd name="connsiteY7" fmla="*/ 917700 h 4334571"/>
              <a:gd name="connsiteX8" fmla="*/ 888138 w 8245751"/>
              <a:gd name="connsiteY8" fmla="*/ 501584 h 4334571"/>
              <a:gd name="connsiteX9" fmla="*/ 1208586 w 8245751"/>
              <a:gd name="connsiteY9" fmla="*/ 1518 h 4334571"/>
              <a:gd name="connsiteX10" fmla="*/ 3133482 w 8245751"/>
              <a:gd name="connsiteY10" fmla="*/ 671503 h 4334571"/>
              <a:gd name="connsiteX11" fmla="*/ 4546662 w 8245751"/>
              <a:gd name="connsiteY11" fmla="*/ 1178795 h 4334571"/>
              <a:gd name="connsiteX12" fmla="*/ 4908094 w 8245751"/>
              <a:gd name="connsiteY12" fmla="*/ 1276092 h 4334571"/>
              <a:gd name="connsiteX13" fmla="*/ 5976700 w 8245751"/>
              <a:gd name="connsiteY13" fmla="*/ 1582134 h 4334571"/>
              <a:gd name="connsiteX14" fmla="*/ 6904651 w 8245751"/>
              <a:gd name="connsiteY14" fmla="*/ 1871859 h 4334571"/>
              <a:gd name="connsiteX15" fmla="*/ 8014904 w 8245751"/>
              <a:gd name="connsiteY15" fmla="*/ 2287479 h 4334571"/>
              <a:gd name="connsiteX16" fmla="*/ 8205317 w 8245751"/>
              <a:gd name="connsiteY16" fmla="*/ 2424639 h 4334571"/>
              <a:gd name="connsiteX17" fmla="*/ 8214942 w 8245751"/>
              <a:gd name="connsiteY17" fmla="*/ 2866765 h 4334571"/>
              <a:gd name="connsiteX18" fmla="*/ 7863830 w 8245751"/>
              <a:gd name="connsiteY18" fmla="*/ 3094204 h 4334571"/>
              <a:gd name="connsiteX19" fmla="*/ 7207219 w 8245751"/>
              <a:gd name="connsiteY19" fmla="*/ 3349140 h 4334571"/>
              <a:gd name="connsiteX20" fmla="*/ 6158065 w 8245751"/>
              <a:gd name="connsiteY20" fmla="*/ 3635221 h 4334571"/>
              <a:gd name="connsiteX21" fmla="*/ 5038186 w 8245751"/>
              <a:gd name="connsiteY21" fmla="*/ 3879061 h 4334571"/>
              <a:gd name="connsiteX22" fmla="*/ 1761830 w 8245751"/>
              <a:gd name="connsiteY22" fmla="*/ 4322184 h 4334571"/>
              <a:gd name="connsiteX0" fmla="*/ 1761830 w 8245751"/>
              <a:gd name="connsiteY0" fmla="*/ 4322184 h 4329607"/>
              <a:gd name="connsiteX1" fmla="*/ 1158570 w 8245751"/>
              <a:gd name="connsiteY1" fmla="*/ 4194516 h 4329607"/>
              <a:gd name="connsiteX2" fmla="*/ 908313 w 8245751"/>
              <a:gd name="connsiteY2" fmla="*/ 3921184 h 4329607"/>
              <a:gd name="connsiteX3" fmla="*/ 587549 w 8245751"/>
              <a:gd name="connsiteY3" fmla="*/ 3506348 h 4329607"/>
              <a:gd name="connsiteX4" fmla="*/ 45185 w 8245751"/>
              <a:gd name="connsiteY4" fmla="*/ 2687197 h 4329607"/>
              <a:gd name="connsiteX5" fmla="*/ 72806 w 8245751"/>
              <a:gd name="connsiteY5" fmla="*/ 2059706 h 4329607"/>
              <a:gd name="connsiteX6" fmla="*/ 414293 w 8245751"/>
              <a:gd name="connsiteY6" fmla="*/ 1432380 h 4329607"/>
              <a:gd name="connsiteX7" fmla="*/ 674176 w 8245751"/>
              <a:gd name="connsiteY7" fmla="*/ 917700 h 4329607"/>
              <a:gd name="connsiteX8" fmla="*/ 888138 w 8245751"/>
              <a:gd name="connsiteY8" fmla="*/ 501584 h 4329607"/>
              <a:gd name="connsiteX9" fmla="*/ 1208586 w 8245751"/>
              <a:gd name="connsiteY9" fmla="*/ 1518 h 4329607"/>
              <a:gd name="connsiteX10" fmla="*/ 3133482 w 8245751"/>
              <a:gd name="connsiteY10" fmla="*/ 671503 h 4329607"/>
              <a:gd name="connsiteX11" fmla="*/ 4546662 w 8245751"/>
              <a:gd name="connsiteY11" fmla="*/ 1178795 h 4329607"/>
              <a:gd name="connsiteX12" fmla="*/ 4908094 w 8245751"/>
              <a:gd name="connsiteY12" fmla="*/ 1276092 h 4329607"/>
              <a:gd name="connsiteX13" fmla="*/ 5976700 w 8245751"/>
              <a:gd name="connsiteY13" fmla="*/ 1582134 h 4329607"/>
              <a:gd name="connsiteX14" fmla="*/ 6904651 w 8245751"/>
              <a:gd name="connsiteY14" fmla="*/ 1871859 h 4329607"/>
              <a:gd name="connsiteX15" fmla="*/ 8014904 w 8245751"/>
              <a:gd name="connsiteY15" fmla="*/ 2287479 h 4329607"/>
              <a:gd name="connsiteX16" fmla="*/ 8205317 w 8245751"/>
              <a:gd name="connsiteY16" fmla="*/ 2424639 h 4329607"/>
              <a:gd name="connsiteX17" fmla="*/ 8214942 w 8245751"/>
              <a:gd name="connsiteY17" fmla="*/ 2866765 h 4329607"/>
              <a:gd name="connsiteX18" fmla="*/ 7863830 w 8245751"/>
              <a:gd name="connsiteY18" fmla="*/ 3094204 h 4329607"/>
              <a:gd name="connsiteX19" fmla="*/ 7207219 w 8245751"/>
              <a:gd name="connsiteY19" fmla="*/ 3349140 h 4329607"/>
              <a:gd name="connsiteX20" fmla="*/ 6158065 w 8245751"/>
              <a:gd name="connsiteY20" fmla="*/ 3635221 h 4329607"/>
              <a:gd name="connsiteX21" fmla="*/ 4451045 w 8245751"/>
              <a:gd name="connsiteY21" fmla="*/ 3970171 h 4329607"/>
              <a:gd name="connsiteX22" fmla="*/ 1761830 w 8245751"/>
              <a:gd name="connsiteY22" fmla="*/ 4322184 h 4329607"/>
              <a:gd name="connsiteX0" fmla="*/ 1761830 w 8326799"/>
              <a:gd name="connsiteY0" fmla="*/ 4322184 h 4329607"/>
              <a:gd name="connsiteX1" fmla="*/ 1158570 w 8326799"/>
              <a:gd name="connsiteY1" fmla="*/ 4194516 h 4329607"/>
              <a:gd name="connsiteX2" fmla="*/ 908313 w 8326799"/>
              <a:gd name="connsiteY2" fmla="*/ 3921184 h 4329607"/>
              <a:gd name="connsiteX3" fmla="*/ 587549 w 8326799"/>
              <a:gd name="connsiteY3" fmla="*/ 3506348 h 4329607"/>
              <a:gd name="connsiteX4" fmla="*/ 45185 w 8326799"/>
              <a:gd name="connsiteY4" fmla="*/ 2687197 h 4329607"/>
              <a:gd name="connsiteX5" fmla="*/ 72806 w 8326799"/>
              <a:gd name="connsiteY5" fmla="*/ 2059706 h 4329607"/>
              <a:gd name="connsiteX6" fmla="*/ 414293 w 8326799"/>
              <a:gd name="connsiteY6" fmla="*/ 1432380 h 4329607"/>
              <a:gd name="connsiteX7" fmla="*/ 674176 w 8326799"/>
              <a:gd name="connsiteY7" fmla="*/ 917700 h 4329607"/>
              <a:gd name="connsiteX8" fmla="*/ 888138 w 8326799"/>
              <a:gd name="connsiteY8" fmla="*/ 501584 h 4329607"/>
              <a:gd name="connsiteX9" fmla="*/ 1208586 w 8326799"/>
              <a:gd name="connsiteY9" fmla="*/ 1518 h 4329607"/>
              <a:gd name="connsiteX10" fmla="*/ 3133482 w 8326799"/>
              <a:gd name="connsiteY10" fmla="*/ 671503 h 4329607"/>
              <a:gd name="connsiteX11" fmla="*/ 4546662 w 8326799"/>
              <a:gd name="connsiteY11" fmla="*/ 1178795 h 4329607"/>
              <a:gd name="connsiteX12" fmla="*/ 4908094 w 8326799"/>
              <a:gd name="connsiteY12" fmla="*/ 1276092 h 4329607"/>
              <a:gd name="connsiteX13" fmla="*/ 5976700 w 8326799"/>
              <a:gd name="connsiteY13" fmla="*/ 1582134 h 4329607"/>
              <a:gd name="connsiteX14" fmla="*/ 6904651 w 8326799"/>
              <a:gd name="connsiteY14" fmla="*/ 1871859 h 4329607"/>
              <a:gd name="connsiteX15" fmla="*/ 8014904 w 8326799"/>
              <a:gd name="connsiteY15" fmla="*/ 2287479 h 4329607"/>
              <a:gd name="connsiteX16" fmla="*/ 8205317 w 8326799"/>
              <a:gd name="connsiteY16" fmla="*/ 2424639 h 4329607"/>
              <a:gd name="connsiteX17" fmla="*/ 8311195 w 8326799"/>
              <a:gd name="connsiteY17" fmla="*/ 2748323 h 4329607"/>
              <a:gd name="connsiteX18" fmla="*/ 7863830 w 8326799"/>
              <a:gd name="connsiteY18" fmla="*/ 3094204 h 4329607"/>
              <a:gd name="connsiteX19" fmla="*/ 7207219 w 8326799"/>
              <a:gd name="connsiteY19" fmla="*/ 3349140 h 4329607"/>
              <a:gd name="connsiteX20" fmla="*/ 6158065 w 8326799"/>
              <a:gd name="connsiteY20" fmla="*/ 3635221 h 4329607"/>
              <a:gd name="connsiteX21" fmla="*/ 4451045 w 8326799"/>
              <a:gd name="connsiteY21" fmla="*/ 3970171 h 4329607"/>
              <a:gd name="connsiteX22" fmla="*/ 1761830 w 8326799"/>
              <a:gd name="connsiteY22" fmla="*/ 4322184 h 4329607"/>
              <a:gd name="connsiteX0" fmla="*/ 1761830 w 8339481"/>
              <a:gd name="connsiteY0" fmla="*/ 4322184 h 4329607"/>
              <a:gd name="connsiteX1" fmla="*/ 1158570 w 8339481"/>
              <a:gd name="connsiteY1" fmla="*/ 4194516 h 4329607"/>
              <a:gd name="connsiteX2" fmla="*/ 908313 w 8339481"/>
              <a:gd name="connsiteY2" fmla="*/ 3921184 h 4329607"/>
              <a:gd name="connsiteX3" fmla="*/ 587549 w 8339481"/>
              <a:gd name="connsiteY3" fmla="*/ 3506348 h 4329607"/>
              <a:gd name="connsiteX4" fmla="*/ 45185 w 8339481"/>
              <a:gd name="connsiteY4" fmla="*/ 2687197 h 4329607"/>
              <a:gd name="connsiteX5" fmla="*/ 72806 w 8339481"/>
              <a:gd name="connsiteY5" fmla="*/ 2059706 h 4329607"/>
              <a:gd name="connsiteX6" fmla="*/ 414293 w 8339481"/>
              <a:gd name="connsiteY6" fmla="*/ 1432380 h 4329607"/>
              <a:gd name="connsiteX7" fmla="*/ 674176 w 8339481"/>
              <a:gd name="connsiteY7" fmla="*/ 917700 h 4329607"/>
              <a:gd name="connsiteX8" fmla="*/ 888138 w 8339481"/>
              <a:gd name="connsiteY8" fmla="*/ 501584 h 4329607"/>
              <a:gd name="connsiteX9" fmla="*/ 1208586 w 8339481"/>
              <a:gd name="connsiteY9" fmla="*/ 1518 h 4329607"/>
              <a:gd name="connsiteX10" fmla="*/ 3133482 w 8339481"/>
              <a:gd name="connsiteY10" fmla="*/ 671503 h 4329607"/>
              <a:gd name="connsiteX11" fmla="*/ 4546662 w 8339481"/>
              <a:gd name="connsiteY11" fmla="*/ 1178795 h 4329607"/>
              <a:gd name="connsiteX12" fmla="*/ 4908094 w 8339481"/>
              <a:gd name="connsiteY12" fmla="*/ 1276092 h 4329607"/>
              <a:gd name="connsiteX13" fmla="*/ 5976700 w 8339481"/>
              <a:gd name="connsiteY13" fmla="*/ 1582134 h 4329607"/>
              <a:gd name="connsiteX14" fmla="*/ 6904651 w 8339481"/>
              <a:gd name="connsiteY14" fmla="*/ 1871859 h 4329607"/>
              <a:gd name="connsiteX15" fmla="*/ 8014904 w 8339481"/>
              <a:gd name="connsiteY15" fmla="*/ 2287479 h 4329607"/>
              <a:gd name="connsiteX16" fmla="*/ 8263069 w 8339481"/>
              <a:gd name="connsiteY16" fmla="*/ 2424639 h 4329607"/>
              <a:gd name="connsiteX17" fmla="*/ 8311195 w 8339481"/>
              <a:gd name="connsiteY17" fmla="*/ 2748323 h 4329607"/>
              <a:gd name="connsiteX18" fmla="*/ 7863830 w 8339481"/>
              <a:gd name="connsiteY18" fmla="*/ 3094204 h 4329607"/>
              <a:gd name="connsiteX19" fmla="*/ 7207219 w 8339481"/>
              <a:gd name="connsiteY19" fmla="*/ 3349140 h 4329607"/>
              <a:gd name="connsiteX20" fmla="*/ 6158065 w 8339481"/>
              <a:gd name="connsiteY20" fmla="*/ 3635221 h 4329607"/>
              <a:gd name="connsiteX21" fmla="*/ 4451045 w 8339481"/>
              <a:gd name="connsiteY21" fmla="*/ 3970171 h 4329607"/>
              <a:gd name="connsiteX22" fmla="*/ 1761830 w 8339481"/>
              <a:gd name="connsiteY22" fmla="*/ 4322184 h 4329607"/>
              <a:gd name="connsiteX0" fmla="*/ 1761830 w 8339481"/>
              <a:gd name="connsiteY0" fmla="*/ 4322167 h 4329590"/>
              <a:gd name="connsiteX1" fmla="*/ 1158570 w 8339481"/>
              <a:gd name="connsiteY1" fmla="*/ 4194499 h 4329590"/>
              <a:gd name="connsiteX2" fmla="*/ 908313 w 8339481"/>
              <a:gd name="connsiteY2" fmla="*/ 3921167 h 4329590"/>
              <a:gd name="connsiteX3" fmla="*/ 587549 w 8339481"/>
              <a:gd name="connsiteY3" fmla="*/ 3506331 h 4329590"/>
              <a:gd name="connsiteX4" fmla="*/ 45185 w 8339481"/>
              <a:gd name="connsiteY4" fmla="*/ 2687180 h 4329590"/>
              <a:gd name="connsiteX5" fmla="*/ 72806 w 8339481"/>
              <a:gd name="connsiteY5" fmla="*/ 2059689 h 4329590"/>
              <a:gd name="connsiteX6" fmla="*/ 414293 w 8339481"/>
              <a:gd name="connsiteY6" fmla="*/ 1432363 h 4329590"/>
              <a:gd name="connsiteX7" fmla="*/ 645300 w 8339481"/>
              <a:gd name="connsiteY7" fmla="*/ 890350 h 4329590"/>
              <a:gd name="connsiteX8" fmla="*/ 888138 w 8339481"/>
              <a:gd name="connsiteY8" fmla="*/ 501567 h 4329590"/>
              <a:gd name="connsiteX9" fmla="*/ 1208586 w 8339481"/>
              <a:gd name="connsiteY9" fmla="*/ 1501 h 4329590"/>
              <a:gd name="connsiteX10" fmla="*/ 3133482 w 8339481"/>
              <a:gd name="connsiteY10" fmla="*/ 671486 h 4329590"/>
              <a:gd name="connsiteX11" fmla="*/ 4546662 w 8339481"/>
              <a:gd name="connsiteY11" fmla="*/ 1178778 h 4329590"/>
              <a:gd name="connsiteX12" fmla="*/ 4908094 w 8339481"/>
              <a:gd name="connsiteY12" fmla="*/ 1276075 h 4329590"/>
              <a:gd name="connsiteX13" fmla="*/ 5976700 w 8339481"/>
              <a:gd name="connsiteY13" fmla="*/ 1582117 h 4329590"/>
              <a:gd name="connsiteX14" fmla="*/ 6904651 w 8339481"/>
              <a:gd name="connsiteY14" fmla="*/ 1871842 h 4329590"/>
              <a:gd name="connsiteX15" fmla="*/ 8014904 w 8339481"/>
              <a:gd name="connsiteY15" fmla="*/ 2287462 h 4329590"/>
              <a:gd name="connsiteX16" fmla="*/ 8263069 w 8339481"/>
              <a:gd name="connsiteY16" fmla="*/ 2424622 h 4329590"/>
              <a:gd name="connsiteX17" fmla="*/ 8311195 w 8339481"/>
              <a:gd name="connsiteY17" fmla="*/ 2748306 h 4329590"/>
              <a:gd name="connsiteX18" fmla="*/ 7863830 w 8339481"/>
              <a:gd name="connsiteY18" fmla="*/ 3094187 h 4329590"/>
              <a:gd name="connsiteX19" fmla="*/ 7207219 w 8339481"/>
              <a:gd name="connsiteY19" fmla="*/ 3349123 h 4329590"/>
              <a:gd name="connsiteX20" fmla="*/ 6158065 w 8339481"/>
              <a:gd name="connsiteY20" fmla="*/ 3635204 h 4329590"/>
              <a:gd name="connsiteX21" fmla="*/ 4451045 w 8339481"/>
              <a:gd name="connsiteY21" fmla="*/ 3970154 h 4329590"/>
              <a:gd name="connsiteX22" fmla="*/ 1761830 w 8339481"/>
              <a:gd name="connsiteY22" fmla="*/ 4322167 h 4329590"/>
              <a:gd name="connsiteX0" fmla="*/ 1761830 w 8339481"/>
              <a:gd name="connsiteY0" fmla="*/ 4322167 h 4329590"/>
              <a:gd name="connsiteX1" fmla="*/ 1158570 w 8339481"/>
              <a:gd name="connsiteY1" fmla="*/ 4194499 h 4329590"/>
              <a:gd name="connsiteX2" fmla="*/ 908313 w 8339481"/>
              <a:gd name="connsiteY2" fmla="*/ 3921167 h 4329590"/>
              <a:gd name="connsiteX3" fmla="*/ 587549 w 8339481"/>
              <a:gd name="connsiteY3" fmla="*/ 3506331 h 4329590"/>
              <a:gd name="connsiteX4" fmla="*/ 45185 w 8339481"/>
              <a:gd name="connsiteY4" fmla="*/ 2687180 h 4329590"/>
              <a:gd name="connsiteX5" fmla="*/ 72806 w 8339481"/>
              <a:gd name="connsiteY5" fmla="*/ 2059689 h 4329590"/>
              <a:gd name="connsiteX6" fmla="*/ 414293 w 8339481"/>
              <a:gd name="connsiteY6" fmla="*/ 1432363 h 4329590"/>
              <a:gd name="connsiteX7" fmla="*/ 645300 w 8339481"/>
              <a:gd name="connsiteY7" fmla="*/ 890350 h 4329590"/>
              <a:gd name="connsiteX8" fmla="*/ 840012 w 8339481"/>
              <a:gd name="connsiteY8" fmla="*/ 501567 h 4329590"/>
              <a:gd name="connsiteX9" fmla="*/ 1208586 w 8339481"/>
              <a:gd name="connsiteY9" fmla="*/ 1501 h 4329590"/>
              <a:gd name="connsiteX10" fmla="*/ 3133482 w 8339481"/>
              <a:gd name="connsiteY10" fmla="*/ 671486 h 4329590"/>
              <a:gd name="connsiteX11" fmla="*/ 4546662 w 8339481"/>
              <a:gd name="connsiteY11" fmla="*/ 1178778 h 4329590"/>
              <a:gd name="connsiteX12" fmla="*/ 4908094 w 8339481"/>
              <a:gd name="connsiteY12" fmla="*/ 1276075 h 4329590"/>
              <a:gd name="connsiteX13" fmla="*/ 5976700 w 8339481"/>
              <a:gd name="connsiteY13" fmla="*/ 1582117 h 4329590"/>
              <a:gd name="connsiteX14" fmla="*/ 6904651 w 8339481"/>
              <a:gd name="connsiteY14" fmla="*/ 1871842 h 4329590"/>
              <a:gd name="connsiteX15" fmla="*/ 8014904 w 8339481"/>
              <a:gd name="connsiteY15" fmla="*/ 2287462 h 4329590"/>
              <a:gd name="connsiteX16" fmla="*/ 8263069 w 8339481"/>
              <a:gd name="connsiteY16" fmla="*/ 2424622 h 4329590"/>
              <a:gd name="connsiteX17" fmla="*/ 8311195 w 8339481"/>
              <a:gd name="connsiteY17" fmla="*/ 2748306 h 4329590"/>
              <a:gd name="connsiteX18" fmla="*/ 7863830 w 8339481"/>
              <a:gd name="connsiteY18" fmla="*/ 3094187 h 4329590"/>
              <a:gd name="connsiteX19" fmla="*/ 7207219 w 8339481"/>
              <a:gd name="connsiteY19" fmla="*/ 3349123 h 4329590"/>
              <a:gd name="connsiteX20" fmla="*/ 6158065 w 8339481"/>
              <a:gd name="connsiteY20" fmla="*/ 3635204 h 4329590"/>
              <a:gd name="connsiteX21" fmla="*/ 4451045 w 8339481"/>
              <a:gd name="connsiteY21" fmla="*/ 3970154 h 4329590"/>
              <a:gd name="connsiteX22" fmla="*/ 1761830 w 8339481"/>
              <a:gd name="connsiteY22" fmla="*/ 4322167 h 4329590"/>
              <a:gd name="connsiteX0" fmla="*/ 1760156 w 8337807"/>
              <a:gd name="connsiteY0" fmla="*/ 4322167 h 4329590"/>
              <a:gd name="connsiteX1" fmla="*/ 1156896 w 8337807"/>
              <a:gd name="connsiteY1" fmla="*/ 4194499 h 4329590"/>
              <a:gd name="connsiteX2" fmla="*/ 906639 w 8337807"/>
              <a:gd name="connsiteY2" fmla="*/ 3921167 h 4329590"/>
              <a:gd name="connsiteX3" fmla="*/ 585875 w 8337807"/>
              <a:gd name="connsiteY3" fmla="*/ 3506331 h 4329590"/>
              <a:gd name="connsiteX4" fmla="*/ 43511 w 8337807"/>
              <a:gd name="connsiteY4" fmla="*/ 2687180 h 4329590"/>
              <a:gd name="connsiteX5" fmla="*/ 71132 w 8337807"/>
              <a:gd name="connsiteY5" fmla="*/ 2059689 h 4329590"/>
              <a:gd name="connsiteX6" fmla="*/ 374118 w 8337807"/>
              <a:gd name="connsiteY6" fmla="*/ 1423253 h 4329590"/>
              <a:gd name="connsiteX7" fmla="*/ 643626 w 8337807"/>
              <a:gd name="connsiteY7" fmla="*/ 890350 h 4329590"/>
              <a:gd name="connsiteX8" fmla="*/ 838338 w 8337807"/>
              <a:gd name="connsiteY8" fmla="*/ 501567 h 4329590"/>
              <a:gd name="connsiteX9" fmla="*/ 1206912 w 8337807"/>
              <a:gd name="connsiteY9" fmla="*/ 1501 h 4329590"/>
              <a:gd name="connsiteX10" fmla="*/ 3131808 w 8337807"/>
              <a:gd name="connsiteY10" fmla="*/ 671486 h 4329590"/>
              <a:gd name="connsiteX11" fmla="*/ 4544988 w 8337807"/>
              <a:gd name="connsiteY11" fmla="*/ 1178778 h 4329590"/>
              <a:gd name="connsiteX12" fmla="*/ 4906420 w 8337807"/>
              <a:gd name="connsiteY12" fmla="*/ 1276075 h 4329590"/>
              <a:gd name="connsiteX13" fmla="*/ 5975026 w 8337807"/>
              <a:gd name="connsiteY13" fmla="*/ 1582117 h 4329590"/>
              <a:gd name="connsiteX14" fmla="*/ 6902977 w 8337807"/>
              <a:gd name="connsiteY14" fmla="*/ 1871842 h 4329590"/>
              <a:gd name="connsiteX15" fmla="*/ 8013230 w 8337807"/>
              <a:gd name="connsiteY15" fmla="*/ 2287462 h 4329590"/>
              <a:gd name="connsiteX16" fmla="*/ 8261395 w 8337807"/>
              <a:gd name="connsiteY16" fmla="*/ 2424622 h 4329590"/>
              <a:gd name="connsiteX17" fmla="*/ 8309521 w 8337807"/>
              <a:gd name="connsiteY17" fmla="*/ 2748306 h 4329590"/>
              <a:gd name="connsiteX18" fmla="*/ 7862156 w 8337807"/>
              <a:gd name="connsiteY18" fmla="*/ 3094187 h 4329590"/>
              <a:gd name="connsiteX19" fmla="*/ 7205545 w 8337807"/>
              <a:gd name="connsiteY19" fmla="*/ 3349123 h 4329590"/>
              <a:gd name="connsiteX20" fmla="*/ 6156391 w 8337807"/>
              <a:gd name="connsiteY20" fmla="*/ 3635204 h 4329590"/>
              <a:gd name="connsiteX21" fmla="*/ 4449371 w 8337807"/>
              <a:gd name="connsiteY21" fmla="*/ 3970154 h 4329590"/>
              <a:gd name="connsiteX22" fmla="*/ 1760156 w 8337807"/>
              <a:gd name="connsiteY22" fmla="*/ 4322167 h 4329590"/>
              <a:gd name="connsiteX0" fmla="*/ 1760156 w 8337807"/>
              <a:gd name="connsiteY0" fmla="*/ 4322859 h 4330282"/>
              <a:gd name="connsiteX1" fmla="*/ 1156896 w 8337807"/>
              <a:gd name="connsiteY1" fmla="*/ 4195191 h 4330282"/>
              <a:gd name="connsiteX2" fmla="*/ 906639 w 8337807"/>
              <a:gd name="connsiteY2" fmla="*/ 3921859 h 4330282"/>
              <a:gd name="connsiteX3" fmla="*/ 585875 w 8337807"/>
              <a:gd name="connsiteY3" fmla="*/ 3507023 h 4330282"/>
              <a:gd name="connsiteX4" fmla="*/ 43511 w 8337807"/>
              <a:gd name="connsiteY4" fmla="*/ 2687872 h 4330282"/>
              <a:gd name="connsiteX5" fmla="*/ 71132 w 8337807"/>
              <a:gd name="connsiteY5" fmla="*/ 2060381 h 4330282"/>
              <a:gd name="connsiteX6" fmla="*/ 374118 w 8337807"/>
              <a:gd name="connsiteY6" fmla="*/ 1423945 h 4330282"/>
              <a:gd name="connsiteX7" fmla="*/ 643626 w 8337807"/>
              <a:gd name="connsiteY7" fmla="*/ 891042 h 4330282"/>
              <a:gd name="connsiteX8" fmla="*/ 838338 w 8337807"/>
              <a:gd name="connsiteY8" fmla="*/ 472205 h 4330282"/>
              <a:gd name="connsiteX9" fmla="*/ 1206912 w 8337807"/>
              <a:gd name="connsiteY9" fmla="*/ 2193 h 4330282"/>
              <a:gd name="connsiteX10" fmla="*/ 3131808 w 8337807"/>
              <a:gd name="connsiteY10" fmla="*/ 672178 h 4330282"/>
              <a:gd name="connsiteX11" fmla="*/ 4544988 w 8337807"/>
              <a:gd name="connsiteY11" fmla="*/ 1179470 h 4330282"/>
              <a:gd name="connsiteX12" fmla="*/ 4906420 w 8337807"/>
              <a:gd name="connsiteY12" fmla="*/ 1276767 h 4330282"/>
              <a:gd name="connsiteX13" fmla="*/ 5975026 w 8337807"/>
              <a:gd name="connsiteY13" fmla="*/ 1582809 h 4330282"/>
              <a:gd name="connsiteX14" fmla="*/ 6902977 w 8337807"/>
              <a:gd name="connsiteY14" fmla="*/ 1872534 h 4330282"/>
              <a:gd name="connsiteX15" fmla="*/ 8013230 w 8337807"/>
              <a:gd name="connsiteY15" fmla="*/ 2288154 h 4330282"/>
              <a:gd name="connsiteX16" fmla="*/ 8261395 w 8337807"/>
              <a:gd name="connsiteY16" fmla="*/ 2425314 h 4330282"/>
              <a:gd name="connsiteX17" fmla="*/ 8309521 w 8337807"/>
              <a:gd name="connsiteY17" fmla="*/ 2748998 h 4330282"/>
              <a:gd name="connsiteX18" fmla="*/ 7862156 w 8337807"/>
              <a:gd name="connsiteY18" fmla="*/ 3094879 h 4330282"/>
              <a:gd name="connsiteX19" fmla="*/ 7205545 w 8337807"/>
              <a:gd name="connsiteY19" fmla="*/ 3349815 h 4330282"/>
              <a:gd name="connsiteX20" fmla="*/ 6156391 w 8337807"/>
              <a:gd name="connsiteY20" fmla="*/ 3635896 h 4330282"/>
              <a:gd name="connsiteX21" fmla="*/ 4449371 w 8337807"/>
              <a:gd name="connsiteY21" fmla="*/ 3970846 h 4330282"/>
              <a:gd name="connsiteX22" fmla="*/ 1760156 w 8337807"/>
              <a:gd name="connsiteY22" fmla="*/ 4322859 h 4330282"/>
              <a:gd name="connsiteX0" fmla="*/ 1760156 w 8337807"/>
              <a:gd name="connsiteY0" fmla="*/ 4376214 h 4383637"/>
              <a:gd name="connsiteX1" fmla="*/ 1156896 w 8337807"/>
              <a:gd name="connsiteY1" fmla="*/ 4248546 h 4383637"/>
              <a:gd name="connsiteX2" fmla="*/ 906639 w 8337807"/>
              <a:gd name="connsiteY2" fmla="*/ 3975214 h 4383637"/>
              <a:gd name="connsiteX3" fmla="*/ 585875 w 8337807"/>
              <a:gd name="connsiteY3" fmla="*/ 3560378 h 4383637"/>
              <a:gd name="connsiteX4" fmla="*/ 43511 w 8337807"/>
              <a:gd name="connsiteY4" fmla="*/ 2741227 h 4383637"/>
              <a:gd name="connsiteX5" fmla="*/ 71132 w 8337807"/>
              <a:gd name="connsiteY5" fmla="*/ 2113736 h 4383637"/>
              <a:gd name="connsiteX6" fmla="*/ 374118 w 8337807"/>
              <a:gd name="connsiteY6" fmla="*/ 1477300 h 4383637"/>
              <a:gd name="connsiteX7" fmla="*/ 643626 w 8337807"/>
              <a:gd name="connsiteY7" fmla="*/ 944397 h 4383637"/>
              <a:gd name="connsiteX8" fmla="*/ 838338 w 8337807"/>
              <a:gd name="connsiteY8" fmla="*/ 525560 h 4383637"/>
              <a:gd name="connsiteX9" fmla="*/ 1028759 w 8337807"/>
              <a:gd name="connsiteY9" fmla="*/ 91935 h 4383637"/>
              <a:gd name="connsiteX10" fmla="*/ 1206912 w 8337807"/>
              <a:gd name="connsiteY10" fmla="*/ 55548 h 4383637"/>
              <a:gd name="connsiteX11" fmla="*/ 3131808 w 8337807"/>
              <a:gd name="connsiteY11" fmla="*/ 725533 h 4383637"/>
              <a:gd name="connsiteX12" fmla="*/ 4544988 w 8337807"/>
              <a:gd name="connsiteY12" fmla="*/ 1232825 h 4383637"/>
              <a:gd name="connsiteX13" fmla="*/ 4906420 w 8337807"/>
              <a:gd name="connsiteY13" fmla="*/ 1330122 h 4383637"/>
              <a:gd name="connsiteX14" fmla="*/ 5975026 w 8337807"/>
              <a:gd name="connsiteY14" fmla="*/ 1636164 h 4383637"/>
              <a:gd name="connsiteX15" fmla="*/ 6902977 w 8337807"/>
              <a:gd name="connsiteY15" fmla="*/ 1925889 h 4383637"/>
              <a:gd name="connsiteX16" fmla="*/ 8013230 w 8337807"/>
              <a:gd name="connsiteY16" fmla="*/ 2341509 h 4383637"/>
              <a:gd name="connsiteX17" fmla="*/ 8261395 w 8337807"/>
              <a:gd name="connsiteY17" fmla="*/ 2478669 h 4383637"/>
              <a:gd name="connsiteX18" fmla="*/ 8309521 w 8337807"/>
              <a:gd name="connsiteY18" fmla="*/ 2802353 h 4383637"/>
              <a:gd name="connsiteX19" fmla="*/ 7862156 w 8337807"/>
              <a:gd name="connsiteY19" fmla="*/ 3148234 h 4383637"/>
              <a:gd name="connsiteX20" fmla="*/ 7205545 w 8337807"/>
              <a:gd name="connsiteY20" fmla="*/ 3403170 h 4383637"/>
              <a:gd name="connsiteX21" fmla="*/ 6156391 w 8337807"/>
              <a:gd name="connsiteY21" fmla="*/ 3689251 h 4383637"/>
              <a:gd name="connsiteX22" fmla="*/ 4449371 w 8337807"/>
              <a:gd name="connsiteY22" fmla="*/ 4024201 h 4383637"/>
              <a:gd name="connsiteX23" fmla="*/ 1760156 w 8337807"/>
              <a:gd name="connsiteY23" fmla="*/ 4376214 h 4383637"/>
              <a:gd name="connsiteX0" fmla="*/ 1760156 w 8337807"/>
              <a:gd name="connsiteY0" fmla="*/ 4319424 h 4326847"/>
              <a:gd name="connsiteX1" fmla="*/ 1156896 w 8337807"/>
              <a:gd name="connsiteY1" fmla="*/ 4191756 h 4326847"/>
              <a:gd name="connsiteX2" fmla="*/ 906639 w 8337807"/>
              <a:gd name="connsiteY2" fmla="*/ 3918424 h 4326847"/>
              <a:gd name="connsiteX3" fmla="*/ 585875 w 8337807"/>
              <a:gd name="connsiteY3" fmla="*/ 3503588 h 4326847"/>
              <a:gd name="connsiteX4" fmla="*/ 43511 w 8337807"/>
              <a:gd name="connsiteY4" fmla="*/ 2684437 h 4326847"/>
              <a:gd name="connsiteX5" fmla="*/ 71132 w 8337807"/>
              <a:gd name="connsiteY5" fmla="*/ 2056946 h 4326847"/>
              <a:gd name="connsiteX6" fmla="*/ 374118 w 8337807"/>
              <a:gd name="connsiteY6" fmla="*/ 1420510 h 4326847"/>
              <a:gd name="connsiteX7" fmla="*/ 643626 w 8337807"/>
              <a:gd name="connsiteY7" fmla="*/ 887607 h 4326847"/>
              <a:gd name="connsiteX8" fmla="*/ 838338 w 8337807"/>
              <a:gd name="connsiteY8" fmla="*/ 468770 h 4326847"/>
              <a:gd name="connsiteX9" fmla="*/ 1028759 w 8337807"/>
              <a:gd name="connsiteY9" fmla="*/ 35145 h 4326847"/>
              <a:gd name="connsiteX10" fmla="*/ 1537112 w 8337807"/>
              <a:gd name="connsiteY10" fmla="*/ 124983 h 4326847"/>
              <a:gd name="connsiteX11" fmla="*/ 3131808 w 8337807"/>
              <a:gd name="connsiteY11" fmla="*/ 668743 h 4326847"/>
              <a:gd name="connsiteX12" fmla="*/ 4544988 w 8337807"/>
              <a:gd name="connsiteY12" fmla="*/ 1176035 h 4326847"/>
              <a:gd name="connsiteX13" fmla="*/ 4906420 w 8337807"/>
              <a:gd name="connsiteY13" fmla="*/ 1273332 h 4326847"/>
              <a:gd name="connsiteX14" fmla="*/ 5975026 w 8337807"/>
              <a:gd name="connsiteY14" fmla="*/ 1579374 h 4326847"/>
              <a:gd name="connsiteX15" fmla="*/ 6902977 w 8337807"/>
              <a:gd name="connsiteY15" fmla="*/ 1869099 h 4326847"/>
              <a:gd name="connsiteX16" fmla="*/ 8013230 w 8337807"/>
              <a:gd name="connsiteY16" fmla="*/ 2284719 h 4326847"/>
              <a:gd name="connsiteX17" fmla="*/ 8261395 w 8337807"/>
              <a:gd name="connsiteY17" fmla="*/ 2421879 h 4326847"/>
              <a:gd name="connsiteX18" fmla="*/ 8309521 w 8337807"/>
              <a:gd name="connsiteY18" fmla="*/ 2745563 h 4326847"/>
              <a:gd name="connsiteX19" fmla="*/ 7862156 w 8337807"/>
              <a:gd name="connsiteY19" fmla="*/ 3091444 h 4326847"/>
              <a:gd name="connsiteX20" fmla="*/ 7205545 w 8337807"/>
              <a:gd name="connsiteY20" fmla="*/ 3346380 h 4326847"/>
              <a:gd name="connsiteX21" fmla="*/ 6156391 w 8337807"/>
              <a:gd name="connsiteY21" fmla="*/ 3632461 h 4326847"/>
              <a:gd name="connsiteX22" fmla="*/ 4449371 w 8337807"/>
              <a:gd name="connsiteY22" fmla="*/ 3967411 h 4326847"/>
              <a:gd name="connsiteX23" fmla="*/ 1760156 w 8337807"/>
              <a:gd name="connsiteY23" fmla="*/ 4319424 h 4326847"/>
              <a:gd name="connsiteX0" fmla="*/ 1760156 w 8337807"/>
              <a:gd name="connsiteY0" fmla="*/ 4339219 h 4346642"/>
              <a:gd name="connsiteX1" fmla="*/ 1156896 w 8337807"/>
              <a:gd name="connsiteY1" fmla="*/ 4211551 h 4346642"/>
              <a:gd name="connsiteX2" fmla="*/ 906639 w 8337807"/>
              <a:gd name="connsiteY2" fmla="*/ 3938219 h 4346642"/>
              <a:gd name="connsiteX3" fmla="*/ 585875 w 8337807"/>
              <a:gd name="connsiteY3" fmla="*/ 3523383 h 4346642"/>
              <a:gd name="connsiteX4" fmla="*/ 43511 w 8337807"/>
              <a:gd name="connsiteY4" fmla="*/ 2704232 h 4346642"/>
              <a:gd name="connsiteX5" fmla="*/ 71132 w 8337807"/>
              <a:gd name="connsiteY5" fmla="*/ 2076741 h 4346642"/>
              <a:gd name="connsiteX6" fmla="*/ 374118 w 8337807"/>
              <a:gd name="connsiteY6" fmla="*/ 1440305 h 4346642"/>
              <a:gd name="connsiteX7" fmla="*/ 643626 w 8337807"/>
              <a:gd name="connsiteY7" fmla="*/ 907402 h 4346642"/>
              <a:gd name="connsiteX8" fmla="*/ 838338 w 8337807"/>
              <a:gd name="connsiteY8" fmla="*/ 488565 h 4346642"/>
              <a:gd name="connsiteX9" fmla="*/ 1028759 w 8337807"/>
              <a:gd name="connsiteY9" fmla="*/ 30897 h 4346642"/>
              <a:gd name="connsiteX10" fmla="*/ 1537112 w 8337807"/>
              <a:gd name="connsiteY10" fmla="*/ 144778 h 4346642"/>
              <a:gd name="connsiteX11" fmla="*/ 3131808 w 8337807"/>
              <a:gd name="connsiteY11" fmla="*/ 688538 h 4346642"/>
              <a:gd name="connsiteX12" fmla="*/ 4544988 w 8337807"/>
              <a:gd name="connsiteY12" fmla="*/ 1195830 h 4346642"/>
              <a:gd name="connsiteX13" fmla="*/ 4906420 w 8337807"/>
              <a:gd name="connsiteY13" fmla="*/ 1293127 h 4346642"/>
              <a:gd name="connsiteX14" fmla="*/ 5975026 w 8337807"/>
              <a:gd name="connsiteY14" fmla="*/ 1599169 h 4346642"/>
              <a:gd name="connsiteX15" fmla="*/ 6902977 w 8337807"/>
              <a:gd name="connsiteY15" fmla="*/ 1888894 h 4346642"/>
              <a:gd name="connsiteX16" fmla="*/ 8013230 w 8337807"/>
              <a:gd name="connsiteY16" fmla="*/ 2304514 h 4346642"/>
              <a:gd name="connsiteX17" fmla="*/ 8261395 w 8337807"/>
              <a:gd name="connsiteY17" fmla="*/ 2441674 h 4346642"/>
              <a:gd name="connsiteX18" fmla="*/ 8309521 w 8337807"/>
              <a:gd name="connsiteY18" fmla="*/ 2765358 h 4346642"/>
              <a:gd name="connsiteX19" fmla="*/ 7862156 w 8337807"/>
              <a:gd name="connsiteY19" fmla="*/ 3111239 h 4346642"/>
              <a:gd name="connsiteX20" fmla="*/ 7205545 w 8337807"/>
              <a:gd name="connsiteY20" fmla="*/ 3366175 h 4346642"/>
              <a:gd name="connsiteX21" fmla="*/ 6156391 w 8337807"/>
              <a:gd name="connsiteY21" fmla="*/ 3652256 h 4346642"/>
              <a:gd name="connsiteX22" fmla="*/ 4449371 w 8337807"/>
              <a:gd name="connsiteY22" fmla="*/ 3987206 h 4346642"/>
              <a:gd name="connsiteX23" fmla="*/ 1760156 w 8337807"/>
              <a:gd name="connsiteY23" fmla="*/ 4339219 h 4346642"/>
              <a:gd name="connsiteX0" fmla="*/ 1760156 w 8337807"/>
              <a:gd name="connsiteY0" fmla="*/ 4339219 h 4346642"/>
              <a:gd name="connsiteX1" fmla="*/ 1156896 w 8337807"/>
              <a:gd name="connsiteY1" fmla="*/ 4211551 h 4346642"/>
              <a:gd name="connsiteX2" fmla="*/ 906639 w 8337807"/>
              <a:gd name="connsiteY2" fmla="*/ 3938219 h 4346642"/>
              <a:gd name="connsiteX3" fmla="*/ 585875 w 8337807"/>
              <a:gd name="connsiteY3" fmla="*/ 3523383 h 4346642"/>
              <a:gd name="connsiteX4" fmla="*/ 43511 w 8337807"/>
              <a:gd name="connsiteY4" fmla="*/ 2704232 h 4346642"/>
              <a:gd name="connsiteX5" fmla="*/ 71132 w 8337807"/>
              <a:gd name="connsiteY5" fmla="*/ 2076741 h 4346642"/>
              <a:gd name="connsiteX6" fmla="*/ 374118 w 8337807"/>
              <a:gd name="connsiteY6" fmla="*/ 1440305 h 4346642"/>
              <a:gd name="connsiteX7" fmla="*/ 643626 w 8337807"/>
              <a:gd name="connsiteY7" fmla="*/ 907402 h 4346642"/>
              <a:gd name="connsiteX8" fmla="*/ 838338 w 8337807"/>
              <a:gd name="connsiteY8" fmla="*/ 488565 h 4346642"/>
              <a:gd name="connsiteX9" fmla="*/ 1028759 w 8337807"/>
              <a:gd name="connsiteY9" fmla="*/ 30897 h 4346642"/>
              <a:gd name="connsiteX10" fmla="*/ 1537112 w 8337807"/>
              <a:gd name="connsiteY10" fmla="*/ 144778 h 4346642"/>
              <a:gd name="connsiteX11" fmla="*/ 3131808 w 8337807"/>
              <a:gd name="connsiteY11" fmla="*/ 688538 h 4346642"/>
              <a:gd name="connsiteX12" fmla="*/ 4614838 w 8337807"/>
              <a:gd name="connsiteY12" fmla="*/ 1165777 h 4346642"/>
              <a:gd name="connsiteX13" fmla="*/ 4906420 w 8337807"/>
              <a:gd name="connsiteY13" fmla="*/ 1293127 h 4346642"/>
              <a:gd name="connsiteX14" fmla="*/ 5975026 w 8337807"/>
              <a:gd name="connsiteY14" fmla="*/ 1599169 h 4346642"/>
              <a:gd name="connsiteX15" fmla="*/ 6902977 w 8337807"/>
              <a:gd name="connsiteY15" fmla="*/ 1888894 h 4346642"/>
              <a:gd name="connsiteX16" fmla="*/ 8013230 w 8337807"/>
              <a:gd name="connsiteY16" fmla="*/ 2304514 h 4346642"/>
              <a:gd name="connsiteX17" fmla="*/ 8261395 w 8337807"/>
              <a:gd name="connsiteY17" fmla="*/ 2441674 h 4346642"/>
              <a:gd name="connsiteX18" fmla="*/ 8309521 w 8337807"/>
              <a:gd name="connsiteY18" fmla="*/ 2765358 h 4346642"/>
              <a:gd name="connsiteX19" fmla="*/ 7862156 w 8337807"/>
              <a:gd name="connsiteY19" fmla="*/ 3111239 h 4346642"/>
              <a:gd name="connsiteX20" fmla="*/ 7205545 w 8337807"/>
              <a:gd name="connsiteY20" fmla="*/ 3366175 h 4346642"/>
              <a:gd name="connsiteX21" fmla="*/ 6156391 w 8337807"/>
              <a:gd name="connsiteY21" fmla="*/ 3652256 h 4346642"/>
              <a:gd name="connsiteX22" fmla="*/ 4449371 w 8337807"/>
              <a:gd name="connsiteY22" fmla="*/ 3987206 h 4346642"/>
              <a:gd name="connsiteX23" fmla="*/ 1760156 w 8337807"/>
              <a:gd name="connsiteY23" fmla="*/ 4339219 h 4346642"/>
              <a:gd name="connsiteX0" fmla="*/ 1760156 w 8337807"/>
              <a:gd name="connsiteY0" fmla="*/ 4339219 h 4346642"/>
              <a:gd name="connsiteX1" fmla="*/ 1156896 w 8337807"/>
              <a:gd name="connsiteY1" fmla="*/ 4211551 h 4346642"/>
              <a:gd name="connsiteX2" fmla="*/ 906639 w 8337807"/>
              <a:gd name="connsiteY2" fmla="*/ 3938219 h 4346642"/>
              <a:gd name="connsiteX3" fmla="*/ 585875 w 8337807"/>
              <a:gd name="connsiteY3" fmla="*/ 3523383 h 4346642"/>
              <a:gd name="connsiteX4" fmla="*/ 43511 w 8337807"/>
              <a:gd name="connsiteY4" fmla="*/ 2704232 h 4346642"/>
              <a:gd name="connsiteX5" fmla="*/ 71132 w 8337807"/>
              <a:gd name="connsiteY5" fmla="*/ 2076741 h 4346642"/>
              <a:gd name="connsiteX6" fmla="*/ 374118 w 8337807"/>
              <a:gd name="connsiteY6" fmla="*/ 1440305 h 4346642"/>
              <a:gd name="connsiteX7" fmla="*/ 643626 w 8337807"/>
              <a:gd name="connsiteY7" fmla="*/ 907402 h 4346642"/>
              <a:gd name="connsiteX8" fmla="*/ 838338 w 8337807"/>
              <a:gd name="connsiteY8" fmla="*/ 488565 h 4346642"/>
              <a:gd name="connsiteX9" fmla="*/ 1028759 w 8337807"/>
              <a:gd name="connsiteY9" fmla="*/ 30897 h 4346642"/>
              <a:gd name="connsiteX10" fmla="*/ 1537112 w 8337807"/>
              <a:gd name="connsiteY10" fmla="*/ 144778 h 4346642"/>
              <a:gd name="connsiteX11" fmla="*/ 3131808 w 8337807"/>
              <a:gd name="connsiteY11" fmla="*/ 688538 h 4346642"/>
              <a:gd name="connsiteX12" fmla="*/ 4614838 w 8337807"/>
              <a:gd name="connsiteY12" fmla="*/ 1165777 h 4346642"/>
              <a:gd name="connsiteX13" fmla="*/ 4969920 w 8337807"/>
              <a:gd name="connsiteY13" fmla="*/ 1293127 h 4346642"/>
              <a:gd name="connsiteX14" fmla="*/ 5975026 w 8337807"/>
              <a:gd name="connsiteY14" fmla="*/ 1599169 h 4346642"/>
              <a:gd name="connsiteX15" fmla="*/ 6902977 w 8337807"/>
              <a:gd name="connsiteY15" fmla="*/ 1888894 h 4346642"/>
              <a:gd name="connsiteX16" fmla="*/ 8013230 w 8337807"/>
              <a:gd name="connsiteY16" fmla="*/ 2304514 h 4346642"/>
              <a:gd name="connsiteX17" fmla="*/ 8261395 w 8337807"/>
              <a:gd name="connsiteY17" fmla="*/ 2441674 h 4346642"/>
              <a:gd name="connsiteX18" fmla="*/ 8309521 w 8337807"/>
              <a:gd name="connsiteY18" fmla="*/ 2765358 h 4346642"/>
              <a:gd name="connsiteX19" fmla="*/ 7862156 w 8337807"/>
              <a:gd name="connsiteY19" fmla="*/ 3111239 h 4346642"/>
              <a:gd name="connsiteX20" fmla="*/ 7205545 w 8337807"/>
              <a:gd name="connsiteY20" fmla="*/ 3366175 h 4346642"/>
              <a:gd name="connsiteX21" fmla="*/ 6156391 w 8337807"/>
              <a:gd name="connsiteY21" fmla="*/ 3652256 h 4346642"/>
              <a:gd name="connsiteX22" fmla="*/ 4449371 w 8337807"/>
              <a:gd name="connsiteY22" fmla="*/ 3987206 h 4346642"/>
              <a:gd name="connsiteX23" fmla="*/ 1760156 w 8337807"/>
              <a:gd name="connsiteY23" fmla="*/ 4339219 h 4346642"/>
              <a:gd name="connsiteX0" fmla="*/ 1760156 w 8337807"/>
              <a:gd name="connsiteY0" fmla="*/ 4339219 h 4346642"/>
              <a:gd name="connsiteX1" fmla="*/ 1156896 w 8337807"/>
              <a:gd name="connsiteY1" fmla="*/ 4211551 h 4346642"/>
              <a:gd name="connsiteX2" fmla="*/ 906639 w 8337807"/>
              <a:gd name="connsiteY2" fmla="*/ 3938219 h 4346642"/>
              <a:gd name="connsiteX3" fmla="*/ 585875 w 8337807"/>
              <a:gd name="connsiteY3" fmla="*/ 3523383 h 4346642"/>
              <a:gd name="connsiteX4" fmla="*/ 43511 w 8337807"/>
              <a:gd name="connsiteY4" fmla="*/ 2704232 h 4346642"/>
              <a:gd name="connsiteX5" fmla="*/ 71132 w 8337807"/>
              <a:gd name="connsiteY5" fmla="*/ 2076741 h 4346642"/>
              <a:gd name="connsiteX6" fmla="*/ 374118 w 8337807"/>
              <a:gd name="connsiteY6" fmla="*/ 1440305 h 4346642"/>
              <a:gd name="connsiteX7" fmla="*/ 643626 w 8337807"/>
              <a:gd name="connsiteY7" fmla="*/ 907402 h 4346642"/>
              <a:gd name="connsiteX8" fmla="*/ 838338 w 8337807"/>
              <a:gd name="connsiteY8" fmla="*/ 488565 h 4346642"/>
              <a:gd name="connsiteX9" fmla="*/ 1028759 w 8337807"/>
              <a:gd name="connsiteY9" fmla="*/ 30897 h 4346642"/>
              <a:gd name="connsiteX10" fmla="*/ 1537112 w 8337807"/>
              <a:gd name="connsiteY10" fmla="*/ 144778 h 4346642"/>
              <a:gd name="connsiteX11" fmla="*/ 3131808 w 8337807"/>
              <a:gd name="connsiteY11" fmla="*/ 688538 h 4346642"/>
              <a:gd name="connsiteX12" fmla="*/ 4614838 w 8337807"/>
              <a:gd name="connsiteY12" fmla="*/ 1165777 h 4346642"/>
              <a:gd name="connsiteX13" fmla="*/ 4969920 w 8337807"/>
              <a:gd name="connsiteY13" fmla="*/ 1293127 h 4346642"/>
              <a:gd name="connsiteX14" fmla="*/ 5975026 w 8337807"/>
              <a:gd name="connsiteY14" fmla="*/ 1599169 h 4346642"/>
              <a:gd name="connsiteX15" fmla="*/ 6902977 w 8337807"/>
              <a:gd name="connsiteY15" fmla="*/ 1888894 h 4346642"/>
              <a:gd name="connsiteX16" fmla="*/ 8013230 w 8337807"/>
              <a:gd name="connsiteY16" fmla="*/ 2304514 h 4346642"/>
              <a:gd name="connsiteX17" fmla="*/ 8261395 w 8337807"/>
              <a:gd name="connsiteY17" fmla="*/ 2495770 h 4346642"/>
              <a:gd name="connsiteX18" fmla="*/ 8309521 w 8337807"/>
              <a:gd name="connsiteY18" fmla="*/ 2765358 h 4346642"/>
              <a:gd name="connsiteX19" fmla="*/ 7862156 w 8337807"/>
              <a:gd name="connsiteY19" fmla="*/ 3111239 h 4346642"/>
              <a:gd name="connsiteX20" fmla="*/ 7205545 w 8337807"/>
              <a:gd name="connsiteY20" fmla="*/ 3366175 h 4346642"/>
              <a:gd name="connsiteX21" fmla="*/ 6156391 w 8337807"/>
              <a:gd name="connsiteY21" fmla="*/ 3652256 h 4346642"/>
              <a:gd name="connsiteX22" fmla="*/ 4449371 w 8337807"/>
              <a:gd name="connsiteY22" fmla="*/ 3987206 h 4346642"/>
              <a:gd name="connsiteX23" fmla="*/ 1760156 w 8337807"/>
              <a:gd name="connsiteY23" fmla="*/ 4339219 h 4346642"/>
              <a:gd name="connsiteX0" fmla="*/ 1760156 w 8304775"/>
              <a:gd name="connsiteY0" fmla="*/ 4339219 h 4346642"/>
              <a:gd name="connsiteX1" fmla="*/ 1156896 w 8304775"/>
              <a:gd name="connsiteY1" fmla="*/ 4211551 h 4346642"/>
              <a:gd name="connsiteX2" fmla="*/ 906639 w 8304775"/>
              <a:gd name="connsiteY2" fmla="*/ 3938219 h 4346642"/>
              <a:gd name="connsiteX3" fmla="*/ 585875 w 8304775"/>
              <a:gd name="connsiteY3" fmla="*/ 3523383 h 4346642"/>
              <a:gd name="connsiteX4" fmla="*/ 43511 w 8304775"/>
              <a:gd name="connsiteY4" fmla="*/ 2704232 h 4346642"/>
              <a:gd name="connsiteX5" fmla="*/ 71132 w 8304775"/>
              <a:gd name="connsiteY5" fmla="*/ 2076741 h 4346642"/>
              <a:gd name="connsiteX6" fmla="*/ 374118 w 8304775"/>
              <a:gd name="connsiteY6" fmla="*/ 1440305 h 4346642"/>
              <a:gd name="connsiteX7" fmla="*/ 643626 w 8304775"/>
              <a:gd name="connsiteY7" fmla="*/ 907402 h 4346642"/>
              <a:gd name="connsiteX8" fmla="*/ 838338 w 8304775"/>
              <a:gd name="connsiteY8" fmla="*/ 488565 h 4346642"/>
              <a:gd name="connsiteX9" fmla="*/ 1028759 w 8304775"/>
              <a:gd name="connsiteY9" fmla="*/ 30897 h 4346642"/>
              <a:gd name="connsiteX10" fmla="*/ 1537112 w 8304775"/>
              <a:gd name="connsiteY10" fmla="*/ 144778 h 4346642"/>
              <a:gd name="connsiteX11" fmla="*/ 3131808 w 8304775"/>
              <a:gd name="connsiteY11" fmla="*/ 688538 h 4346642"/>
              <a:gd name="connsiteX12" fmla="*/ 4614838 w 8304775"/>
              <a:gd name="connsiteY12" fmla="*/ 1165777 h 4346642"/>
              <a:gd name="connsiteX13" fmla="*/ 4969920 w 8304775"/>
              <a:gd name="connsiteY13" fmla="*/ 1293127 h 4346642"/>
              <a:gd name="connsiteX14" fmla="*/ 5975026 w 8304775"/>
              <a:gd name="connsiteY14" fmla="*/ 1599169 h 4346642"/>
              <a:gd name="connsiteX15" fmla="*/ 6902977 w 8304775"/>
              <a:gd name="connsiteY15" fmla="*/ 1888894 h 4346642"/>
              <a:gd name="connsiteX16" fmla="*/ 8013230 w 8304775"/>
              <a:gd name="connsiteY16" fmla="*/ 2304514 h 4346642"/>
              <a:gd name="connsiteX17" fmla="*/ 8261395 w 8304775"/>
              <a:gd name="connsiteY17" fmla="*/ 2495770 h 4346642"/>
              <a:gd name="connsiteX18" fmla="*/ 8265071 w 8304775"/>
              <a:gd name="connsiteY18" fmla="*/ 2807433 h 4346642"/>
              <a:gd name="connsiteX19" fmla="*/ 7862156 w 8304775"/>
              <a:gd name="connsiteY19" fmla="*/ 3111239 h 4346642"/>
              <a:gd name="connsiteX20" fmla="*/ 7205545 w 8304775"/>
              <a:gd name="connsiteY20" fmla="*/ 3366175 h 4346642"/>
              <a:gd name="connsiteX21" fmla="*/ 6156391 w 8304775"/>
              <a:gd name="connsiteY21" fmla="*/ 3652256 h 4346642"/>
              <a:gd name="connsiteX22" fmla="*/ 4449371 w 8304775"/>
              <a:gd name="connsiteY22" fmla="*/ 3987206 h 4346642"/>
              <a:gd name="connsiteX23" fmla="*/ 1760156 w 8304775"/>
              <a:gd name="connsiteY23" fmla="*/ 4339219 h 4346642"/>
              <a:gd name="connsiteX0" fmla="*/ 1760156 w 8290526"/>
              <a:gd name="connsiteY0" fmla="*/ 4339219 h 4346642"/>
              <a:gd name="connsiteX1" fmla="*/ 1156896 w 8290526"/>
              <a:gd name="connsiteY1" fmla="*/ 4211551 h 4346642"/>
              <a:gd name="connsiteX2" fmla="*/ 906639 w 8290526"/>
              <a:gd name="connsiteY2" fmla="*/ 3938219 h 4346642"/>
              <a:gd name="connsiteX3" fmla="*/ 585875 w 8290526"/>
              <a:gd name="connsiteY3" fmla="*/ 3523383 h 4346642"/>
              <a:gd name="connsiteX4" fmla="*/ 43511 w 8290526"/>
              <a:gd name="connsiteY4" fmla="*/ 2704232 h 4346642"/>
              <a:gd name="connsiteX5" fmla="*/ 71132 w 8290526"/>
              <a:gd name="connsiteY5" fmla="*/ 2076741 h 4346642"/>
              <a:gd name="connsiteX6" fmla="*/ 374118 w 8290526"/>
              <a:gd name="connsiteY6" fmla="*/ 1440305 h 4346642"/>
              <a:gd name="connsiteX7" fmla="*/ 643626 w 8290526"/>
              <a:gd name="connsiteY7" fmla="*/ 907402 h 4346642"/>
              <a:gd name="connsiteX8" fmla="*/ 838338 w 8290526"/>
              <a:gd name="connsiteY8" fmla="*/ 488565 h 4346642"/>
              <a:gd name="connsiteX9" fmla="*/ 1028759 w 8290526"/>
              <a:gd name="connsiteY9" fmla="*/ 30897 h 4346642"/>
              <a:gd name="connsiteX10" fmla="*/ 1537112 w 8290526"/>
              <a:gd name="connsiteY10" fmla="*/ 144778 h 4346642"/>
              <a:gd name="connsiteX11" fmla="*/ 3131808 w 8290526"/>
              <a:gd name="connsiteY11" fmla="*/ 688538 h 4346642"/>
              <a:gd name="connsiteX12" fmla="*/ 4614838 w 8290526"/>
              <a:gd name="connsiteY12" fmla="*/ 1165777 h 4346642"/>
              <a:gd name="connsiteX13" fmla="*/ 4969920 w 8290526"/>
              <a:gd name="connsiteY13" fmla="*/ 1293127 h 4346642"/>
              <a:gd name="connsiteX14" fmla="*/ 5975026 w 8290526"/>
              <a:gd name="connsiteY14" fmla="*/ 1599169 h 4346642"/>
              <a:gd name="connsiteX15" fmla="*/ 6902977 w 8290526"/>
              <a:gd name="connsiteY15" fmla="*/ 1888894 h 4346642"/>
              <a:gd name="connsiteX16" fmla="*/ 8013230 w 8290526"/>
              <a:gd name="connsiteY16" fmla="*/ 2304514 h 4346642"/>
              <a:gd name="connsiteX17" fmla="*/ 8223295 w 8290526"/>
              <a:gd name="connsiteY17" fmla="*/ 2453695 h 4346642"/>
              <a:gd name="connsiteX18" fmla="*/ 8265071 w 8290526"/>
              <a:gd name="connsiteY18" fmla="*/ 2807433 h 4346642"/>
              <a:gd name="connsiteX19" fmla="*/ 7862156 w 8290526"/>
              <a:gd name="connsiteY19" fmla="*/ 3111239 h 4346642"/>
              <a:gd name="connsiteX20" fmla="*/ 7205545 w 8290526"/>
              <a:gd name="connsiteY20" fmla="*/ 3366175 h 4346642"/>
              <a:gd name="connsiteX21" fmla="*/ 6156391 w 8290526"/>
              <a:gd name="connsiteY21" fmla="*/ 3652256 h 4346642"/>
              <a:gd name="connsiteX22" fmla="*/ 4449371 w 8290526"/>
              <a:gd name="connsiteY22" fmla="*/ 3987206 h 4346642"/>
              <a:gd name="connsiteX23" fmla="*/ 1760156 w 8290526"/>
              <a:gd name="connsiteY23" fmla="*/ 4339219 h 4346642"/>
              <a:gd name="connsiteX0" fmla="*/ 1760156 w 8296117"/>
              <a:gd name="connsiteY0" fmla="*/ 4339219 h 4346642"/>
              <a:gd name="connsiteX1" fmla="*/ 1156896 w 8296117"/>
              <a:gd name="connsiteY1" fmla="*/ 4211551 h 4346642"/>
              <a:gd name="connsiteX2" fmla="*/ 906639 w 8296117"/>
              <a:gd name="connsiteY2" fmla="*/ 3938219 h 4346642"/>
              <a:gd name="connsiteX3" fmla="*/ 585875 w 8296117"/>
              <a:gd name="connsiteY3" fmla="*/ 3523383 h 4346642"/>
              <a:gd name="connsiteX4" fmla="*/ 43511 w 8296117"/>
              <a:gd name="connsiteY4" fmla="*/ 2704232 h 4346642"/>
              <a:gd name="connsiteX5" fmla="*/ 71132 w 8296117"/>
              <a:gd name="connsiteY5" fmla="*/ 2076741 h 4346642"/>
              <a:gd name="connsiteX6" fmla="*/ 374118 w 8296117"/>
              <a:gd name="connsiteY6" fmla="*/ 1440305 h 4346642"/>
              <a:gd name="connsiteX7" fmla="*/ 643626 w 8296117"/>
              <a:gd name="connsiteY7" fmla="*/ 907402 h 4346642"/>
              <a:gd name="connsiteX8" fmla="*/ 838338 w 8296117"/>
              <a:gd name="connsiteY8" fmla="*/ 488565 h 4346642"/>
              <a:gd name="connsiteX9" fmla="*/ 1028759 w 8296117"/>
              <a:gd name="connsiteY9" fmla="*/ 30897 h 4346642"/>
              <a:gd name="connsiteX10" fmla="*/ 1537112 w 8296117"/>
              <a:gd name="connsiteY10" fmla="*/ 144778 h 4346642"/>
              <a:gd name="connsiteX11" fmla="*/ 3131808 w 8296117"/>
              <a:gd name="connsiteY11" fmla="*/ 688538 h 4346642"/>
              <a:gd name="connsiteX12" fmla="*/ 4614838 w 8296117"/>
              <a:gd name="connsiteY12" fmla="*/ 1165777 h 4346642"/>
              <a:gd name="connsiteX13" fmla="*/ 4969920 w 8296117"/>
              <a:gd name="connsiteY13" fmla="*/ 1293127 h 4346642"/>
              <a:gd name="connsiteX14" fmla="*/ 5975026 w 8296117"/>
              <a:gd name="connsiteY14" fmla="*/ 1599169 h 4346642"/>
              <a:gd name="connsiteX15" fmla="*/ 6902977 w 8296117"/>
              <a:gd name="connsiteY15" fmla="*/ 1888894 h 4346642"/>
              <a:gd name="connsiteX16" fmla="*/ 7860830 w 8296117"/>
              <a:gd name="connsiteY16" fmla="*/ 2262439 h 4346642"/>
              <a:gd name="connsiteX17" fmla="*/ 8223295 w 8296117"/>
              <a:gd name="connsiteY17" fmla="*/ 2453695 h 4346642"/>
              <a:gd name="connsiteX18" fmla="*/ 8265071 w 8296117"/>
              <a:gd name="connsiteY18" fmla="*/ 2807433 h 4346642"/>
              <a:gd name="connsiteX19" fmla="*/ 7862156 w 8296117"/>
              <a:gd name="connsiteY19" fmla="*/ 3111239 h 4346642"/>
              <a:gd name="connsiteX20" fmla="*/ 7205545 w 8296117"/>
              <a:gd name="connsiteY20" fmla="*/ 3366175 h 4346642"/>
              <a:gd name="connsiteX21" fmla="*/ 6156391 w 8296117"/>
              <a:gd name="connsiteY21" fmla="*/ 3652256 h 4346642"/>
              <a:gd name="connsiteX22" fmla="*/ 4449371 w 8296117"/>
              <a:gd name="connsiteY22" fmla="*/ 3987206 h 4346642"/>
              <a:gd name="connsiteX23" fmla="*/ 1760156 w 8296117"/>
              <a:gd name="connsiteY23" fmla="*/ 4339219 h 4346642"/>
              <a:gd name="connsiteX0" fmla="*/ 1760156 w 8296117"/>
              <a:gd name="connsiteY0" fmla="*/ 4339219 h 4346642"/>
              <a:gd name="connsiteX1" fmla="*/ 1156896 w 8296117"/>
              <a:gd name="connsiteY1" fmla="*/ 4211551 h 4346642"/>
              <a:gd name="connsiteX2" fmla="*/ 906639 w 8296117"/>
              <a:gd name="connsiteY2" fmla="*/ 3938219 h 4346642"/>
              <a:gd name="connsiteX3" fmla="*/ 585875 w 8296117"/>
              <a:gd name="connsiteY3" fmla="*/ 3523383 h 4346642"/>
              <a:gd name="connsiteX4" fmla="*/ 43511 w 8296117"/>
              <a:gd name="connsiteY4" fmla="*/ 2704232 h 4346642"/>
              <a:gd name="connsiteX5" fmla="*/ 71132 w 8296117"/>
              <a:gd name="connsiteY5" fmla="*/ 2076741 h 4346642"/>
              <a:gd name="connsiteX6" fmla="*/ 374118 w 8296117"/>
              <a:gd name="connsiteY6" fmla="*/ 1440305 h 4346642"/>
              <a:gd name="connsiteX7" fmla="*/ 643626 w 8296117"/>
              <a:gd name="connsiteY7" fmla="*/ 907402 h 4346642"/>
              <a:gd name="connsiteX8" fmla="*/ 838338 w 8296117"/>
              <a:gd name="connsiteY8" fmla="*/ 488565 h 4346642"/>
              <a:gd name="connsiteX9" fmla="*/ 1028759 w 8296117"/>
              <a:gd name="connsiteY9" fmla="*/ 30897 h 4346642"/>
              <a:gd name="connsiteX10" fmla="*/ 1537112 w 8296117"/>
              <a:gd name="connsiteY10" fmla="*/ 144778 h 4346642"/>
              <a:gd name="connsiteX11" fmla="*/ 3131808 w 8296117"/>
              <a:gd name="connsiteY11" fmla="*/ 688538 h 4346642"/>
              <a:gd name="connsiteX12" fmla="*/ 4614838 w 8296117"/>
              <a:gd name="connsiteY12" fmla="*/ 1165777 h 4346642"/>
              <a:gd name="connsiteX13" fmla="*/ 4969920 w 8296117"/>
              <a:gd name="connsiteY13" fmla="*/ 1293127 h 4346642"/>
              <a:gd name="connsiteX14" fmla="*/ 5975026 w 8296117"/>
              <a:gd name="connsiteY14" fmla="*/ 1599169 h 4346642"/>
              <a:gd name="connsiteX15" fmla="*/ 6902977 w 8296117"/>
              <a:gd name="connsiteY15" fmla="*/ 1888894 h 4346642"/>
              <a:gd name="connsiteX16" fmla="*/ 7860830 w 8296117"/>
              <a:gd name="connsiteY16" fmla="*/ 2226375 h 4346642"/>
              <a:gd name="connsiteX17" fmla="*/ 8223295 w 8296117"/>
              <a:gd name="connsiteY17" fmla="*/ 2453695 h 4346642"/>
              <a:gd name="connsiteX18" fmla="*/ 8265071 w 8296117"/>
              <a:gd name="connsiteY18" fmla="*/ 2807433 h 4346642"/>
              <a:gd name="connsiteX19" fmla="*/ 7862156 w 8296117"/>
              <a:gd name="connsiteY19" fmla="*/ 3111239 h 4346642"/>
              <a:gd name="connsiteX20" fmla="*/ 7205545 w 8296117"/>
              <a:gd name="connsiteY20" fmla="*/ 3366175 h 4346642"/>
              <a:gd name="connsiteX21" fmla="*/ 6156391 w 8296117"/>
              <a:gd name="connsiteY21" fmla="*/ 3652256 h 4346642"/>
              <a:gd name="connsiteX22" fmla="*/ 4449371 w 8296117"/>
              <a:gd name="connsiteY22" fmla="*/ 3987206 h 4346642"/>
              <a:gd name="connsiteX23" fmla="*/ 1760156 w 8296117"/>
              <a:gd name="connsiteY23" fmla="*/ 4339219 h 4346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8296117" h="4346642">
                <a:moveTo>
                  <a:pt x="1760156" y="4339219"/>
                </a:moveTo>
                <a:cubicBezTo>
                  <a:pt x="1211410" y="4376610"/>
                  <a:pt x="1281502" y="4263199"/>
                  <a:pt x="1156896" y="4211551"/>
                </a:cubicBezTo>
                <a:cubicBezTo>
                  <a:pt x="1032290" y="4159903"/>
                  <a:pt x="1009830" y="4045321"/>
                  <a:pt x="906639" y="3938219"/>
                </a:cubicBezTo>
                <a:cubicBezTo>
                  <a:pt x="803448" y="3831117"/>
                  <a:pt x="729730" y="3729047"/>
                  <a:pt x="585875" y="3523383"/>
                </a:cubicBezTo>
                <a:cubicBezTo>
                  <a:pt x="442020" y="3317719"/>
                  <a:pt x="129301" y="2945339"/>
                  <a:pt x="43511" y="2704232"/>
                </a:cubicBezTo>
                <a:cubicBezTo>
                  <a:pt x="-42279" y="2463125"/>
                  <a:pt x="16031" y="2287396"/>
                  <a:pt x="71132" y="2076741"/>
                </a:cubicBezTo>
                <a:cubicBezTo>
                  <a:pt x="126233" y="1866087"/>
                  <a:pt x="278702" y="1635195"/>
                  <a:pt x="374118" y="1440305"/>
                </a:cubicBezTo>
                <a:cubicBezTo>
                  <a:pt x="469534" y="1245415"/>
                  <a:pt x="566256" y="1066025"/>
                  <a:pt x="643626" y="907402"/>
                </a:cubicBezTo>
                <a:cubicBezTo>
                  <a:pt x="720996" y="748779"/>
                  <a:pt x="774149" y="634649"/>
                  <a:pt x="838338" y="488565"/>
                </a:cubicBezTo>
                <a:cubicBezTo>
                  <a:pt x="902527" y="342481"/>
                  <a:pt x="967330" y="109232"/>
                  <a:pt x="1028759" y="30897"/>
                </a:cubicBezTo>
                <a:cubicBezTo>
                  <a:pt x="1090188" y="-47438"/>
                  <a:pt x="1186604" y="35171"/>
                  <a:pt x="1537112" y="144778"/>
                </a:cubicBezTo>
                <a:cubicBezTo>
                  <a:pt x="1887620" y="254385"/>
                  <a:pt x="2618854" y="518372"/>
                  <a:pt x="3131808" y="688538"/>
                </a:cubicBezTo>
                <a:lnTo>
                  <a:pt x="4614838" y="1165777"/>
                </a:lnTo>
                <a:cubicBezTo>
                  <a:pt x="4848042" y="1258949"/>
                  <a:pt x="4743222" y="1220895"/>
                  <a:pt x="4969920" y="1293127"/>
                </a:cubicBezTo>
                <a:cubicBezTo>
                  <a:pt x="5196618" y="1365359"/>
                  <a:pt x="5652850" y="1499875"/>
                  <a:pt x="5975026" y="1599169"/>
                </a:cubicBezTo>
                <a:cubicBezTo>
                  <a:pt x="6297202" y="1698463"/>
                  <a:pt x="6588676" y="1784360"/>
                  <a:pt x="6902977" y="1888894"/>
                </a:cubicBezTo>
                <a:cubicBezTo>
                  <a:pt x="7217278" y="1993428"/>
                  <a:pt x="7640777" y="2132242"/>
                  <a:pt x="7860830" y="2226375"/>
                </a:cubicBezTo>
                <a:cubicBezTo>
                  <a:pt x="8080883" y="2320508"/>
                  <a:pt x="8155922" y="2356852"/>
                  <a:pt x="8223295" y="2453695"/>
                </a:cubicBezTo>
                <a:cubicBezTo>
                  <a:pt x="8290668" y="2550538"/>
                  <a:pt x="8325261" y="2697842"/>
                  <a:pt x="8265071" y="2807433"/>
                </a:cubicBezTo>
                <a:cubicBezTo>
                  <a:pt x="8204881" y="2917024"/>
                  <a:pt x="8038744" y="3018115"/>
                  <a:pt x="7862156" y="3111239"/>
                </a:cubicBezTo>
                <a:cubicBezTo>
                  <a:pt x="7685568" y="3204363"/>
                  <a:pt x="7489839" y="3276006"/>
                  <a:pt x="7205545" y="3366175"/>
                </a:cubicBezTo>
                <a:cubicBezTo>
                  <a:pt x="6921251" y="3456344"/>
                  <a:pt x="6549981" y="3529011"/>
                  <a:pt x="6156391" y="3652256"/>
                </a:cubicBezTo>
                <a:cubicBezTo>
                  <a:pt x="5762801" y="3775501"/>
                  <a:pt x="5182077" y="3872712"/>
                  <a:pt x="4449371" y="3987206"/>
                </a:cubicBezTo>
                <a:cubicBezTo>
                  <a:pt x="3716665" y="4101700"/>
                  <a:pt x="2308902" y="4301828"/>
                  <a:pt x="1760156" y="43392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xmlns="" id="{1FA7F6AE-436E-4537-8840-12EF2D2D1B6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20" y="402407"/>
            <a:ext cx="733113" cy="821321"/>
          </a:xfrm>
          <a:prstGeom prst="rect">
            <a:avLst/>
          </a:prstGeom>
        </p:spPr>
      </p:pic>
      <p:pic>
        <p:nvPicPr>
          <p:cNvPr id="19" name="Picture 4" descr="C:\Users\irene\Pictures\_\Screenshots\Screenshot_2020-12-09-10-29-07.png"/>
          <p:cNvPicPr>
            <a:picLocks noChangeAspect="1" noChangeArrowheads="1"/>
          </p:cNvPicPr>
          <p:nvPr/>
        </p:nvPicPr>
        <p:blipFill rotWithShape="1">
          <a:blip r:embed="rId7"/>
          <a:srcRect l="37519" t="36878" r="41468" b="51454"/>
          <a:stretch/>
        </p:blipFill>
        <p:spPr bwMode="auto">
          <a:xfrm>
            <a:off x="160720" y="7926771"/>
            <a:ext cx="367875" cy="363452"/>
          </a:xfrm>
          <a:prstGeom prst="rect">
            <a:avLst/>
          </a:prstGeom>
          <a:noFill/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302" y="7979219"/>
            <a:ext cx="383711" cy="306525"/>
          </a:xfrm>
          <a:prstGeom prst="rect">
            <a:avLst/>
          </a:prstGeom>
        </p:spPr>
      </p:pic>
      <p:pic>
        <p:nvPicPr>
          <p:cNvPr id="21" name="Picture 4" descr="C:\Users\irene\Pictures\_\Screenshots\Screenshot_2020-12-09-10-29-07.png"/>
          <p:cNvPicPr>
            <a:picLocks noChangeAspect="1" noChangeArrowheads="1"/>
          </p:cNvPicPr>
          <p:nvPr/>
        </p:nvPicPr>
        <p:blipFill rotWithShape="1">
          <a:blip r:embed="rId7"/>
          <a:srcRect l="66792" t="13541" r="12448" b="74790"/>
          <a:stretch/>
        </p:blipFill>
        <p:spPr bwMode="auto">
          <a:xfrm>
            <a:off x="2804633" y="7928195"/>
            <a:ext cx="377139" cy="377139"/>
          </a:xfrm>
          <a:prstGeom prst="rect">
            <a:avLst/>
          </a:prstGeom>
          <a:noFill/>
        </p:spPr>
      </p:pic>
      <p:pic>
        <p:nvPicPr>
          <p:cNvPr id="22" name="Picture 4" descr="C:\Users\irene\Pictures\_\Screenshots\Screenshot_2020-12-09-10-29-07.png"/>
          <p:cNvPicPr>
            <a:picLocks noChangeAspect="1" noChangeArrowheads="1"/>
          </p:cNvPicPr>
          <p:nvPr/>
        </p:nvPicPr>
        <p:blipFill rotWithShape="1">
          <a:blip r:embed="rId7"/>
          <a:srcRect l="10442" t="48404" r="68046" b="39876"/>
          <a:stretch/>
        </p:blipFill>
        <p:spPr bwMode="auto">
          <a:xfrm>
            <a:off x="2440413" y="7928195"/>
            <a:ext cx="389055" cy="377139"/>
          </a:xfrm>
          <a:prstGeom prst="rect">
            <a:avLst/>
          </a:prstGeom>
          <a:noFill/>
        </p:spPr>
      </p:pic>
      <p:pic>
        <p:nvPicPr>
          <p:cNvPr id="23" name="Picture 4" descr="C:\Users\irene\Pictures\_\Screenshots\Screenshot_2020-12-09-10-29-07.png"/>
          <p:cNvPicPr>
            <a:picLocks noChangeAspect="1" noChangeArrowheads="1"/>
          </p:cNvPicPr>
          <p:nvPr/>
        </p:nvPicPr>
        <p:blipFill rotWithShape="1">
          <a:blip r:embed="rId7"/>
          <a:srcRect l="36262" t="48404" r="39944" b="38972"/>
          <a:stretch/>
        </p:blipFill>
        <p:spPr bwMode="auto">
          <a:xfrm>
            <a:off x="3156379" y="7928195"/>
            <a:ext cx="399519" cy="377139"/>
          </a:xfrm>
          <a:prstGeom prst="rect">
            <a:avLst/>
          </a:prstGeom>
          <a:noFill/>
        </p:spPr>
      </p:pic>
      <p:sp>
        <p:nvSpPr>
          <p:cNvPr id="24" name="ZoneTexte 23"/>
          <p:cNvSpPr txBox="1"/>
          <p:nvPr/>
        </p:nvSpPr>
        <p:spPr>
          <a:xfrm>
            <a:off x="5706935" y="7954133"/>
            <a:ext cx="3279218" cy="338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/>
            <a:r>
              <a:rPr b="1" sz="1600"/>
              <a:t>b</a:t>
            </a:r>
            <a:r>
              <a:rPr b="1" sz="1600"/>
              <a:t>oostformations@gmail.com</a:t>
            </a:r>
            <a:endParaRPr b="1" sz="1600"/>
          </a:p>
        </p:txBody>
      </p:sp>
      <p:sp>
        <p:nvSpPr>
          <p:cNvPr id="25" name="ZoneTexte 24"/>
          <p:cNvSpPr txBox="1"/>
          <p:nvPr/>
        </p:nvSpPr>
        <p:spPr>
          <a:xfrm>
            <a:off x="419095" y="7957774"/>
            <a:ext cx="1752604" cy="338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/>
            <a:r>
              <a:rPr b="1" sz="1600"/>
              <a:t> +237 656117821</a:t>
            </a:r>
            <a:endParaRPr b="1" sz="1600"/>
          </a:p>
        </p:txBody>
      </p:sp>
      <p:sp>
        <p:nvSpPr>
          <p:cNvPr id="26" name="ZoneTexte 25"/>
          <p:cNvSpPr txBox="1"/>
          <p:nvPr/>
        </p:nvSpPr>
        <p:spPr>
          <a:xfrm>
            <a:off x="3519413" y="7954133"/>
            <a:ext cx="1760641" cy="338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/>
            <a:r>
              <a:rPr b="1" sz="1600"/>
              <a:t>Boost Formations</a:t>
            </a:r>
            <a:endParaRPr b="1" sz="1600"/>
          </a:p>
        </p:txBody>
      </p:sp>
      <p:sp>
        <p:nvSpPr>
          <p:cNvPr id="27" name="Sous-titre 2"/>
          <p:cNvSpPr txBox="1">
            <a:spLocks/>
          </p:cNvSpPr>
          <p:nvPr/>
        </p:nvSpPr>
        <p:spPr>
          <a:xfrm>
            <a:off x="1295404" y="388622"/>
            <a:ext cx="7821903" cy="9568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b="1" cap="none" sz="4800">
                <a:solidFill>
                  <a:srgbClr val="0070C0"/>
                </a:solidFill>
                <a:latin typeface="Berlin Sans FB Demi"/>
              </a:rPr>
              <a:t>SEMINAIRE</a:t>
            </a:r>
            <a:endParaRPr b="1" cap="none" sz="4800">
              <a:solidFill>
                <a:srgbClr val="0070C0"/>
              </a:solidFill>
              <a:latin typeface="Berlin Sans FB Demi"/>
            </a:endParaRPr>
          </a:p>
        </p:txBody>
      </p:sp>
      <p:sp>
        <p:nvSpPr>
          <p:cNvPr id="30" name="Sous-titre 2"/>
          <p:cNvSpPr txBox="1">
            <a:spLocks/>
          </p:cNvSpPr>
          <p:nvPr/>
        </p:nvSpPr>
        <p:spPr>
          <a:xfrm>
            <a:off x="1348633" y="1352861"/>
            <a:ext cx="7541679" cy="10043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b="1" cap="none" sz="4800">
                <a:solidFill>
                  <a:srgbClr val="002060"/>
                </a:solidFill>
                <a:latin typeface="Berlin Sans FB Demi"/>
              </a:rPr>
              <a:t>Communication polytechnique</a:t>
            </a:r>
            <a:endParaRPr b="1" cap="none" sz="4800">
              <a:solidFill>
                <a:srgbClr val="002060"/>
              </a:solidFill>
              <a:latin typeface="Berlin Sans FB Demi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910451" y="4020089"/>
            <a:ext cx="6079108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/>
              <a:buChar char="q"/>
            </a:pPr>
            <a:r>
              <a:rPr/>
              <a:t>Méthodes d’audits et plans de communication</a:t>
            </a:r>
            <a:endParaRPr/>
          </a:p>
          <a:p>
            <a:pPr marL="285750" indent="-285750">
              <a:lnSpc>
                <a:spcPct val="150000"/>
              </a:lnSpc>
              <a:buFont typeface="Wingdings"/>
              <a:buChar char="q"/>
            </a:pPr>
            <a:r>
              <a:rPr/>
              <a:t>Principes de publicité et </a:t>
            </a:r>
            <a:r>
              <a:rPr/>
              <a:t>mediaplanning</a:t>
            </a:r>
            <a:endParaRPr/>
          </a:p>
          <a:p>
            <a:pPr marL="285750" indent="-285750">
              <a:lnSpc>
                <a:spcPct val="150000"/>
              </a:lnSpc>
              <a:buFont typeface="Wingdings"/>
              <a:buChar char="q"/>
            </a:pPr>
            <a:r>
              <a:rPr/>
              <a:t>Bases en infographie (</a:t>
            </a:r>
            <a:r>
              <a:rPr/>
              <a:t>canva</a:t>
            </a:r>
            <a:r>
              <a:rPr/>
              <a:t>, </a:t>
            </a:r>
            <a:r>
              <a:rPr/>
              <a:t>photoshop</a:t>
            </a:r>
            <a:r>
              <a:rPr/>
              <a:t>)</a:t>
            </a:r>
            <a:endParaRPr/>
          </a:p>
          <a:p>
            <a:pPr marL="285750" indent="-285750">
              <a:lnSpc>
                <a:spcPct val="150000"/>
              </a:lnSpc>
              <a:buFont typeface="Wingdings"/>
              <a:buChar char="q"/>
            </a:pPr>
            <a:r>
              <a:rPr/>
              <a:t>Bases en animation vidéo (animations </a:t>
            </a:r>
            <a:r>
              <a:rPr/>
              <a:t>powerpoint</a:t>
            </a:r>
            <a:r>
              <a:rPr/>
              <a:t>)</a:t>
            </a:r>
            <a:endParaRPr/>
          </a:p>
          <a:p>
            <a:pPr marL="285750" indent="-285750">
              <a:lnSpc>
                <a:spcPct val="150000"/>
              </a:lnSpc>
              <a:buFont typeface="Wingdings"/>
              <a:buChar char="q"/>
            </a:pPr>
            <a:r>
              <a:rPr/>
              <a:t>Bases en </a:t>
            </a:r>
            <a:r>
              <a:rPr/>
              <a:t>community</a:t>
            </a:r>
            <a:r>
              <a:rPr/>
              <a:t> management (</a:t>
            </a:r>
            <a:r>
              <a:rPr/>
              <a:t>meta</a:t>
            </a:r>
            <a:r>
              <a:rPr/>
              <a:t>, </a:t>
            </a:r>
            <a:r>
              <a:rPr/>
              <a:t>twitter</a:t>
            </a:r>
            <a:r>
              <a:rPr/>
              <a:t>, </a:t>
            </a:r>
            <a:r>
              <a:rPr/>
              <a:t>linkedin</a:t>
            </a:r>
            <a:r>
              <a:rPr/>
              <a:t>)</a:t>
            </a:r>
            <a:endParaRPr/>
          </a:p>
          <a:p>
            <a:pPr marL="285750" indent="-285750">
              <a:lnSpc>
                <a:spcPct val="150000"/>
              </a:lnSpc>
              <a:buFont typeface="Wingdings"/>
              <a:buChar char="q"/>
            </a:pPr>
            <a:r>
              <a:rPr/>
              <a:t>Administration de sites web (</a:t>
            </a:r>
            <a:r>
              <a:rPr/>
              <a:t>wordpress</a:t>
            </a:r>
            <a:r>
              <a:rPr/>
              <a:t> et Joomla)</a:t>
            </a:r>
            <a:endParaRPr/>
          </a:p>
          <a:p>
            <a:pPr marL="285750" indent="-285750">
              <a:lnSpc>
                <a:spcPct val="150000"/>
              </a:lnSpc>
              <a:buFont typeface="Wingdings"/>
              <a:buChar char="q"/>
            </a:pPr>
            <a:r>
              <a:rPr/>
              <a:t>Gestion </a:t>
            </a:r>
            <a:r>
              <a:rPr/>
              <a:t>de </a:t>
            </a:r>
            <a:r>
              <a:rPr/>
              <a:t>Projet évènementiel </a:t>
            </a:r>
            <a:endParaRPr/>
          </a:p>
        </p:txBody>
      </p:sp>
      <p:sp>
        <p:nvSpPr>
          <p:cNvPr id="35" name="ZoneTexte 34"/>
          <p:cNvSpPr txBox="1"/>
          <p:nvPr/>
        </p:nvSpPr>
        <p:spPr>
          <a:xfrm>
            <a:off x="999455" y="3117688"/>
            <a:ext cx="4545434" cy="923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/>
              <a:t>Recyclage, renforcement des capacités et  la polyvalence en communication des organisations. </a:t>
            </a:r>
            <a:endParaRPr/>
          </a:p>
        </p:txBody>
      </p:sp>
      <p:sp>
        <p:nvSpPr>
          <p:cNvPr id="37" name="Rectangle 36"/>
          <p:cNvSpPr/>
          <p:nvPr/>
        </p:nvSpPr>
        <p:spPr>
          <a:xfrm>
            <a:off x="7405710" y="5687429"/>
            <a:ext cx="739308" cy="369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b="1">
                <a:solidFill>
                  <a:srgbClr val="002060"/>
                </a:solidFill>
                <a:latin typeface="Berlin Sans FB Demi"/>
              </a:rPr>
              <a:t>(48h</a:t>
            </a:r>
            <a:r>
              <a:rPr b="1">
                <a:solidFill>
                  <a:srgbClr val="002060"/>
                </a:solidFill>
                <a:latin typeface="Berlin Sans FB Demi"/>
              </a:rPr>
              <a:t>)</a:t>
            </a:r>
            <a:endParaRPr b="1" sz="3600">
              <a:solidFill>
                <a:srgbClr val="002060"/>
              </a:solidFill>
              <a:latin typeface="Berlin Sans FB Demi"/>
            </a:endParaRPr>
          </a:p>
        </p:txBody>
      </p:sp>
      <p:sp>
        <p:nvSpPr>
          <p:cNvPr id="36" name="Sous-titre 2"/>
          <p:cNvSpPr txBox="1">
            <a:spLocks/>
          </p:cNvSpPr>
          <p:nvPr/>
        </p:nvSpPr>
        <p:spPr>
          <a:xfrm>
            <a:off x="6041561" y="6424379"/>
            <a:ext cx="3102438" cy="8214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b="1" cap="none" sz="4800">
                <a:solidFill>
                  <a:srgbClr val="002060"/>
                </a:solidFill>
                <a:latin typeface="Berlin Sans FB Demi"/>
              </a:rPr>
              <a:t>50 </a:t>
            </a:r>
            <a:r>
              <a:rPr b="1" cap="none" sz="4800">
                <a:solidFill>
                  <a:srgbClr val="002060"/>
                </a:solidFill>
                <a:latin typeface="Berlin Sans FB Demi"/>
              </a:rPr>
              <a:t>000 </a:t>
            </a:r>
            <a:r>
              <a:rPr b="1" cap="none">
                <a:solidFill>
                  <a:srgbClr val="002060"/>
                </a:solidFill>
                <a:latin typeface="Berlin Sans FB Demi"/>
              </a:rPr>
              <a:t>FCFA</a:t>
            </a:r>
            <a:endParaRPr b="1" cap="none" sz="4800">
              <a:solidFill>
                <a:srgbClr val="002060"/>
              </a:solidFill>
              <a:latin typeface="Berlin Sans FB Demi"/>
            </a:endParaRPr>
          </a:p>
        </p:txBody>
      </p:sp>
      <p:sp>
        <p:nvSpPr>
          <p:cNvPr id="38" name="Sous-titre 2"/>
          <p:cNvSpPr txBox="1">
            <a:spLocks/>
          </p:cNvSpPr>
          <p:nvPr/>
        </p:nvSpPr>
        <p:spPr>
          <a:xfrm>
            <a:off x="6553204" y="4960608"/>
            <a:ext cx="1384296" cy="8214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b="1" cap="none" sz="4800">
                <a:solidFill>
                  <a:srgbClr val="002060"/>
                </a:solidFill>
                <a:latin typeface="Berlin Sans FB Demi"/>
              </a:rPr>
              <a:t>6</a:t>
            </a:r>
            <a:r>
              <a:rPr b="1" cap="none" sz="4800">
                <a:solidFill>
                  <a:srgbClr val="002060"/>
                </a:solidFill>
                <a:latin typeface="Berlin Sans FB Demi"/>
              </a:rPr>
              <a:t> </a:t>
            </a:r>
            <a:r>
              <a:rPr b="1" cap="none" sz="3600">
                <a:solidFill>
                  <a:srgbClr val="002060"/>
                </a:solidFill>
                <a:latin typeface="Berlin Sans FB Demi"/>
              </a:rPr>
              <a:t>Jrs</a:t>
            </a:r>
            <a:endParaRPr b="1" cap="none" sz="3600">
              <a:solidFill>
                <a:srgbClr val="002060"/>
              </a:solidFill>
              <a:latin typeface="Berlin Sans FB Demi"/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462432" y="8466404"/>
            <a:ext cx="3168281" cy="338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/>
              <a:buChar char="q"/>
            </a:pPr>
            <a:r>
              <a:rPr b="1" sz="1500">
                <a:solidFill>
                  <a:schemeClr val="bg1"/>
                </a:solidFill>
              </a:rPr>
              <a:t>Douala – Bafoussam - Yaoundé</a:t>
            </a:r>
            <a:r>
              <a:rPr b="1" sz="1600">
                <a:solidFill>
                  <a:schemeClr val="bg1"/>
                </a:solidFill>
              </a:rPr>
              <a:t>	</a:t>
            </a:r>
            <a:endParaRPr b="1" sz="1600">
              <a:solidFill>
                <a:schemeClr val="bg1"/>
              </a:solidFill>
            </a:endParaRPr>
          </a:p>
        </p:txBody>
      </p:sp>
      <p:sp>
        <p:nvSpPr>
          <p:cNvPr id="43" name="ZoneTexte 42"/>
          <p:cNvSpPr txBox="1"/>
          <p:nvPr/>
        </p:nvSpPr>
        <p:spPr>
          <a:xfrm>
            <a:off x="3498735" y="8493290"/>
            <a:ext cx="3771900" cy="338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/>
              <a:buChar char="q"/>
            </a:pPr>
            <a:r>
              <a:rPr b="1" sz="1600">
                <a:solidFill>
                  <a:schemeClr val="bg1"/>
                </a:solidFill>
              </a:rPr>
              <a:t>www.boostformations.comandweb.cm</a:t>
            </a:r>
            <a:endParaRPr b="1" sz="1600">
              <a:solidFill>
                <a:schemeClr val="bg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399683" y="8429038"/>
            <a:ext cx="1669042" cy="461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/>
            <a:r>
              <a:rPr b="1" sz="2400">
                <a:solidFill>
                  <a:srgbClr val="FF5C12"/>
                </a:solidFill>
                <a:latin typeface="Berlin Sans FB Demi"/>
              </a:rPr>
              <a:t>656 11 78 21</a:t>
            </a: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881176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1000">
        <p14:ripple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grpId="0" nodeType="click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0.44392 -0.1794 L -0.44357 -0.08944 C -0.44461 -0.04904 -0.32204 1.28241E-6 -0.221 1.28241E-6 L -3.88889E-6 1.28241E-6 " pathEditMode="relative" rAng="16200000" ptsTypes="AAAA">
                                      <p:cBhvr>
                                        <p:cTn id="6" dur="1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87" y="89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5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0"/>
                            </p:stCondLst>
                            <p:childTnLst>
                              <p:par>
                                <p:cTn id="12" presetID="2" presetClass="entr" presetSubtype="2" fill="hold" grpId="0" nodeType="after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500"/>
                            </p:stCondLst>
                            <p:childTnLst>
                              <p:par>
                                <p:cTn id="1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4000"/>
                            </p:stCondLst>
                            <p:childTnLst>
                              <p:par>
                                <p:cTn id="2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4500"/>
                            </p:stCondLst>
                            <p:childTnLst>
                              <p:par>
                                <p:cTn id="2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0"/>
                            </p:stCondLst>
                            <p:childTnLst>
                              <p:par>
                                <p:cTn id="3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500"/>
                            </p:stCondLst>
                            <p:childTnLst>
                              <p:par>
                                <p:cTn id="3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6000"/>
                            </p:stCondLst>
                            <p:childTnLst>
                              <p:par>
                                <p:cTn id="4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6500"/>
                            </p:stCondLst>
                            <p:childTnLst>
                              <p:par>
                                <p:cTn id="47" presetID="32" presetClass="emph" presetSubtype="0" fill="hold" grpId="0" nodeType="afterEffect">
                                  <p:stCondLst>
                                    <p:cond delay="700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4500"/>
                            </p:stCondLst>
                            <p:childTnLst>
                              <p:par>
                                <p:cTn id="54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uiExpand="1" build="p"/>
      <p:bldP spid="35" grpId="0"/>
      <p:bldP spid="36" grpId="0"/>
      <p:bldP spid="38" grpId="0"/>
      <p:bldP spid="4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83"/>
          <a:stretch/>
        </p:blipFill>
        <p:spPr>
          <a:xfrm>
            <a:off x="1174044" y="1223716"/>
            <a:ext cx="7969955" cy="602932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83"/>
          <a:stretch/>
        </p:blipFill>
        <p:spPr>
          <a:xfrm flipH="1">
            <a:off x="0" y="1223729"/>
            <a:ext cx="1174044" cy="6029325"/>
          </a:xfrm>
          <a:prstGeom prst="rect">
            <a:avLst/>
          </a:prstGeom>
        </p:spPr>
      </p:pic>
      <p:sp>
        <p:nvSpPr>
          <p:cNvPr id="28" name="Forme libre 27"/>
          <p:cNvSpPr/>
          <p:nvPr/>
        </p:nvSpPr>
        <p:spPr>
          <a:xfrm rot="10800000">
            <a:off x="893819" y="1276191"/>
            <a:ext cx="9751944" cy="3411196"/>
          </a:xfrm>
          <a:custGeom>
            <a:avLst/>
            <a:gdLst>
              <a:gd name="connsiteX0" fmla="*/ 9305182 w 10013066"/>
              <a:gd name="connsiteY0" fmla="*/ 3451733 h 3755766"/>
              <a:gd name="connsiteX1" fmla="*/ 830884 w 10013066"/>
              <a:gd name="connsiteY1" fmla="*/ 3567643 h 3755766"/>
              <a:gd name="connsiteX2" fmla="*/ 367244 w 10013066"/>
              <a:gd name="connsiteY2" fmla="*/ 2872184 h 3755766"/>
              <a:gd name="connsiteX3" fmla="*/ 1268765 w 10013066"/>
              <a:gd name="connsiteY3" fmla="*/ 1880511 h 3755766"/>
              <a:gd name="connsiteX4" fmla="*/ 1526343 w 10013066"/>
              <a:gd name="connsiteY4" fmla="*/ 978990 h 3755766"/>
              <a:gd name="connsiteX5" fmla="*/ 1371796 w 10013066"/>
              <a:gd name="connsiteY5" fmla="*/ 991869 h 3755766"/>
              <a:gd name="connsiteX6" fmla="*/ 1268765 w 10013066"/>
              <a:gd name="connsiteY6" fmla="*/ 541108 h 3755766"/>
              <a:gd name="connsiteX7" fmla="*/ 921036 w 10013066"/>
              <a:gd name="connsiteY7" fmla="*/ 283531 h 3755766"/>
              <a:gd name="connsiteX8" fmla="*/ 869520 w 10013066"/>
              <a:gd name="connsiteY8" fmla="*/ 193378 h 3755766"/>
              <a:gd name="connsiteX9" fmla="*/ 1075582 w 10013066"/>
              <a:gd name="connsiteY9" fmla="*/ 195 h 3755766"/>
              <a:gd name="connsiteX10" fmla="*/ 3123323 w 10013066"/>
              <a:gd name="connsiteY10" fmla="*/ 154742 h 3755766"/>
              <a:gd name="connsiteX11" fmla="*/ 5209700 w 10013066"/>
              <a:gd name="connsiteY11" fmla="*/ 38832 h 3755766"/>
              <a:gd name="connsiteX12" fmla="*/ 8107447 w 10013066"/>
              <a:gd name="connsiteY12" fmla="*/ 103226 h 3755766"/>
              <a:gd name="connsiteX13" fmla="*/ 9395334 w 10013066"/>
              <a:gd name="connsiteY13" fmla="*/ 309288 h 3755766"/>
              <a:gd name="connsiteX14" fmla="*/ 9305182 w 10013066"/>
              <a:gd name="connsiteY14" fmla="*/ 3451733 h 3755766"/>
              <a:gd name="connsiteX0" fmla="*/ 9286437 w 9994321"/>
              <a:gd name="connsiteY0" fmla="*/ 3451733 h 3755766"/>
              <a:gd name="connsiteX1" fmla="*/ 812139 w 9994321"/>
              <a:gd name="connsiteY1" fmla="*/ 3567643 h 3755766"/>
              <a:gd name="connsiteX2" fmla="*/ 348499 w 9994321"/>
              <a:gd name="connsiteY2" fmla="*/ 2872184 h 3755766"/>
              <a:gd name="connsiteX3" fmla="*/ 891292 w 9994321"/>
              <a:gd name="connsiteY3" fmla="*/ 1706058 h 3755766"/>
              <a:gd name="connsiteX4" fmla="*/ 1507598 w 9994321"/>
              <a:gd name="connsiteY4" fmla="*/ 978990 h 3755766"/>
              <a:gd name="connsiteX5" fmla="*/ 1353051 w 9994321"/>
              <a:gd name="connsiteY5" fmla="*/ 991869 h 3755766"/>
              <a:gd name="connsiteX6" fmla="*/ 1250020 w 9994321"/>
              <a:gd name="connsiteY6" fmla="*/ 541108 h 3755766"/>
              <a:gd name="connsiteX7" fmla="*/ 902291 w 9994321"/>
              <a:gd name="connsiteY7" fmla="*/ 283531 h 3755766"/>
              <a:gd name="connsiteX8" fmla="*/ 850775 w 9994321"/>
              <a:gd name="connsiteY8" fmla="*/ 193378 h 3755766"/>
              <a:gd name="connsiteX9" fmla="*/ 1056837 w 9994321"/>
              <a:gd name="connsiteY9" fmla="*/ 195 h 3755766"/>
              <a:gd name="connsiteX10" fmla="*/ 3104578 w 9994321"/>
              <a:gd name="connsiteY10" fmla="*/ 154742 h 3755766"/>
              <a:gd name="connsiteX11" fmla="*/ 5190955 w 9994321"/>
              <a:gd name="connsiteY11" fmla="*/ 38832 h 3755766"/>
              <a:gd name="connsiteX12" fmla="*/ 8088702 w 9994321"/>
              <a:gd name="connsiteY12" fmla="*/ 103226 h 3755766"/>
              <a:gd name="connsiteX13" fmla="*/ 9376589 w 9994321"/>
              <a:gd name="connsiteY13" fmla="*/ 309288 h 3755766"/>
              <a:gd name="connsiteX14" fmla="*/ 9286437 w 9994321"/>
              <a:gd name="connsiteY14" fmla="*/ 3451733 h 3755766"/>
              <a:gd name="connsiteX0" fmla="*/ 9330633 w 10038517"/>
              <a:gd name="connsiteY0" fmla="*/ 3451733 h 3753507"/>
              <a:gd name="connsiteX1" fmla="*/ 856335 w 10038517"/>
              <a:gd name="connsiteY1" fmla="*/ 3567643 h 3753507"/>
              <a:gd name="connsiteX2" fmla="*/ 298743 w 10038517"/>
              <a:gd name="connsiteY2" fmla="*/ 2915797 h 3753507"/>
              <a:gd name="connsiteX3" fmla="*/ 935488 w 10038517"/>
              <a:gd name="connsiteY3" fmla="*/ 1706058 h 3753507"/>
              <a:gd name="connsiteX4" fmla="*/ 1551794 w 10038517"/>
              <a:gd name="connsiteY4" fmla="*/ 978990 h 3753507"/>
              <a:gd name="connsiteX5" fmla="*/ 1397247 w 10038517"/>
              <a:gd name="connsiteY5" fmla="*/ 991869 h 3753507"/>
              <a:gd name="connsiteX6" fmla="*/ 1294216 w 10038517"/>
              <a:gd name="connsiteY6" fmla="*/ 541108 h 3753507"/>
              <a:gd name="connsiteX7" fmla="*/ 946487 w 10038517"/>
              <a:gd name="connsiteY7" fmla="*/ 283531 h 3753507"/>
              <a:gd name="connsiteX8" fmla="*/ 894971 w 10038517"/>
              <a:gd name="connsiteY8" fmla="*/ 193378 h 3753507"/>
              <a:gd name="connsiteX9" fmla="*/ 1101033 w 10038517"/>
              <a:gd name="connsiteY9" fmla="*/ 195 h 3753507"/>
              <a:gd name="connsiteX10" fmla="*/ 3148774 w 10038517"/>
              <a:gd name="connsiteY10" fmla="*/ 154742 h 3753507"/>
              <a:gd name="connsiteX11" fmla="*/ 5235151 w 10038517"/>
              <a:gd name="connsiteY11" fmla="*/ 38832 h 3753507"/>
              <a:gd name="connsiteX12" fmla="*/ 8132898 w 10038517"/>
              <a:gd name="connsiteY12" fmla="*/ 103226 h 3753507"/>
              <a:gd name="connsiteX13" fmla="*/ 9420785 w 10038517"/>
              <a:gd name="connsiteY13" fmla="*/ 309288 h 3753507"/>
              <a:gd name="connsiteX14" fmla="*/ 9330633 w 10038517"/>
              <a:gd name="connsiteY14" fmla="*/ 3451733 h 3753507"/>
              <a:gd name="connsiteX0" fmla="*/ 9330633 w 10038517"/>
              <a:gd name="connsiteY0" fmla="*/ 3451733 h 3753507"/>
              <a:gd name="connsiteX1" fmla="*/ 856335 w 10038517"/>
              <a:gd name="connsiteY1" fmla="*/ 3567643 h 3753507"/>
              <a:gd name="connsiteX2" fmla="*/ 298743 w 10038517"/>
              <a:gd name="connsiteY2" fmla="*/ 2915797 h 3753507"/>
              <a:gd name="connsiteX3" fmla="*/ 935488 w 10038517"/>
              <a:gd name="connsiteY3" fmla="*/ 1706058 h 3753507"/>
              <a:gd name="connsiteX4" fmla="*/ 953915 w 10038517"/>
              <a:gd name="connsiteY4" fmla="*/ 1519794 h 3753507"/>
              <a:gd name="connsiteX5" fmla="*/ 1397247 w 10038517"/>
              <a:gd name="connsiteY5" fmla="*/ 991869 h 3753507"/>
              <a:gd name="connsiteX6" fmla="*/ 1294216 w 10038517"/>
              <a:gd name="connsiteY6" fmla="*/ 541108 h 3753507"/>
              <a:gd name="connsiteX7" fmla="*/ 946487 w 10038517"/>
              <a:gd name="connsiteY7" fmla="*/ 283531 h 3753507"/>
              <a:gd name="connsiteX8" fmla="*/ 894971 w 10038517"/>
              <a:gd name="connsiteY8" fmla="*/ 193378 h 3753507"/>
              <a:gd name="connsiteX9" fmla="*/ 1101033 w 10038517"/>
              <a:gd name="connsiteY9" fmla="*/ 195 h 3753507"/>
              <a:gd name="connsiteX10" fmla="*/ 3148774 w 10038517"/>
              <a:gd name="connsiteY10" fmla="*/ 154742 h 3753507"/>
              <a:gd name="connsiteX11" fmla="*/ 5235151 w 10038517"/>
              <a:gd name="connsiteY11" fmla="*/ 38832 h 3753507"/>
              <a:gd name="connsiteX12" fmla="*/ 8132898 w 10038517"/>
              <a:gd name="connsiteY12" fmla="*/ 103226 h 3753507"/>
              <a:gd name="connsiteX13" fmla="*/ 9420785 w 10038517"/>
              <a:gd name="connsiteY13" fmla="*/ 309288 h 3753507"/>
              <a:gd name="connsiteX14" fmla="*/ 9330633 w 10038517"/>
              <a:gd name="connsiteY14" fmla="*/ 3451733 h 3753507"/>
              <a:gd name="connsiteX0" fmla="*/ 9330633 w 10038517"/>
              <a:gd name="connsiteY0" fmla="*/ 3451733 h 3753507"/>
              <a:gd name="connsiteX1" fmla="*/ 856335 w 10038517"/>
              <a:gd name="connsiteY1" fmla="*/ 3567643 h 3753507"/>
              <a:gd name="connsiteX2" fmla="*/ 298743 w 10038517"/>
              <a:gd name="connsiteY2" fmla="*/ 2915797 h 3753507"/>
              <a:gd name="connsiteX3" fmla="*/ 935488 w 10038517"/>
              <a:gd name="connsiteY3" fmla="*/ 1706058 h 3753507"/>
              <a:gd name="connsiteX4" fmla="*/ 953915 w 10038517"/>
              <a:gd name="connsiteY4" fmla="*/ 1519794 h 3753507"/>
              <a:gd name="connsiteX5" fmla="*/ 1166636 w 10038517"/>
              <a:gd name="connsiteY5" fmla="*/ 1035483 h 3753507"/>
              <a:gd name="connsiteX6" fmla="*/ 1294216 w 10038517"/>
              <a:gd name="connsiteY6" fmla="*/ 541108 h 3753507"/>
              <a:gd name="connsiteX7" fmla="*/ 946487 w 10038517"/>
              <a:gd name="connsiteY7" fmla="*/ 283531 h 3753507"/>
              <a:gd name="connsiteX8" fmla="*/ 894971 w 10038517"/>
              <a:gd name="connsiteY8" fmla="*/ 193378 h 3753507"/>
              <a:gd name="connsiteX9" fmla="*/ 1101033 w 10038517"/>
              <a:gd name="connsiteY9" fmla="*/ 195 h 3753507"/>
              <a:gd name="connsiteX10" fmla="*/ 3148774 w 10038517"/>
              <a:gd name="connsiteY10" fmla="*/ 154742 h 3753507"/>
              <a:gd name="connsiteX11" fmla="*/ 5235151 w 10038517"/>
              <a:gd name="connsiteY11" fmla="*/ 38832 h 3753507"/>
              <a:gd name="connsiteX12" fmla="*/ 8132898 w 10038517"/>
              <a:gd name="connsiteY12" fmla="*/ 103226 h 3753507"/>
              <a:gd name="connsiteX13" fmla="*/ 9420785 w 10038517"/>
              <a:gd name="connsiteY13" fmla="*/ 309288 h 3753507"/>
              <a:gd name="connsiteX14" fmla="*/ 9330633 w 10038517"/>
              <a:gd name="connsiteY14" fmla="*/ 3451733 h 3753507"/>
              <a:gd name="connsiteX0" fmla="*/ 9324096 w 10031980"/>
              <a:gd name="connsiteY0" fmla="*/ 3451733 h 3753507"/>
              <a:gd name="connsiteX1" fmla="*/ 849798 w 10031980"/>
              <a:gd name="connsiteY1" fmla="*/ 3567643 h 3753507"/>
              <a:gd name="connsiteX2" fmla="*/ 292206 w 10031980"/>
              <a:gd name="connsiteY2" fmla="*/ 2915797 h 3753507"/>
              <a:gd name="connsiteX3" fmla="*/ 809375 w 10031980"/>
              <a:gd name="connsiteY3" fmla="*/ 1758394 h 3753507"/>
              <a:gd name="connsiteX4" fmla="*/ 947378 w 10031980"/>
              <a:gd name="connsiteY4" fmla="*/ 1519794 h 3753507"/>
              <a:gd name="connsiteX5" fmla="*/ 1160099 w 10031980"/>
              <a:gd name="connsiteY5" fmla="*/ 1035483 h 3753507"/>
              <a:gd name="connsiteX6" fmla="*/ 1287679 w 10031980"/>
              <a:gd name="connsiteY6" fmla="*/ 541108 h 3753507"/>
              <a:gd name="connsiteX7" fmla="*/ 939950 w 10031980"/>
              <a:gd name="connsiteY7" fmla="*/ 283531 h 3753507"/>
              <a:gd name="connsiteX8" fmla="*/ 888434 w 10031980"/>
              <a:gd name="connsiteY8" fmla="*/ 193378 h 3753507"/>
              <a:gd name="connsiteX9" fmla="*/ 1094496 w 10031980"/>
              <a:gd name="connsiteY9" fmla="*/ 195 h 3753507"/>
              <a:gd name="connsiteX10" fmla="*/ 3142237 w 10031980"/>
              <a:gd name="connsiteY10" fmla="*/ 154742 h 3753507"/>
              <a:gd name="connsiteX11" fmla="*/ 5228614 w 10031980"/>
              <a:gd name="connsiteY11" fmla="*/ 38832 h 3753507"/>
              <a:gd name="connsiteX12" fmla="*/ 8126361 w 10031980"/>
              <a:gd name="connsiteY12" fmla="*/ 103226 h 3753507"/>
              <a:gd name="connsiteX13" fmla="*/ 9414248 w 10031980"/>
              <a:gd name="connsiteY13" fmla="*/ 309288 h 3753507"/>
              <a:gd name="connsiteX14" fmla="*/ 9324096 w 10031980"/>
              <a:gd name="connsiteY14" fmla="*/ 3451733 h 3753507"/>
              <a:gd name="connsiteX0" fmla="*/ 9246525 w 9954409"/>
              <a:gd name="connsiteY0" fmla="*/ 3451733 h 3775472"/>
              <a:gd name="connsiteX1" fmla="*/ 772227 w 9954409"/>
              <a:gd name="connsiteY1" fmla="*/ 3567643 h 3775472"/>
              <a:gd name="connsiteX2" fmla="*/ 385458 w 9954409"/>
              <a:gd name="connsiteY2" fmla="*/ 2505833 h 3775472"/>
              <a:gd name="connsiteX3" fmla="*/ 731804 w 9954409"/>
              <a:gd name="connsiteY3" fmla="*/ 1758394 h 3775472"/>
              <a:gd name="connsiteX4" fmla="*/ 869807 w 9954409"/>
              <a:gd name="connsiteY4" fmla="*/ 1519794 h 3775472"/>
              <a:gd name="connsiteX5" fmla="*/ 1082528 w 9954409"/>
              <a:gd name="connsiteY5" fmla="*/ 1035483 h 3775472"/>
              <a:gd name="connsiteX6" fmla="*/ 1210108 w 9954409"/>
              <a:gd name="connsiteY6" fmla="*/ 541108 h 3775472"/>
              <a:gd name="connsiteX7" fmla="*/ 862379 w 9954409"/>
              <a:gd name="connsiteY7" fmla="*/ 283531 h 3775472"/>
              <a:gd name="connsiteX8" fmla="*/ 810863 w 9954409"/>
              <a:gd name="connsiteY8" fmla="*/ 193378 h 3775472"/>
              <a:gd name="connsiteX9" fmla="*/ 1016925 w 9954409"/>
              <a:gd name="connsiteY9" fmla="*/ 195 h 3775472"/>
              <a:gd name="connsiteX10" fmla="*/ 3064666 w 9954409"/>
              <a:gd name="connsiteY10" fmla="*/ 154742 h 3775472"/>
              <a:gd name="connsiteX11" fmla="*/ 5151043 w 9954409"/>
              <a:gd name="connsiteY11" fmla="*/ 38832 h 3775472"/>
              <a:gd name="connsiteX12" fmla="*/ 8048790 w 9954409"/>
              <a:gd name="connsiteY12" fmla="*/ 103226 h 3775472"/>
              <a:gd name="connsiteX13" fmla="*/ 9336677 w 9954409"/>
              <a:gd name="connsiteY13" fmla="*/ 309288 h 3775472"/>
              <a:gd name="connsiteX14" fmla="*/ 9246525 w 9954409"/>
              <a:gd name="connsiteY14" fmla="*/ 3451733 h 3775472"/>
              <a:gd name="connsiteX0" fmla="*/ 9274781 w 9982665"/>
              <a:gd name="connsiteY0" fmla="*/ 3451733 h 3762986"/>
              <a:gd name="connsiteX1" fmla="*/ 800483 w 9982665"/>
              <a:gd name="connsiteY1" fmla="*/ 3567643 h 3762986"/>
              <a:gd name="connsiteX2" fmla="*/ 309900 w 9982665"/>
              <a:gd name="connsiteY2" fmla="*/ 2735218 h 3762986"/>
              <a:gd name="connsiteX3" fmla="*/ 413714 w 9982665"/>
              <a:gd name="connsiteY3" fmla="*/ 2505833 h 3762986"/>
              <a:gd name="connsiteX4" fmla="*/ 760060 w 9982665"/>
              <a:gd name="connsiteY4" fmla="*/ 1758394 h 3762986"/>
              <a:gd name="connsiteX5" fmla="*/ 898063 w 9982665"/>
              <a:gd name="connsiteY5" fmla="*/ 1519794 h 3762986"/>
              <a:gd name="connsiteX6" fmla="*/ 1110784 w 9982665"/>
              <a:gd name="connsiteY6" fmla="*/ 1035483 h 3762986"/>
              <a:gd name="connsiteX7" fmla="*/ 1238364 w 9982665"/>
              <a:gd name="connsiteY7" fmla="*/ 541108 h 3762986"/>
              <a:gd name="connsiteX8" fmla="*/ 890635 w 9982665"/>
              <a:gd name="connsiteY8" fmla="*/ 283531 h 3762986"/>
              <a:gd name="connsiteX9" fmla="*/ 839119 w 9982665"/>
              <a:gd name="connsiteY9" fmla="*/ 193378 h 3762986"/>
              <a:gd name="connsiteX10" fmla="*/ 1045181 w 9982665"/>
              <a:gd name="connsiteY10" fmla="*/ 195 h 3762986"/>
              <a:gd name="connsiteX11" fmla="*/ 3092922 w 9982665"/>
              <a:gd name="connsiteY11" fmla="*/ 154742 h 3762986"/>
              <a:gd name="connsiteX12" fmla="*/ 5179299 w 9982665"/>
              <a:gd name="connsiteY12" fmla="*/ 38832 h 3762986"/>
              <a:gd name="connsiteX13" fmla="*/ 8077046 w 9982665"/>
              <a:gd name="connsiteY13" fmla="*/ 103226 h 3762986"/>
              <a:gd name="connsiteX14" fmla="*/ 9364933 w 9982665"/>
              <a:gd name="connsiteY14" fmla="*/ 309288 h 3762986"/>
              <a:gd name="connsiteX15" fmla="*/ 9274781 w 9982665"/>
              <a:gd name="connsiteY15" fmla="*/ 3451733 h 3762986"/>
              <a:gd name="connsiteX0" fmla="*/ 9386348 w 10094232"/>
              <a:gd name="connsiteY0" fmla="*/ 3451733 h 3744690"/>
              <a:gd name="connsiteX1" fmla="*/ 912050 w 10094232"/>
              <a:gd name="connsiteY1" fmla="*/ 3567643 h 3744690"/>
              <a:gd name="connsiteX2" fmla="*/ 191923 w 10094232"/>
              <a:gd name="connsiteY2" fmla="*/ 3089575 h 3744690"/>
              <a:gd name="connsiteX3" fmla="*/ 525281 w 10094232"/>
              <a:gd name="connsiteY3" fmla="*/ 2505833 h 3744690"/>
              <a:gd name="connsiteX4" fmla="*/ 871627 w 10094232"/>
              <a:gd name="connsiteY4" fmla="*/ 1758394 h 3744690"/>
              <a:gd name="connsiteX5" fmla="*/ 1009630 w 10094232"/>
              <a:gd name="connsiteY5" fmla="*/ 1519794 h 3744690"/>
              <a:gd name="connsiteX6" fmla="*/ 1222351 w 10094232"/>
              <a:gd name="connsiteY6" fmla="*/ 1035483 h 3744690"/>
              <a:gd name="connsiteX7" fmla="*/ 1349931 w 10094232"/>
              <a:gd name="connsiteY7" fmla="*/ 541108 h 3744690"/>
              <a:gd name="connsiteX8" fmla="*/ 1002202 w 10094232"/>
              <a:gd name="connsiteY8" fmla="*/ 283531 h 3744690"/>
              <a:gd name="connsiteX9" fmla="*/ 950686 w 10094232"/>
              <a:gd name="connsiteY9" fmla="*/ 193378 h 3744690"/>
              <a:gd name="connsiteX10" fmla="*/ 1156748 w 10094232"/>
              <a:gd name="connsiteY10" fmla="*/ 195 h 3744690"/>
              <a:gd name="connsiteX11" fmla="*/ 3204489 w 10094232"/>
              <a:gd name="connsiteY11" fmla="*/ 154742 h 3744690"/>
              <a:gd name="connsiteX12" fmla="*/ 5290866 w 10094232"/>
              <a:gd name="connsiteY12" fmla="*/ 38832 h 3744690"/>
              <a:gd name="connsiteX13" fmla="*/ 8188613 w 10094232"/>
              <a:gd name="connsiteY13" fmla="*/ 103226 h 3744690"/>
              <a:gd name="connsiteX14" fmla="*/ 9476500 w 10094232"/>
              <a:gd name="connsiteY14" fmla="*/ 309288 h 3744690"/>
              <a:gd name="connsiteX15" fmla="*/ 9386348 w 10094232"/>
              <a:gd name="connsiteY15" fmla="*/ 3451733 h 3744690"/>
              <a:gd name="connsiteX0" fmla="*/ 9403567 w 10111451"/>
              <a:gd name="connsiteY0" fmla="*/ 3451733 h 3744690"/>
              <a:gd name="connsiteX1" fmla="*/ 929269 w 10111451"/>
              <a:gd name="connsiteY1" fmla="*/ 3567643 h 3744690"/>
              <a:gd name="connsiteX2" fmla="*/ 209142 w 10111451"/>
              <a:gd name="connsiteY2" fmla="*/ 3089575 h 3744690"/>
              <a:gd name="connsiteX3" fmla="*/ 542500 w 10111451"/>
              <a:gd name="connsiteY3" fmla="*/ 2505833 h 3744690"/>
              <a:gd name="connsiteX4" fmla="*/ 888846 w 10111451"/>
              <a:gd name="connsiteY4" fmla="*/ 1758394 h 3744690"/>
              <a:gd name="connsiteX5" fmla="*/ 1026849 w 10111451"/>
              <a:gd name="connsiteY5" fmla="*/ 1519794 h 3744690"/>
              <a:gd name="connsiteX6" fmla="*/ 1239570 w 10111451"/>
              <a:gd name="connsiteY6" fmla="*/ 1035483 h 3744690"/>
              <a:gd name="connsiteX7" fmla="*/ 1367150 w 10111451"/>
              <a:gd name="connsiteY7" fmla="*/ 541108 h 3744690"/>
              <a:gd name="connsiteX8" fmla="*/ 1019421 w 10111451"/>
              <a:gd name="connsiteY8" fmla="*/ 283531 h 3744690"/>
              <a:gd name="connsiteX9" fmla="*/ 967905 w 10111451"/>
              <a:gd name="connsiteY9" fmla="*/ 193378 h 3744690"/>
              <a:gd name="connsiteX10" fmla="*/ 1173967 w 10111451"/>
              <a:gd name="connsiteY10" fmla="*/ 195 h 3744690"/>
              <a:gd name="connsiteX11" fmla="*/ 3221708 w 10111451"/>
              <a:gd name="connsiteY11" fmla="*/ 154742 h 3744690"/>
              <a:gd name="connsiteX12" fmla="*/ 5308085 w 10111451"/>
              <a:gd name="connsiteY12" fmla="*/ 38832 h 3744690"/>
              <a:gd name="connsiteX13" fmla="*/ 8205832 w 10111451"/>
              <a:gd name="connsiteY13" fmla="*/ 103226 h 3744690"/>
              <a:gd name="connsiteX14" fmla="*/ 9493719 w 10111451"/>
              <a:gd name="connsiteY14" fmla="*/ 309288 h 3744690"/>
              <a:gd name="connsiteX15" fmla="*/ 9403567 w 10111451"/>
              <a:gd name="connsiteY15" fmla="*/ 3451733 h 3744690"/>
              <a:gd name="connsiteX0" fmla="*/ 9438893 w 10146777"/>
              <a:gd name="connsiteY0" fmla="*/ 3451733 h 3741986"/>
              <a:gd name="connsiteX1" fmla="*/ 964595 w 10146777"/>
              <a:gd name="connsiteY1" fmla="*/ 3567643 h 3741986"/>
              <a:gd name="connsiteX2" fmla="*/ 180410 w 10146777"/>
              <a:gd name="connsiteY2" fmla="*/ 3144091 h 3741986"/>
              <a:gd name="connsiteX3" fmla="*/ 577826 w 10146777"/>
              <a:gd name="connsiteY3" fmla="*/ 2505833 h 3741986"/>
              <a:gd name="connsiteX4" fmla="*/ 924172 w 10146777"/>
              <a:gd name="connsiteY4" fmla="*/ 1758394 h 3741986"/>
              <a:gd name="connsiteX5" fmla="*/ 1062175 w 10146777"/>
              <a:gd name="connsiteY5" fmla="*/ 1519794 h 3741986"/>
              <a:gd name="connsiteX6" fmla="*/ 1274896 w 10146777"/>
              <a:gd name="connsiteY6" fmla="*/ 1035483 h 3741986"/>
              <a:gd name="connsiteX7" fmla="*/ 1402476 w 10146777"/>
              <a:gd name="connsiteY7" fmla="*/ 541108 h 3741986"/>
              <a:gd name="connsiteX8" fmla="*/ 1054747 w 10146777"/>
              <a:gd name="connsiteY8" fmla="*/ 283531 h 3741986"/>
              <a:gd name="connsiteX9" fmla="*/ 1003231 w 10146777"/>
              <a:gd name="connsiteY9" fmla="*/ 193378 h 3741986"/>
              <a:gd name="connsiteX10" fmla="*/ 1209293 w 10146777"/>
              <a:gd name="connsiteY10" fmla="*/ 195 h 3741986"/>
              <a:gd name="connsiteX11" fmla="*/ 3257034 w 10146777"/>
              <a:gd name="connsiteY11" fmla="*/ 154742 h 3741986"/>
              <a:gd name="connsiteX12" fmla="*/ 5343411 w 10146777"/>
              <a:gd name="connsiteY12" fmla="*/ 38832 h 3741986"/>
              <a:gd name="connsiteX13" fmla="*/ 8241158 w 10146777"/>
              <a:gd name="connsiteY13" fmla="*/ 103226 h 3741986"/>
              <a:gd name="connsiteX14" fmla="*/ 9529045 w 10146777"/>
              <a:gd name="connsiteY14" fmla="*/ 309288 h 3741986"/>
              <a:gd name="connsiteX15" fmla="*/ 9438893 w 10146777"/>
              <a:gd name="connsiteY15" fmla="*/ 3451733 h 3741986"/>
              <a:gd name="connsiteX0" fmla="*/ 9438893 w 10146777"/>
              <a:gd name="connsiteY0" fmla="*/ 3451733 h 3741986"/>
              <a:gd name="connsiteX1" fmla="*/ 964595 w 10146777"/>
              <a:gd name="connsiteY1" fmla="*/ 3567643 h 3741986"/>
              <a:gd name="connsiteX2" fmla="*/ 180410 w 10146777"/>
              <a:gd name="connsiteY2" fmla="*/ 3144091 h 3741986"/>
              <a:gd name="connsiteX3" fmla="*/ 572488 w 10146777"/>
              <a:gd name="connsiteY3" fmla="*/ 2391348 h 3741986"/>
              <a:gd name="connsiteX4" fmla="*/ 924172 w 10146777"/>
              <a:gd name="connsiteY4" fmla="*/ 1758394 h 3741986"/>
              <a:gd name="connsiteX5" fmla="*/ 1062175 w 10146777"/>
              <a:gd name="connsiteY5" fmla="*/ 1519794 h 3741986"/>
              <a:gd name="connsiteX6" fmla="*/ 1274896 w 10146777"/>
              <a:gd name="connsiteY6" fmla="*/ 1035483 h 3741986"/>
              <a:gd name="connsiteX7" fmla="*/ 1402476 w 10146777"/>
              <a:gd name="connsiteY7" fmla="*/ 541108 h 3741986"/>
              <a:gd name="connsiteX8" fmla="*/ 1054747 w 10146777"/>
              <a:gd name="connsiteY8" fmla="*/ 283531 h 3741986"/>
              <a:gd name="connsiteX9" fmla="*/ 1003231 w 10146777"/>
              <a:gd name="connsiteY9" fmla="*/ 193378 h 3741986"/>
              <a:gd name="connsiteX10" fmla="*/ 1209293 w 10146777"/>
              <a:gd name="connsiteY10" fmla="*/ 195 h 3741986"/>
              <a:gd name="connsiteX11" fmla="*/ 3257034 w 10146777"/>
              <a:gd name="connsiteY11" fmla="*/ 154742 h 3741986"/>
              <a:gd name="connsiteX12" fmla="*/ 5343411 w 10146777"/>
              <a:gd name="connsiteY12" fmla="*/ 38832 h 3741986"/>
              <a:gd name="connsiteX13" fmla="*/ 8241158 w 10146777"/>
              <a:gd name="connsiteY13" fmla="*/ 103226 h 3741986"/>
              <a:gd name="connsiteX14" fmla="*/ 9529045 w 10146777"/>
              <a:gd name="connsiteY14" fmla="*/ 309288 h 3741986"/>
              <a:gd name="connsiteX15" fmla="*/ 9438893 w 10146777"/>
              <a:gd name="connsiteY15" fmla="*/ 3451733 h 3741986"/>
              <a:gd name="connsiteX0" fmla="*/ 9438894 w 10146778"/>
              <a:gd name="connsiteY0" fmla="*/ 3451733 h 3741986"/>
              <a:gd name="connsiteX1" fmla="*/ 964596 w 10146778"/>
              <a:gd name="connsiteY1" fmla="*/ 3567643 h 3741986"/>
              <a:gd name="connsiteX2" fmla="*/ 180410 w 10146778"/>
              <a:gd name="connsiteY2" fmla="*/ 3144091 h 3741986"/>
              <a:gd name="connsiteX3" fmla="*/ 572489 w 10146778"/>
              <a:gd name="connsiteY3" fmla="*/ 2391348 h 3741986"/>
              <a:gd name="connsiteX4" fmla="*/ 924173 w 10146778"/>
              <a:gd name="connsiteY4" fmla="*/ 1758394 h 3741986"/>
              <a:gd name="connsiteX5" fmla="*/ 1062176 w 10146778"/>
              <a:gd name="connsiteY5" fmla="*/ 1519794 h 3741986"/>
              <a:gd name="connsiteX6" fmla="*/ 1274897 w 10146778"/>
              <a:gd name="connsiteY6" fmla="*/ 1035483 h 3741986"/>
              <a:gd name="connsiteX7" fmla="*/ 1402477 w 10146778"/>
              <a:gd name="connsiteY7" fmla="*/ 541108 h 3741986"/>
              <a:gd name="connsiteX8" fmla="*/ 1054748 w 10146778"/>
              <a:gd name="connsiteY8" fmla="*/ 283531 h 3741986"/>
              <a:gd name="connsiteX9" fmla="*/ 1003232 w 10146778"/>
              <a:gd name="connsiteY9" fmla="*/ 193378 h 3741986"/>
              <a:gd name="connsiteX10" fmla="*/ 1209294 w 10146778"/>
              <a:gd name="connsiteY10" fmla="*/ 195 h 3741986"/>
              <a:gd name="connsiteX11" fmla="*/ 3257035 w 10146778"/>
              <a:gd name="connsiteY11" fmla="*/ 154742 h 3741986"/>
              <a:gd name="connsiteX12" fmla="*/ 5343412 w 10146778"/>
              <a:gd name="connsiteY12" fmla="*/ 38832 h 3741986"/>
              <a:gd name="connsiteX13" fmla="*/ 8241159 w 10146778"/>
              <a:gd name="connsiteY13" fmla="*/ 103226 h 3741986"/>
              <a:gd name="connsiteX14" fmla="*/ 9529046 w 10146778"/>
              <a:gd name="connsiteY14" fmla="*/ 309288 h 3741986"/>
              <a:gd name="connsiteX15" fmla="*/ 9438894 w 10146778"/>
              <a:gd name="connsiteY15" fmla="*/ 3451733 h 3741986"/>
              <a:gd name="connsiteX0" fmla="*/ 9438894 w 10146778"/>
              <a:gd name="connsiteY0" fmla="*/ 3441874 h 3732127"/>
              <a:gd name="connsiteX1" fmla="*/ 964596 w 10146778"/>
              <a:gd name="connsiteY1" fmla="*/ 3557784 h 3732127"/>
              <a:gd name="connsiteX2" fmla="*/ 180410 w 10146778"/>
              <a:gd name="connsiteY2" fmla="*/ 3134232 h 3732127"/>
              <a:gd name="connsiteX3" fmla="*/ 572489 w 10146778"/>
              <a:gd name="connsiteY3" fmla="*/ 2381489 h 3732127"/>
              <a:gd name="connsiteX4" fmla="*/ 924173 w 10146778"/>
              <a:gd name="connsiteY4" fmla="*/ 1748535 h 3732127"/>
              <a:gd name="connsiteX5" fmla="*/ 1062176 w 10146778"/>
              <a:gd name="connsiteY5" fmla="*/ 1509935 h 3732127"/>
              <a:gd name="connsiteX6" fmla="*/ 1274897 w 10146778"/>
              <a:gd name="connsiteY6" fmla="*/ 1025624 h 3732127"/>
              <a:gd name="connsiteX7" fmla="*/ 1402477 w 10146778"/>
              <a:gd name="connsiteY7" fmla="*/ 531249 h 3732127"/>
              <a:gd name="connsiteX8" fmla="*/ 1054748 w 10146778"/>
              <a:gd name="connsiteY8" fmla="*/ 273672 h 3732127"/>
              <a:gd name="connsiteX9" fmla="*/ 1003232 w 10146778"/>
              <a:gd name="connsiteY9" fmla="*/ 183519 h 3732127"/>
              <a:gd name="connsiteX10" fmla="*/ 1668379 w 10146778"/>
              <a:gd name="connsiteY10" fmla="*/ 88465 h 3732127"/>
              <a:gd name="connsiteX11" fmla="*/ 3257035 w 10146778"/>
              <a:gd name="connsiteY11" fmla="*/ 144883 h 3732127"/>
              <a:gd name="connsiteX12" fmla="*/ 5343412 w 10146778"/>
              <a:gd name="connsiteY12" fmla="*/ 28973 h 3732127"/>
              <a:gd name="connsiteX13" fmla="*/ 8241159 w 10146778"/>
              <a:gd name="connsiteY13" fmla="*/ 93367 h 3732127"/>
              <a:gd name="connsiteX14" fmla="*/ 9529046 w 10146778"/>
              <a:gd name="connsiteY14" fmla="*/ 299429 h 3732127"/>
              <a:gd name="connsiteX15" fmla="*/ 9438894 w 10146778"/>
              <a:gd name="connsiteY15" fmla="*/ 3441874 h 3732127"/>
              <a:gd name="connsiteX0" fmla="*/ 9438894 w 10146778"/>
              <a:gd name="connsiteY0" fmla="*/ 3441874 h 3732127"/>
              <a:gd name="connsiteX1" fmla="*/ 964596 w 10146778"/>
              <a:gd name="connsiteY1" fmla="*/ 3557784 h 3732127"/>
              <a:gd name="connsiteX2" fmla="*/ 180410 w 10146778"/>
              <a:gd name="connsiteY2" fmla="*/ 3134232 h 3732127"/>
              <a:gd name="connsiteX3" fmla="*/ 572489 w 10146778"/>
              <a:gd name="connsiteY3" fmla="*/ 2381489 h 3732127"/>
              <a:gd name="connsiteX4" fmla="*/ 924173 w 10146778"/>
              <a:gd name="connsiteY4" fmla="*/ 1748535 h 3732127"/>
              <a:gd name="connsiteX5" fmla="*/ 1062176 w 10146778"/>
              <a:gd name="connsiteY5" fmla="*/ 1509935 h 3732127"/>
              <a:gd name="connsiteX6" fmla="*/ 1274897 w 10146778"/>
              <a:gd name="connsiteY6" fmla="*/ 1025624 h 3732127"/>
              <a:gd name="connsiteX7" fmla="*/ 1402477 w 10146778"/>
              <a:gd name="connsiteY7" fmla="*/ 531249 h 3732127"/>
              <a:gd name="connsiteX8" fmla="*/ 1150835 w 10146778"/>
              <a:gd name="connsiteY8" fmla="*/ 453576 h 3732127"/>
              <a:gd name="connsiteX9" fmla="*/ 1003232 w 10146778"/>
              <a:gd name="connsiteY9" fmla="*/ 183519 h 3732127"/>
              <a:gd name="connsiteX10" fmla="*/ 1668379 w 10146778"/>
              <a:gd name="connsiteY10" fmla="*/ 88465 h 3732127"/>
              <a:gd name="connsiteX11" fmla="*/ 3257035 w 10146778"/>
              <a:gd name="connsiteY11" fmla="*/ 144883 h 3732127"/>
              <a:gd name="connsiteX12" fmla="*/ 5343412 w 10146778"/>
              <a:gd name="connsiteY12" fmla="*/ 28973 h 3732127"/>
              <a:gd name="connsiteX13" fmla="*/ 8241159 w 10146778"/>
              <a:gd name="connsiteY13" fmla="*/ 93367 h 3732127"/>
              <a:gd name="connsiteX14" fmla="*/ 9529046 w 10146778"/>
              <a:gd name="connsiteY14" fmla="*/ 299429 h 3732127"/>
              <a:gd name="connsiteX15" fmla="*/ 9438894 w 10146778"/>
              <a:gd name="connsiteY15" fmla="*/ 3441874 h 3732127"/>
              <a:gd name="connsiteX0" fmla="*/ 9438894 w 10146778"/>
              <a:gd name="connsiteY0" fmla="*/ 3441874 h 3732127"/>
              <a:gd name="connsiteX1" fmla="*/ 964596 w 10146778"/>
              <a:gd name="connsiteY1" fmla="*/ 3557784 h 3732127"/>
              <a:gd name="connsiteX2" fmla="*/ 180410 w 10146778"/>
              <a:gd name="connsiteY2" fmla="*/ 3134232 h 3732127"/>
              <a:gd name="connsiteX3" fmla="*/ 572489 w 10146778"/>
              <a:gd name="connsiteY3" fmla="*/ 2381489 h 3732127"/>
              <a:gd name="connsiteX4" fmla="*/ 924173 w 10146778"/>
              <a:gd name="connsiteY4" fmla="*/ 1748535 h 3732127"/>
              <a:gd name="connsiteX5" fmla="*/ 1062176 w 10146778"/>
              <a:gd name="connsiteY5" fmla="*/ 1509935 h 3732127"/>
              <a:gd name="connsiteX6" fmla="*/ 1274897 w 10146778"/>
              <a:gd name="connsiteY6" fmla="*/ 1025624 h 3732127"/>
              <a:gd name="connsiteX7" fmla="*/ 1402477 w 10146778"/>
              <a:gd name="connsiteY7" fmla="*/ 531249 h 3732127"/>
              <a:gd name="connsiteX8" fmla="*/ 1150835 w 10146778"/>
              <a:gd name="connsiteY8" fmla="*/ 453576 h 3732127"/>
              <a:gd name="connsiteX9" fmla="*/ 1077967 w 10146778"/>
              <a:gd name="connsiteY9" fmla="*/ 79938 h 3732127"/>
              <a:gd name="connsiteX10" fmla="*/ 1668379 w 10146778"/>
              <a:gd name="connsiteY10" fmla="*/ 88465 h 3732127"/>
              <a:gd name="connsiteX11" fmla="*/ 3257035 w 10146778"/>
              <a:gd name="connsiteY11" fmla="*/ 144883 h 3732127"/>
              <a:gd name="connsiteX12" fmla="*/ 5343412 w 10146778"/>
              <a:gd name="connsiteY12" fmla="*/ 28973 h 3732127"/>
              <a:gd name="connsiteX13" fmla="*/ 8241159 w 10146778"/>
              <a:gd name="connsiteY13" fmla="*/ 93367 h 3732127"/>
              <a:gd name="connsiteX14" fmla="*/ 9529046 w 10146778"/>
              <a:gd name="connsiteY14" fmla="*/ 299429 h 3732127"/>
              <a:gd name="connsiteX15" fmla="*/ 9438894 w 10146778"/>
              <a:gd name="connsiteY15" fmla="*/ 3441874 h 3732127"/>
              <a:gd name="connsiteX0" fmla="*/ 9438894 w 10146778"/>
              <a:gd name="connsiteY0" fmla="*/ 3441874 h 3732127"/>
              <a:gd name="connsiteX1" fmla="*/ 964596 w 10146778"/>
              <a:gd name="connsiteY1" fmla="*/ 3557784 h 3732127"/>
              <a:gd name="connsiteX2" fmla="*/ 180410 w 10146778"/>
              <a:gd name="connsiteY2" fmla="*/ 3134232 h 3732127"/>
              <a:gd name="connsiteX3" fmla="*/ 572489 w 10146778"/>
              <a:gd name="connsiteY3" fmla="*/ 2381489 h 3732127"/>
              <a:gd name="connsiteX4" fmla="*/ 924173 w 10146778"/>
              <a:gd name="connsiteY4" fmla="*/ 1748535 h 3732127"/>
              <a:gd name="connsiteX5" fmla="*/ 1062176 w 10146778"/>
              <a:gd name="connsiteY5" fmla="*/ 1509935 h 3732127"/>
              <a:gd name="connsiteX6" fmla="*/ 1274897 w 10146778"/>
              <a:gd name="connsiteY6" fmla="*/ 1025624 h 3732127"/>
              <a:gd name="connsiteX7" fmla="*/ 1231654 w 10146778"/>
              <a:gd name="connsiteY7" fmla="*/ 656638 h 3732127"/>
              <a:gd name="connsiteX8" fmla="*/ 1150835 w 10146778"/>
              <a:gd name="connsiteY8" fmla="*/ 453576 h 3732127"/>
              <a:gd name="connsiteX9" fmla="*/ 1077967 w 10146778"/>
              <a:gd name="connsiteY9" fmla="*/ 79938 h 3732127"/>
              <a:gd name="connsiteX10" fmla="*/ 1668379 w 10146778"/>
              <a:gd name="connsiteY10" fmla="*/ 88465 h 3732127"/>
              <a:gd name="connsiteX11" fmla="*/ 3257035 w 10146778"/>
              <a:gd name="connsiteY11" fmla="*/ 144883 h 3732127"/>
              <a:gd name="connsiteX12" fmla="*/ 5343412 w 10146778"/>
              <a:gd name="connsiteY12" fmla="*/ 28973 h 3732127"/>
              <a:gd name="connsiteX13" fmla="*/ 8241159 w 10146778"/>
              <a:gd name="connsiteY13" fmla="*/ 93367 h 3732127"/>
              <a:gd name="connsiteX14" fmla="*/ 9529046 w 10146778"/>
              <a:gd name="connsiteY14" fmla="*/ 299429 h 3732127"/>
              <a:gd name="connsiteX15" fmla="*/ 9438894 w 10146778"/>
              <a:gd name="connsiteY15" fmla="*/ 3441874 h 3732127"/>
              <a:gd name="connsiteX0" fmla="*/ 9438894 w 10146778"/>
              <a:gd name="connsiteY0" fmla="*/ 3441874 h 3732127"/>
              <a:gd name="connsiteX1" fmla="*/ 964596 w 10146778"/>
              <a:gd name="connsiteY1" fmla="*/ 3557784 h 3732127"/>
              <a:gd name="connsiteX2" fmla="*/ 180410 w 10146778"/>
              <a:gd name="connsiteY2" fmla="*/ 3134232 h 3732127"/>
              <a:gd name="connsiteX3" fmla="*/ 572489 w 10146778"/>
              <a:gd name="connsiteY3" fmla="*/ 2381489 h 3732127"/>
              <a:gd name="connsiteX4" fmla="*/ 924173 w 10146778"/>
              <a:gd name="connsiteY4" fmla="*/ 1748535 h 3732127"/>
              <a:gd name="connsiteX5" fmla="*/ 1062176 w 10146778"/>
              <a:gd name="connsiteY5" fmla="*/ 1509935 h 3732127"/>
              <a:gd name="connsiteX6" fmla="*/ 1152118 w 10146778"/>
              <a:gd name="connsiteY6" fmla="*/ 1118301 h 3732127"/>
              <a:gd name="connsiteX7" fmla="*/ 1231654 w 10146778"/>
              <a:gd name="connsiteY7" fmla="*/ 656638 h 3732127"/>
              <a:gd name="connsiteX8" fmla="*/ 1150835 w 10146778"/>
              <a:gd name="connsiteY8" fmla="*/ 453576 h 3732127"/>
              <a:gd name="connsiteX9" fmla="*/ 1077967 w 10146778"/>
              <a:gd name="connsiteY9" fmla="*/ 79938 h 3732127"/>
              <a:gd name="connsiteX10" fmla="*/ 1668379 w 10146778"/>
              <a:gd name="connsiteY10" fmla="*/ 88465 h 3732127"/>
              <a:gd name="connsiteX11" fmla="*/ 3257035 w 10146778"/>
              <a:gd name="connsiteY11" fmla="*/ 144883 h 3732127"/>
              <a:gd name="connsiteX12" fmla="*/ 5343412 w 10146778"/>
              <a:gd name="connsiteY12" fmla="*/ 28973 h 3732127"/>
              <a:gd name="connsiteX13" fmla="*/ 8241159 w 10146778"/>
              <a:gd name="connsiteY13" fmla="*/ 93367 h 3732127"/>
              <a:gd name="connsiteX14" fmla="*/ 9529046 w 10146778"/>
              <a:gd name="connsiteY14" fmla="*/ 299429 h 3732127"/>
              <a:gd name="connsiteX15" fmla="*/ 9438894 w 10146778"/>
              <a:gd name="connsiteY15" fmla="*/ 3441874 h 3732127"/>
              <a:gd name="connsiteX0" fmla="*/ 9438894 w 10146778"/>
              <a:gd name="connsiteY0" fmla="*/ 3441874 h 3732127"/>
              <a:gd name="connsiteX1" fmla="*/ 964596 w 10146778"/>
              <a:gd name="connsiteY1" fmla="*/ 3557784 h 3732127"/>
              <a:gd name="connsiteX2" fmla="*/ 180410 w 10146778"/>
              <a:gd name="connsiteY2" fmla="*/ 3134232 h 3732127"/>
              <a:gd name="connsiteX3" fmla="*/ 572489 w 10146778"/>
              <a:gd name="connsiteY3" fmla="*/ 2381489 h 3732127"/>
              <a:gd name="connsiteX4" fmla="*/ 924173 w 10146778"/>
              <a:gd name="connsiteY4" fmla="*/ 1748535 h 3732127"/>
              <a:gd name="connsiteX5" fmla="*/ 1008794 w 10146778"/>
              <a:gd name="connsiteY5" fmla="*/ 1509935 h 3732127"/>
              <a:gd name="connsiteX6" fmla="*/ 1152118 w 10146778"/>
              <a:gd name="connsiteY6" fmla="*/ 1118301 h 3732127"/>
              <a:gd name="connsiteX7" fmla="*/ 1231654 w 10146778"/>
              <a:gd name="connsiteY7" fmla="*/ 656638 h 3732127"/>
              <a:gd name="connsiteX8" fmla="*/ 1150835 w 10146778"/>
              <a:gd name="connsiteY8" fmla="*/ 453576 h 3732127"/>
              <a:gd name="connsiteX9" fmla="*/ 1077967 w 10146778"/>
              <a:gd name="connsiteY9" fmla="*/ 79938 h 3732127"/>
              <a:gd name="connsiteX10" fmla="*/ 1668379 w 10146778"/>
              <a:gd name="connsiteY10" fmla="*/ 88465 h 3732127"/>
              <a:gd name="connsiteX11" fmla="*/ 3257035 w 10146778"/>
              <a:gd name="connsiteY11" fmla="*/ 144883 h 3732127"/>
              <a:gd name="connsiteX12" fmla="*/ 5343412 w 10146778"/>
              <a:gd name="connsiteY12" fmla="*/ 28973 h 3732127"/>
              <a:gd name="connsiteX13" fmla="*/ 8241159 w 10146778"/>
              <a:gd name="connsiteY13" fmla="*/ 93367 h 3732127"/>
              <a:gd name="connsiteX14" fmla="*/ 9529046 w 10146778"/>
              <a:gd name="connsiteY14" fmla="*/ 299429 h 3732127"/>
              <a:gd name="connsiteX15" fmla="*/ 9438894 w 10146778"/>
              <a:gd name="connsiteY15" fmla="*/ 3441874 h 3732127"/>
              <a:gd name="connsiteX0" fmla="*/ 9438894 w 10146778"/>
              <a:gd name="connsiteY0" fmla="*/ 3441874 h 3732127"/>
              <a:gd name="connsiteX1" fmla="*/ 964596 w 10146778"/>
              <a:gd name="connsiteY1" fmla="*/ 3557784 h 3732127"/>
              <a:gd name="connsiteX2" fmla="*/ 180410 w 10146778"/>
              <a:gd name="connsiteY2" fmla="*/ 3134232 h 3732127"/>
              <a:gd name="connsiteX3" fmla="*/ 572489 w 10146778"/>
              <a:gd name="connsiteY3" fmla="*/ 2381489 h 3732127"/>
              <a:gd name="connsiteX4" fmla="*/ 924173 w 10146778"/>
              <a:gd name="connsiteY4" fmla="*/ 1748535 h 3732127"/>
              <a:gd name="connsiteX5" fmla="*/ 1008794 w 10146778"/>
              <a:gd name="connsiteY5" fmla="*/ 1509935 h 3732127"/>
              <a:gd name="connsiteX6" fmla="*/ 1152118 w 10146778"/>
              <a:gd name="connsiteY6" fmla="*/ 1118301 h 3732127"/>
              <a:gd name="connsiteX7" fmla="*/ 1231654 w 10146778"/>
              <a:gd name="connsiteY7" fmla="*/ 656638 h 3732127"/>
              <a:gd name="connsiteX8" fmla="*/ 1150835 w 10146778"/>
              <a:gd name="connsiteY8" fmla="*/ 453576 h 3732127"/>
              <a:gd name="connsiteX9" fmla="*/ 1312848 w 10146778"/>
              <a:gd name="connsiteY9" fmla="*/ 69035 h 3732127"/>
              <a:gd name="connsiteX10" fmla="*/ 1668379 w 10146778"/>
              <a:gd name="connsiteY10" fmla="*/ 88465 h 3732127"/>
              <a:gd name="connsiteX11" fmla="*/ 3257035 w 10146778"/>
              <a:gd name="connsiteY11" fmla="*/ 144883 h 3732127"/>
              <a:gd name="connsiteX12" fmla="*/ 5343412 w 10146778"/>
              <a:gd name="connsiteY12" fmla="*/ 28973 h 3732127"/>
              <a:gd name="connsiteX13" fmla="*/ 8241159 w 10146778"/>
              <a:gd name="connsiteY13" fmla="*/ 93367 h 3732127"/>
              <a:gd name="connsiteX14" fmla="*/ 9529046 w 10146778"/>
              <a:gd name="connsiteY14" fmla="*/ 299429 h 3732127"/>
              <a:gd name="connsiteX15" fmla="*/ 9438894 w 10146778"/>
              <a:gd name="connsiteY15" fmla="*/ 3441874 h 3732127"/>
              <a:gd name="connsiteX0" fmla="*/ 9438894 w 10146778"/>
              <a:gd name="connsiteY0" fmla="*/ 3441874 h 3732127"/>
              <a:gd name="connsiteX1" fmla="*/ 964596 w 10146778"/>
              <a:gd name="connsiteY1" fmla="*/ 3557784 h 3732127"/>
              <a:gd name="connsiteX2" fmla="*/ 180410 w 10146778"/>
              <a:gd name="connsiteY2" fmla="*/ 3134232 h 3732127"/>
              <a:gd name="connsiteX3" fmla="*/ 572489 w 10146778"/>
              <a:gd name="connsiteY3" fmla="*/ 2381489 h 3732127"/>
              <a:gd name="connsiteX4" fmla="*/ 924173 w 10146778"/>
              <a:gd name="connsiteY4" fmla="*/ 1748535 h 3732127"/>
              <a:gd name="connsiteX5" fmla="*/ 1008794 w 10146778"/>
              <a:gd name="connsiteY5" fmla="*/ 1509935 h 3732127"/>
              <a:gd name="connsiteX6" fmla="*/ 1152118 w 10146778"/>
              <a:gd name="connsiteY6" fmla="*/ 1118301 h 3732127"/>
              <a:gd name="connsiteX7" fmla="*/ 1231654 w 10146778"/>
              <a:gd name="connsiteY7" fmla="*/ 656638 h 3732127"/>
              <a:gd name="connsiteX8" fmla="*/ 1150835 w 10146778"/>
              <a:gd name="connsiteY8" fmla="*/ 453576 h 3732127"/>
              <a:gd name="connsiteX9" fmla="*/ 1099319 w 10146778"/>
              <a:gd name="connsiteY9" fmla="*/ 270745 h 3732127"/>
              <a:gd name="connsiteX10" fmla="*/ 1668379 w 10146778"/>
              <a:gd name="connsiteY10" fmla="*/ 88465 h 3732127"/>
              <a:gd name="connsiteX11" fmla="*/ 3257035 w 10146778"/>
              <a:gd name="connsiteY11" fmla="*/ 144883 h 3732127"/>
              <a:gd name="connsiteX12" fmla="*/ 5343412 w 10146778"/>
              <a:gd name="connsiteY12" fmla="*/ 28973 h 3732127"/>
              <a:gd name="connsiteX13" fmla="*/ 8241159 w 10146778"/>
              <a:gd name="connsiteY13" fmla="*/ 93367 h 3732127"/>
              <a:gd name="connsiteX14" fmla="*/ 9529046 w 10146778"/>
              <a:gd name="connsiteY14" fmla="*/ 299429 h 3732127"/>
              <a:gd name="connsiteX15" fmla="*/ 9438894 w 10146778"/>
              <a:gd name="connsiteY15" fmla="*/ 3441874 h 3732127"/>
              <a:gd name="connsiteX0" fmla="*/ 9438894 w 10146778"/>
              <a:gd name="connsiteY0" fmla="*/ 3441874 h 3732127"/>
              <a:gd name="connsiteX1" fmla="*/ 964596 w 10146778"/>
              <a:gd name="connsiteY1" fmla="*/ 3557784 h 3732127"/>
              <a:gd name="connsiteX2" fmla="*/ 180410 w 10146778"/>
              <a:gd name="connsiteY2" fmla="*/ 3134232 h 3732127"/>
              <a:gd name="connsiteX3" fmla="*/ 572489 w 10146778"/>
              <a:gd name="connsiteY3" fmla="*/ 2381489 h 3732127"/>
              <a:gd name="connsiteX4" fmla="*/ 924173 w 10146778"/>
              <a:gd name="connsiteY4" fmla="*/ 1748535 h 3732127"/>
              <a:gd name="connsiteX5" fmla="*/ 1008794 w 10146778"/>
              <a:gd name="connsiteY5" fmla="*/ 1509935 h 3732127"/>
              <a:gd name="connsiteX6" fmla="*/ 1152118 w 10146778"/>
              <a:gd name="connsiteY6" fmla="*/ 1118301 h 3732127"/>
              <a:gd name="connsiteX7" fmla="*/ 1231654 w 10146778"/>
              <a:gd name="connsiteY7" fmla="*/ 656638 h 3732127"/>
              <a:gd name="connsiteX8" fmla="*/ 1150835 w 10146778"/>
              <a:gd name="connsiteY8" fmla="*/ 453576 h 3732127"/>
              <a:gd name="connsiteX9" fmla="*/ 1099319 w 10146778"/>
              <a:gd name="connsiteY9" fmla="*/ 270745 h 3732127"/>
              <a:gd name="connsiteX10" fmla="*/ 782237 w 10146778"/>
              <a:gd name="connsiteY10" fmla="*/ 23045 h 3732127"/>
              <a:gd name="connsiteX11" fmla="*/ 3257035 w 10146778"/>
              <a:gd name="connsiteY11" fmla="*/ 144883 h 3732127"/>
              <a:gd name="connsiteX12" fmla="*/ 5343412 w 10146778"/>
              <a:gd name="connsiteY12" fmla="*/ 28973 h 3732127"/>
              <a:gd name="connsiteX13" fmla="*/ 8241159 w 10146778"/>
              <a:gd name="connsiteY13" fmla="*/ 93367 h 3732127"/>
              <a:gd name="connsiteX14" fmla="*/ 9529046 w 10146778"/>
              <a:gd name="connsiteY14" fmla="*/ 299429 h 3732127"/>
              <a:gd name="connsiteX15" fmla="*/ 9438894 w 10146778"/>
              <a:gd name="connsiteY15" fmla="*/ 3441874 h 3732127"/>
              <a:gd name="connsiteX0" fmla="*/ 9438894 w 10146778"/>
              <a:gd name="connsiteY0" fmla="*/ 3441874 h 3732127"/>
              <a:gd name="connsiteX1" fmla="*/ 964596 w 10146778"/>
              <a:gd name="connsiteY1" fmla="*/ 3557784 h 3732127"/>
              <a:gd name="connsiteX2" fmla="*/ 180410 w 10146778"/>
              <a:gd name="connsiteY2" fmla="*/ 3134232 h 3732127"/>
              <a:gd name="connsiteX3" fmla="*/ 572489 w 10146778"/>
              <a:gd name="connsiteY3" fmla="*/ 2381489 h 3732127"/>
              <a:gd name="connsiteX4" fmla="*/ 924173 w 10146778"/>
              <a:gd name="connsiteY4" fmla="*/ 1748535 h 3732127"/>
              <a:gd name="connsiteX5" fmla="*/ 1008794 w 10146778"/>
              <a:gd name="connsiteY5" fmla="*/ 1509935 h 3732127"/>
              <a:gd name="connsiteX6" fmla="*/ 1152118 w 10146778"/>
              <a:gd name="connsiteY6" fmla="*/ 1118301 h 3732127"/>
              <a:gd name="connsiteX7" fmla="*/ 1231654 w 10146778"/>
              <a:gd name="connsiteY7" fmla="*/ 656638 h 3732127"/>
              <a:gd name="connsiteX8" fmla="*/ 1150835 w 10146778"/>
              <a:gd name="connsiteY8" fmla="*/ 453576 h 3732127"/>
              <a:gd name="connsiteX9" fmla="*/ 1099319 w 10146778"/>
              <a:gd name="connsiteY9" fmla="*/ 270745 h 3732127"/>
              <a:gd name="connsiteX10" fmla="*/ 782237 w 10146778"/>
              <a:gd name="connsiteY10" fmla="*/ 23045 h 3732127"/>
              <a:gd name="connsiteX11" fmla="*/ 3267711 w 10146778"/>
              <a:gd name="connsiteY11" fmla="*/ 46753 h 3732127"/>
              <a:gd name="connsiteX12" fmla="*/ 5343412 w 10146778"/>
              <a:gd name="connsiteY12" fmla="*/ 28973 h 3732127"/>
              <a:gd name="connsiteX13" fmla="*/ 8241159 w 10146778"/>
              <a:gd name="connsiteY13" fmla="*/ 93367 h 3732127"/>
              <a:gd name="connsiteX14" fmla="*/ 9529046 w 10146778"/>
              <a:gd name="connsiteY14" fmla="*/ 299429 h 3732127"/>
              <a:gd name="connsiteX15" fmla="*/ 9438894 w 10146778"/>
              <a:gd name="connsiteY15" fmla="*/ 3441874 h 3732127"/>
              <a:gd name="connsiteX0" fmla="*/ 9332578 w 10022310"/>
              <a:gd name="connsiteY0" fmla="*/ 3441874 h 3782268"/>
              <a:gd name="connsiteX1" fmla="*/ 1105973 w 10022310"/>
              <a:gd name="connsiteY1" fmla="*/ 3662456 h 3782268"/>
              <a:gd name="connsiteX2" fmla="*/ 74094 w 10022310"/>
              <a:gd name="connsiteY2" fmla="*/ 3134232 h 3782268"/>
              <a:gd name="connsiteX3" fmla="*/ 466173 w 10022310"/>
              <a:gd name="connsiteY3" fmla="*/ 2381489 h 3782268"/>
              <a:gd name="connsiteX4" fmla="*/ 817857 w 10022310"/>
              <a:gd name="connsiteY4" fmla="*/ 1748535 h 3782268"/>
              <a:gd name="connsiteX5" fmla="*/ 902478 w 10022310"/>
              <a:gd name="connsiteY5" fmla="*/ 1509935 h 3782268"/>
              <a:gd name="connsiteX6" fmla="*/ 1045802 w 10022310"/>
              <a:gd name="connsiteY6" fmla="*/ 1118301 h 3782268"/>
              <a:gd name="connsiteX7" fmla="*/ 1125338 w 10022310"/>
              <a:gd name="connsiteY7" fmla="*/ 656638 h 3782268"/>
              <a:gd name="connsiteX8" fmla="*/ 1044519 w 10022310"/>
              <a:gd name="connsiteY8" fmla="*/ 453576 h 3782268"/>
              <a:gd name="connsiteX9" fmla="*/ 993003 w 10022310"/>
              <a:gd name="connsiteY9" fmla="*/ 270745 h 3782268"/>
              <a:gd name="connsiteX10" fmla="*/ 675921 w 10022310"/>
              <a:gd name="connsiteY10" fmla="*/ 23045 h 3782268"/>
              <a:gd name="connsiteX11" fmla="*/ 3161395 w 10022310"/>
              <a:gd name="connsiteY11" fmla="*/ 46753 h 3782268"/>
              <a:gd name="connsiteX12" fmla="*/ 5237096 w 10022310"/>
              <a:gd name="connsiteY12" fmla="*/ 28973 h 3782268"/>
              <a:gd name="connsiteX13" fmla="*/ 8134843 w 10022310"/>
              <a:gd name="connsiteY13" fmla="*/ 93367 h 3782268"/>
              <a:gd name="connsiteX14" fmla="*/ 9422730 w 10022310"/>
              <a:gd name="connsiteY14" fmla="*/ 299429 h 3782268"/>
              <a:gd name="connsiteX15" fmla="*/ 9332578 w 10022310"/>
              <a:gd name="connsiteY15" fmla="*/ 3441874 h 3782268"/>
              <a:gd name="connsiteX0" fmla="*/ 9286305 w 9976035"/>
              <a:gd name="connsiteY0" fmla="*/ 3441874 h 3783301"/>
              <a:gd name="connsiteX1" fmla="*/ 1059700 w 9976035"/>
              <a:gd name="connsiteY1" fmla="*/ 3662456 h 3783301"/>
              <a:gd name="connsiteX2" fmla="*/ 96150 w 9976035"/>
              <a:gd name="connsiteY2" fmla="*/ 3116787 h 3783301"/>
              <a:gd name="connsiteX3" fmla="*/ 419900 w 9976035"/>
              <a:gd name="connsiteY3" fmla="*/ 2381489 h 3783301"/>
              <a:gd name="connsiteX4" fmla="*/ 771584 w 9976035"/>
              <a:gd name="connsiteY4" fmla="*/ 1748535 h 3783301"/>
              <a:gd name="connsiteX5" fmla="*/ 856205 w 9976035"/>
              <a:gd name="connsiteY5" fmla="*/ 1509935 h 3783301"/>
              <a:gd name="connsiteX6" fmla="*/ 999529 w 9976035"/>
              <a:gd name="connsiteY6" fmla="*/ 1118301 h 3783301"/>
              <a:gd name="connsiteX7" fmla="*/ 1079065 w 9976035"/>
              <a:gd name="connsiteY7" fmla="*/ 656638 h 3783301"/>
              <a:gd name="connsiteX8" fmla="*/ 998246 w 9976035"/>
              <a:gd name="connsiteY8" fmla="*/ 453576 h 3783301"/>
              <a:gd name="connsiteX9" fmla="*/ 946730 w 9976035"/>
              <a:gd name="connsiteY9" fmla="*/ 270745 h 3783301"/>
              <a:gd name="connsiteX10" fmla="*/ 629648 w 9976035"/>
              <a:gd name="connsiteY10" fmla="*/ 23045 h 3783301"/>
              <a:gd name="connsiteX11" fmla="*/ 3115122 w 9976035"/>
              <a:gd name="connsiteY11" fmla="*/ 46753 h 3783301"/>
              <a:gd name="connsiteX12" fmla="*/ 5190823 w 9976035"/>
              <a:gd name="connsiteY12" fmla="*/ 28973 h 3783301"/>
              <a:gd name="connsiteX13" fmla="*/ 8088570 w 9976035"/>
              <a:gd name="connsiteY13" fmla="*/ 93367 h 3783301"/>
              <a:gd name="connsiteX14" fmla="*/ 9376457 w 9976035"/>
              <a:gd name="connsiteY14" fmla="*/ 299429 h 3783301"/>
              <a:gd name="connsiteX15" fmla="*/ 9286305 w 9976035"/>
              <a:gd name="connsiteY15" fmla="*/ 3441874 h 3783301"/>
              <a:gd name="connsiteX0" fmla="*/ 9291955 w 9981686"/>
              <a:gd name="connsiteY0" fmla="*/ 3441874 h 3777666"/>
              <a:gd name="connsiteX1" fmla="*/ 1065350 w 9981686"/>
              <a:gd name="connsiteY1" fmla="*/ 3662456 h 3777666"/>
              <a:gd name="connsiteX2" fmla="*/ 93259 w 9981686"/>
              <a:gd name="connsiteY2" fmla="*/ 3212736 h 3777666"/>
              <a:gd name="connsiteX3" fmla="*/ 425550 w 9981686"/>
              <a:gd name="connsiteY3" fmla="*/ 2381489 h 3777666"/>
              <a:gd name="connsiteX4" fmla="*/ 777234 w 9981686"/>
              <a:gd name="connsiteY4" fmla="*/ 1748535 h 3777666"/>
              <a:gd name="connsiteX5" fmla="*/ 861855 w 9981686"/>
              <a:gd name="connsiteY5" fmla="*/ 1509935 h 3777666"/>
              <a:gd name="connsiteX6" fmla="*/ 1005179 w 9981686"/>
              <a:gd name="connsiteY6" fmla="*/ 1118301 h 3777666"/>
              <a:gd name="connsiteX7" fmla="*/ 1084715 w 9981686"/>
              <a:gd name="connsiteY7" fmla="*/ 656638 h 3777666"/>
              <a:gd name="connsiteX8" fmla="*/ 1003896 w 9981686"/>
              <a:gd name="connsiteY8" fmla="*/ 453576 h 3777666"/>
              <a:gd name="connsiteX9" fmla="*/ 952380 w 9981686"/>
              <a:gd name="connsiteY9" fmla="*/ 270745 h 3777666"/>
              <a:gd name="connsiteX10" fmla="*/ 635298 w 9981686"/>
              <a:gd name="connsiteY10" fmla="*/ 23045 h 3777666"/>
              <a:gd name="connsiteX11" fmla="*/ 3120772 w 9981686"/>
              <a:gd name="connsiteY11" fmla="*/ 46753 h 3777666"/>
              <a:gd name="connsiteX12" fmla="*/ 5196473 w 9981686"/>
              <a:gd name="connsiteY12" fmla="*/ 28973 h 3777666"/>
              <a:gd name="connsiteX13" fmla="*/ 8094220 w 9981686"/>
              <a:gd name="connsiteY13" fmla="*/ 93367 h 3777666"/>
              <a:gd name="connsiteX14" fmla="*/ 9382107 w 9981686"/>
              <a:gd name="connsiteY14" fmla="*/ 299429 h 3777666"/>
              <a:gd name="connsiteX15" fmla="*/ 9291955 w 9981686"/>
              <a:gd name="connsiteY15" fmla="*/ 3441874 h 3777666"/>
              <a:gd name="connsiteX0" fmla="*/ 9291955 w 9981686"/>
              <a:gd name="connsiteY0" fmla="*/ 3441874 h 3777666"/>
              <a:gd name="connsiteX1" fmla="*/ 1065350 w 9981686"/>
              <a:gd name="connsiteY1" fmla="*/ 3662456 h 3777666"/>
              <a:gd name="connsiteX2" fmla="*/ 93259 w 9981686"/>
              <a:gd name="connsiteY2" fmla="*/ 3212736 h 3777666"/>
              <a:gd name="connsiteX3" fmla="*/ 459714 w 9981686"/>
              <a:gd name="connsiteY3" fmla="*/ 2390212 h 3777666"/>
              <a:gd name="connsiteX4" fmla="*/ 777234 w 9981686"/>
              <a:gd name="connsiteY4" fmla="*/ 1748535 h 3777666"/>
              <a:gd name="connsiteX5" fmla="*/ 861855 w 9981686"/>
              <a:gd name="connsiteY5" fmla="*/ 1509935 h 3777666"/>
              <a:gd name="connsiteX6" fmla="*/ 1005179 w 9981686"/>
              <a:gd name="connsiteY6" fmla="*/ 1118301 h 3777666"/>
              <a:gd name="connsiteX7" fmla="*/ 1084715 w 9981686"/>
              <a:gd name="connsiteY7" fmla="*/ 656638 h 3777666"/>
              <a:gd name="connsiteX8" fmla="*/ 1003896 w 9981686"/>
              <a:gd name="connsiteY8" fmla="*/ 453576 h 3777666"/>
              <a:gd name="connsiteX9" fmla="*/ 952380 w 9981686"/>
              <a:gd name="connsiteY9" fmla="*/ 270745 h 3777666"/>
              <a:gd name="connsiteX10" fmla="*/ 635298 w 9981686"/>
              <a:gd name="connsiteY10" fmla="*/ 23045 h 3777666"/>
              <a:gd name="connsiteX11" fmla="*/ 3120772 w 9981686"/>
              <a:gd name="connsiteY11" fmla="*/ 46753 h 3777666"/>
              <a:gd name="connsiteX12" fmla="*/ 5196473 w 9981686"/>
              <a:gd name="connsiteY12" fmla="*/ 28973 h 3777666"/>
              <a:gd name="connsiteX13" fmla="*/ 8094220 w 9981686"/>
              <a:gd name="connsiteY13" fmla="*/ 93367 h 3777666"/>
              <a:gd name="connsiteX14" fmla="*/ 9382107 w 9981686"/>
              <a:gd name="connsiteY14" fmla="*/ 299429 h 3777666"/>
              <a:gd name="connsiteX15" fmla="*/ 9291955 w 9981686"/>
              <a:gd name="connsiteY15" fmla="*/ 3441874 h 3777666"/>
              <a:gd name="connsiteX0" fmla="*/ 9291955 w 9981686"/>
              <a:gd name="connsiteY0" fmla="*/ 3441874 h 3777666"/>
              <a:gd name="connsiteX1" fmla="*/ 1065350 w 9981686"/>
              <a:gd name="connsiteY1" fmla="*/ 3662456 h 3777666"/>
              <a:gd name="connsiteX2" fmla="*/ 93259 w 9981686"/>
              <a:gd name="connsiteY2" fmla="*/ 3212736 h 3777666"/>
              <a:gd name="connsiteX3" fmla="*/ 459714 w 9981686"/>
              <a:gd name="connsiteY3" fmla="*/ 2390212 h 3777666"/>
              <a:gd name="connsiteX4" fmla="*/ 777234 w 9981686"/>
              <a:gd name="connsiteY4" fmla="*/ 1748535 h 3777666"/>
              <a:gd name="connsiteX5" fmla="*/ 861855 w 9981686"/>
              <a:gd name="connsiteY5" fmla="*/ 1509935 h 3777666"/>
              <a:gd name="connsiteX6" fmla="*/ 1005179 w 9981686"/>
              <a:gd name="connsiteY6" fmla="*/ 1118301 h 3777666"/>
              <a:gd name="connsiteX7" fmla="*/ 1084715 w 9981686"/>
              <a:gd name="connsiteY7" fmla="*/ 656638 h 3777666"/>
              <a:gd name="connsiteX8" fmla="*/ 1003896 w 9981686"/>
              <a:gd name="connsiteY8" fmla="*/ 453576 h 3777666"/>
              <a:gd name="connsiteX9" fmla="*/ 952380 w 9981686"/>
              <a:gd name="connsiteY9" fmla="*/ 270745 h 3777666"/>
              <a:gd name="connsiteX10" fmla="*/ 635298 w 9981686"/>
              <a:gd name="connsiteY10" fmla="*/ 23045 h 3777666"/>
              <a:gd name="connsiteX11" fmla="*/ 3120772 w 9981686"/>
              <a:gd name="connsiteY11" fmla="*/ 46753 h 3777666"/>
              <a:gd name="connsiteX12" fmla="*/ 5196473 w 9981686"/>
              <a:gd name="connsiteY12" fmla="*/ 28973 h 3777666"/>
              <a:gd name="connsiteX13" fmla="*/ 8094220 w 9981686"/>
              <a:gd name="connsiteY13" fmla="*/ 93367 h 3777666"/>
              <a:gd name="connsiteX14" fmla="*/ 9382107 w 9981686"/>
              <a:gd name="connsiteY14" fmla="*/ 299429 h 3777666"/>
              <a:gd name="connsiteX15" fmla="*/ 9291955 w 9981686"/>
              <a:gd name="connsiteY15" fmla="*/ 3441874 h 3777666"/>
              <a:gd name="connsiteX0" fmla="*/ 9291955 w 9981686"/>
              <a:gd name="connsiteY0" fmla="*/ 3441874 h 3777666"/>
              <a:gd name="connsiteX1" fmla="*/ 1065350 w 9981686"/>
              <a:gd name="connsiteY1" fmla="*/ 3662456 h 3777666"/>
              <a:gd name="connsiteX2" fmla="*/ 93259 w 9981686"/>
              <a:gd name="connsiteY2" fmla="*/ 3212736 h 3777666"/>
              <a:gd name="connsiteX3" fmla="*/ 476797 w 9981686"/>
              <a:gd name="connsiteY3" fmla="*/ 2390212 h 3777666"/>
              <a:gd name="connsiteX4" fmla="*/ 777234 w 9981686"/>
              <a:gd name="connsiteY4" fmla="*/ 1748535 h 3777666"/>
              <a:gd name="connsiteX5" fmla="*/ 861855 w 9981686"/>
              <a:gd name="connsiteY5" fmla="*/ 1509935 h 3777666"/>
              <a:gd name="connsiteX6" fmla="*/ 1005179 w 9981686"/>
              <a:gd name="connsiteY6" fmla="*/ 1118301 h 3777666"/>
              <a:gd name="connsiteX7" fmla="*/ 1084715 w 9981686"/>
              <a:gd name="connsiteY7" fmla="*/ 656638 h 3777666"/>
              <a:gd name="connsiteX8" fmla="*/ 1003896 w 9981686"/>
              <a:gd name="connsiteY8" fmla="*/ 453576 h 3777666"/>
              <a:gd name="connsiteX9" fmla="*/ 952380 w 9981686"/>
              <a:gd name="connsiteY9" fmla="*/ 270745 h 3777666"/>
              <a:gd name="connsiteX10" fmla="*/ 635298 w 9981686"/>
              <a:gd name="connsiteY10" fmla="*/ 23045 h 3777666"/>
              <a:gd name="connsiteX11" fmla="*/ 3120772 w 9981686"/>
              <a:gd name="connsiteY11" fmla="*/ 46753 h 3777666"/>
              <a:gd name="connsiteX12" fmla="*/ 5196473 w 9981686"/>
              <a:gd name="connsiteY12" fmla="*/ 28973 h 3777666"/>
              <a:gd name="connsiteX13" fmla="*/ 8094220 w 9981686"/>
              <a:gd name="connsiteY13" fmla="*/ 93367 h 3777666"/>
              <a:gd name="connsiteX14" fmla="*/ 9382107 w 9981686"/>
              <a:gd name="connsiteY14" fmla="*/ 299429 h 3777666"/>
              <a:gd name="connsiteX15" fmla="*/ 9291955 w 9981686"/>
              <a:gd name="connsiteY15" fmla="*/ 3441874 h 3777666"/>
              <a:gd name="connsiteX0" fmla="*/ 9291955 w 9981686"/>
              <a:gd name="connsiteY0" fmla="*/ 3441874 h 3777666"/>
              <a:gd name="connsiteX1" fmla="*/ 1065350 w 9981686"/>
              <a:gd name="connsiteY1" fmla="*/ 3662456 h 3777666"/>
              <a:gd name="connsiteX2" fmla="*/ 93259 w 9981686"/>
              <a:gd name="connsiteY2" fmla="*/ 3212736 h 3777666"/>
              <a:gd name="connsiteX3" fmla="*/ 476797 w 9981686"/>
              <a:gd name="connsiteY3" fmla="*/ 2390212 h 3777666"/>
              <a:gd name="connsiteX4" fmla="*/ 777234 w 9981686"/>
              <a:gd name="connsiteY4" fmla="*/ 1748535 h 3777666"/>
              <a:gd name="connsiteX5" fmla="*/ 861855 w 9981686"/>
              <a:gd name="connsiteY5" fmla="*/ 1509935 h 3777666"/>
              <a:gd name="connsiteX6" fmla="*/ 1005179 w 9981686"/>
              <a:gd name="connsiteY6" fmla="*/ 1118301 h 3777666"/>
              <a:gd name="connsiteX7" fmla="*/ 1084715 w 9981686"/>
              <a:gd name="connsiteY7" fmla="*/ 656638 h 3777666"/>
              <a:gd name="connsiteX8" fmla="*/ 1003896 w 9981686"/>
              <a:gd name="connsiteY8" fmla="*/ 453576 h 3777666"/>
              <a:gd name="connsiteX9" fmla="*/ 952380 w 9981686"/>
              <a:gd name="connsiteY9" fmla="*/ 270745 h 3777666"/>
              <a:gd name="connsiteX10" fmla="*/ 635298 w 9981686"/>
              <a:gd name="connsiteY10" fmla="*/ 23045 h 3777666"/>
              <a:gd name="connsiteX11" fmla="*/ 3120772 w 9981686"/>
              <a:gd name="connsiteY11" fmla="*/ 46753 h 3777666"/>
              <a:gd name="connsiteX12" fmla="*/ 5196473 w 9981686"/>
              <a:gd name="connsiteY12" fmla="*/ 28973 h 3777666"/>
              <a:gd name="connsiteX13" fmla="*/ 8094220 w 9981686"/>
              <a:gd name="connsiteY13" fmla="*/ 93367 h 3777666"/>
              <a:gd name="connsiteX14" fmla="*/ 9382107 w 9981686"/>
              <a:gd name="connsiteY14" fmla="*/ 299429 h 3777666"/>
              <a:gd name="connsiteX15" fmla="*/ 9291955 w 9981686"/>
              <a:gd name="connsiteY15" fmla="*/ 3441874 h 3777666"/>
              <a:gd name="connsiteX0" fmla="*/ 9755046 w 10444777"/>
              <a:gd name="connsiteY0" fmla="*/ 3441874 h 3777666"/>
              <a:gd name="connsiteX1" fmla="*/ 1528441 w 10444777"/>
              <a:gd name="connsiteY1" fmla="*/ 3662456 h 3777666"/>
              <a:gd name="connsiteX2" fmla="*/ 556350 w 10444777"/>
              <a:gd name="connsiteY2" fmla="*/ 3212736 h 3777666"/>
              <a:gd name="connsiteX3" fmla="*/ 939888 w 10444777"/>
              <a:gd name="connsiteY3" fmla="*/ 2390212 h 3777666"/>
              <a:gd name="connsiteX4" fmla="*/ 1240325 w 10444777"/>
              <a:gd name="connsiteY4" fmla="*/ 1748535 h 3777666"/>
              <a:gd name="connsiteX5" fmla="*/ 1324946 w 10444777"/>
              <a:gd name="connsiteY5" fmla="*/ 1509935 h 3777666"/>
              <a:gd name="connsiteX6" fmla="*/ 1468270 w 10444777"/>
              <a:gd name="connsiteY6" fmla="*/ 1118301 h 3777666"/>
              <a:gd name="connsiteX7" fmla="*/ 1547806 w 10444777"/>
              <a:gd name="connsiteY7" fmla="*/ 656638 h 3777666"/>
              <a:gd name="connsiteX8" fmla="*/ 1466987 w 10444777"/>
              <a:gd name="connsiteY8" fmla="*/ 453576 h 3777666"/>
              <a:gd name="connsiteX9" fmla="*/ 1415471 w 10444777"/>
              <a:gd name="connsiteY9" fmla="*/ 270745 h 3777666"/>
              <a:gd name="connsiteX10" fmla="*/ 56372 w 10444777"/>
              <a:gd name="connsiteY10" fmla="*/ 49213 h 3777666"/>
              <a:gd name="connsiteX11" fmla="*/ 3583863 w 10444777"/>
              <a:gd name="connsiteY11" fmla="*/ 46753 h 3777666"/>
              <a:gd name="connsiteX12" fmla="*/ 5659564 w 10444777"/>
              <a:gd name="connsiteY12" fmla="*/ 28973 h 3777666"/>
              <a:gd name="connsiteX13" fmla="*/ 8557311 w 10444777"/>
              <a:gd name="connsiteY13" fmla="*/ 93367 h 3777666"/>
              <a:gd name="connsiteX14" fmla="*/ 9845198 w 10444777"/>
              <a:gd name="connsiteY14" fmla="*/ 299429 h 3777666"/>
              <a:gd name="connsiteX15" fmla="*/ 9755046 w 10444777"/>
              <a:gd name="connsiteY15" fmla="*/ 3441874 h 3777666"/>
              <a:gd name="connsiteX0" fmla="*/ 9755490 w 10445221"/>
              <a:gd name="connsiteY0" fmla="*/ 3441874 h 3777666"/>
              <a:gd name="connsiteX1" fmla="*/ 1528885 w 10445221"/>
              <a:gd name="connsiteY1" fmla="*/ 3662456 h 3777666"/>
              <a:gd name="connsiteX2" fmla="*/ 556794 w 10445221"/>
              <a:gd name="connsiteY2" fmla="*/ 3212736 h 3777666"/>
              <a:gd name="connsiteX3" fmla="*/ 940332 w 10445221"/>
              <a:gd name="connsiteY3" fmla="*/ 2390212 h 3777666"/>
              <a:gd name="connsiteX4" fmla="*/ 1240769 w 10445221"/>
              <a:gd name="connsiteY4" fmla="*/ 1748535 h 3777666"/>
              <a:gd name="connsiteX5" fmla="*/ 1325390 w 10445221"/>
              <a:gd name="connsiteY5" fmla="*/ 1509935 h 3777666"/>
              <a:gd name="connsiteX6" fmla="*/ 1468714 w 10445221"/>
              <a:gd name="connsiteY6" fmla="*/ 1118301 h 3777666"/>
              <a:gd name="connsiteX7" fmla="*/ 1548250 w 10445221"/>
              <a:gd name="connsiteY7" fmla="*/ 656638 h 3777666"/>
              <a:gd name="connsiteX8" fmla="*/ 1552842 w 10445221"/>
              <a:gd name="connsiteY8" fmla="*/ 471022 h 3777666"/>
              <a:gd name="connsiteX9" fmla="*/ 1415915 w 10445221"/>
              <a:gd name="connsiteY9" fmla="*/ 270745 h 3777666"/>
              <a:gd name="connsiteX10" fmla="*/ 56816 w 10445221"/>
              <a:gd name="connsiteY10" fmla="*/ 49213 h 3777666"/>
              <a:gd name="connsiteX11" fmla="*/ 3584307 w 10445221"/>
              <a:gd name="connsiteY11" fmla="*/ 46753 h 3777666"/>
              <a:gd name="connsiteX12" fmla="*/ 5660008 w 10445221"/>
              <a:gd name="connsiteY12" fmla="*/ 28973 h 3777666"/>
              <a:gd name="connsiteX13" fmla="*/ 8557755 w 10445221"/>
              <a:gd name="connsiteY13" fmla="*/ 93367 h 3777666"/>
              <a:gd name="connsiteX14" fmla="*/ 9845642 w 10445221"/>
              <a:gd name="connsiteY14" fmla="*/ 299429 h 3777666"/>
              <a:gd name="connsiteX15" fmla="*/ 9755490 w 10445221"/>
              <a:gd name="connsiteY15" fmla="*/ 3441874 h 3777666"/>
              <a:gd name="connsiteX0" fmla="*/ 9755490 w 10445221"/>
              <a:gd name="connsiteY0" fmla="*/ 3441874 h 3777666"/>
              <a:gd name="connsiteX1" fmla="*/ 1528885 w 10445221"/>
              <a:gd name="connsiteY1" fmla="*/ 3662456 h 3777666"/>
              <a:gd name="connsiteX2" fmla="*/ 556794 w 10445221"/>
              <a:gd name="connsiteY2" fmla="*/ 3212736 h 3777666"/>
              <a:gd name="connsiteX3" fmla="*/ 940332 w 10445221"/>
              <a:gd name="connsiteY3" fmla="*/ 2390212 h 3777666"/>
              <a:gd name="connsiteX4" fmla="*/ 1240769 w 10445221"/>
              <a:gd name="connsiteY4" fmla="*/ 1748535 h 3777666"/>
              <a:gd name="connsiteX5" fmla="*/ 1325390 w 10445221"/>
              <a:gd name="connsiteY5" fmla="*/ 1509935 h 3777666"/>
              <a:gd name="connsiteX6" fmla="*/ 1562667 w 10445221"/>
              <a:gd name="connsiteY6" fmla="*/ 1188082 h 3777666"/>
              <a:gd name="connsiteX7" fmla="*/ 1548250 w 10445221"/>
              <a:gd name="connsiteY7" fmla="*/ 656638 h 3777666"/>
              <a:gd name="connsiteX8" fmla="*/ 1552842 w 10445221"/>
              <a:gd name="connsiteY8" fmla="*/ 471022 h 3777666"/>
              <a:gd name="connsiteX9" fmla="*/ 1415915 w 10445221"/>
              <a:gd name="connsiteY9" fmla="*/ 270745 h 3777666"/>
              <a:gd name="connsiteX10" fmla="*/ 56816 w 10445221"/>
              <a:gd name="connsiteY10" fmla="*/ 49213 h 3777666"/>
              <a:gd name="connsiteX11" fmla="*/ 3584307 w 10445221"/>
              <a:gd name="connsiteY11" fmla="*/ 46753 h 3777666"/>
              <a:gd name="connsiteX12" fmla="*/ 5660008 w 10445221"/>
              <a:gd name="connsiteY12" fmla="*/ 28973 h 3777666"/>
              <a:gd name="connsiteX13" fmla="*/ 8557755 w 10445221"/>
              <a:gd name="connsiteY13" fmla="*/ 93367 h 3777666"/>
              <a:gd name="connsiteX14" fmla="*/ 9845642 w 10445221"/>
              <a:gd name="connsiteY14" fmla="*/ 299429 h 3777666"/>
              <a:gd name="connsiteX15" fmla="*/ 9755490 w 10445221"/>
              <a:gd name="connsiteY15" fmla="*/ 3441874 h 3777666"/>
              <a:gd name="connsiteX0" fmla="*/ 9755490 w 10445221"/>
              <a:gd name="connsiteY0" fmla="*/ 3441874 h 3777666"/>
              <a:gd name="connsiteX1" fmla="*/ 1528885 w 10445221"/>
              <a:gd name="connsiteY1" fmla="*/ 3662456 h 3777666"/>
              <a:gd name="connsiteX2" fmla="*/ 556794 w 10445221"/>
              <a:gd name="connsiteY2" fmla="*/ 3212736 h 3777666"/>
              <a:gd name="connsiteX3" fmla="*/ 940332 w 10445221"/>
              <a:gd name="connsiteY3" fmla="*/ 2390212 h 3777666"/>
              <a:gd name="connsiteX4" fmla="*/ 1240769 w 10445221"/>
              <a:gd name="connsiteY4" fmla="*/ 1748535 h 3777666"/>
              <a:gd name="connsiteX5" fmla="*/ 1385178 w 10445221"/>
              <a:gd name="connsiteY5" fmla="*/ 1536103 h 3777666"/>
              <a:gd name="connsiteX6" fmla="*/ 1562667 w 10445221"/>
              <a:gd name="connsiteY6" fmla="*/ 1188082 h 3777666"/>
              <a:gd name="connsiteX7" fmla="*/ 1548250 w 10445221"/>
              <a:gd name="connsiteY7" fmla="*/ 656638 h 3777666"/>
              <a:gd name="connsiteX8" fmla="*/ 1552842 w 10445221"/>
              <a:gd name="connsiteY8" fmla="*/ 471022 h 3777666"/>
              <a:gd name="connsiteX9" fmla="*/ 1415915 w 10445221"/>
              <a:gd name="connsiteY9" fmla="*/ 270745 h 3777666"/>
              <a:gd name="connsiteX10" fmla="*/ 56816 w 10445221"/>
              <a:gd name="connsiteY10" fmla="*/ 49213 h 3777666"/>
              <a:gd name="connsiteX11" fmla="*/ 3584307 w 10445221"/>
              <a:gd name="connsiteY11" fmla="*/ 46753 h 3777666"/>
              <a:gd name="connsiteX12" fmla="*/ 5660008 w 10445221"/>
              <a:gd name="connsiteY12" fmla="*/ 28973 h 3777666"/>
              <a:gd name="connsiteX13" fmla="*/ 8557755 w 10445221"/>
              <a:gd name="connsiteY13" fmla="*/ 93367 h 3777666"/>
              <a:gd name="connsiteX14" fmla="*/ 9845642 w 10445221"/>
              <a:gd name="connsiteY14" fmla="*/ 299429 h 3777666"/>
              <a:gd name="connsiteX15" fmla="*/ 9755490 w 10445221"/>
              <a:gd name="connsiteY15" fmla="*/ 3441874 h 3777666"/>
              <a:gd name="connsiteX0" fmla="*/ 9755490 w 10690789"/>
              <a:gd name="connsiteY0" fmla="*/ 3572049 h 3920453"/>
              <a:gd name="connsiteX1" fmla="*/ 1528885 w 10690789"/>
              <a:gd name="connsiteY1" fmla="*/ 3792631 h 3920453"/>
              <a:gd name="connsiteX2" fmla="*/ 556794 w 10690789"/>
              <a:gd name="connsiteY2" fmla="*/ 3342911 h 3920453"/>
              <a:gd name="connsiteX3" fmla="*/ 940332 w 10690789"/>
              <a:gd name="connsiteY3" fmla="*/ 2520387 h 3920453"/>
              <a:gd name="connsiteX4" fmla="*/ 1240769 w 10690789"/>
              <a:gd name="connsiteY4" fmla="*/ 1878710 h 3920453"/>
              <a:gd name="connsiteX5" fmla="*/ 1385178 w 10690789"/>
              <a:gd name="connsiteY5" fmla="*/ 1666278 h 3920453"/>
              <a:gd name="connsiteX6" fmla="*/ 1562667 w 10690789"/>
              <a:gd name="connsiteY6" fmla="*/ 1318257 h 3920453"/>
              <a:gd name="connsiteX7" fmla="*/ 1548250 w 10690789"/>
              <a:gd name="connsiteY7" fmla="*/ 786813 h 3920453"/>
              <a:gd name="connsiteX8" fmla="*/ 1552842 w 10690789"/>
              <a:gd name="connsiteY8" fmla="*/ 601197 h 3920453"/>
              <a:gd name="connsiteX9" fmla="*/ 1415915 w 10690789"/>
              <a:gd name="connsiteY9" fmla="*/ 400920 h 3920453"/>
              <a:gd name="connsiteX10" fmla="*/ 56816 w 10690789"/>
              <a:gd name="connsiteY10" fmla="*/ 179388 h 3920453"/>
              <a:gd name="connsiteX11" fmla="*/ 3584307 w 10690789"/>
              <a:gd name="connsiteY11" fmla="*/ 176928 h 3920453"/>
              <a:gd name="connsiteX12" fmla="*/ 5660008 w 10690789"/>
              <a:gd name="connsiteY12" fmla="*/ 159148 h 3920453"/>
              <a:gd name="connsiteX13" fmla="*/ 8557755 w 10690789"/>
              <a:gd name="connsiteY13" fmla="*/ 223542 h 3920453"/>
              <a:gd name="connsiteX14" fmla="*/ 10372345 w 10690789"/>
              <a:gd name="connsiteY14" fmla="*/ 240614 h 3920453"/>
              <a:gd name="connsiteX15" fmla="*/ 9755490 w 10690789"/>
              <a:gd name="connsiteY15" fmla="*/ 3572049 h 3920453"/>
              <a:gd name="connsiteX0" fmla="*/ 9755490 w 10690705"/>
              <a:gd name="connsiteY0" fmla="*/ 3604369 h 3952773"/>
              <a:gd name="connsiteX1" fmla="*/ 1528885 w 10690705"/>
              <a:gd name="connsiteY1" fmla="*/ 3824951 h 3952773"/>
              <a:gd name="connsiteX2" fmla="*/ 556794 w 10690705"/>
              <a:gd name="connsiteY2" fmla="*/ 3375231 h 3952773"/>
              <a:gd name="connsiteX3" fmla="*/ 940332 w 10690705"/>
              <a:gd name="connsiteY3" fmla="*/ 2552707 h 3952773"/>
              <a:gd name="connsiteX4" fmla="*/ 1240769 w 10690705"/>
              <a:gd name="connsiteY4" fmla="*/ 1911030 h 3952773"/>
              <a:gd name="connsiteX5" fmla="*/ 1385178 w 10690705"/>
              <a:gd name="connsiteY5" fmla="*/ 1698598 h 3952773"/>
              <a:gd name="connsiteX6" fmla="*/ 1562667 w 10690705"/>
              <a:gd name="connsiteY6" fmla="*/ 1350577 h 3952773"/>
              <a:gd name="connsiteX7" fmla="*/ 1548250 w 10690705"/>
              <a:gd name="connsiteY7" fmla="*/ 819133 h 3952773"/>
              <a:gd name="connsiteX8" fmla="*/ 1552842 w 10690705"/>
              <a:gd name="connsiteY8" fmla="*/ 633517 h 3952773"/>
              <a:gd name="connsiteX9" fmla="*/ 1415915 w 10690705"/>
              <a:gd name="connsiteY9" fmla="*/ 433240 h 3952773"/>
              <a:gd name="connsiteX10" fmla="*/ 56816 w 10690705"/>
              <a:gd name="connsiteY10" fmla="*/ 211708 h 3952773"/>
              <a:gd name="connsiteX11" fmla="*/ 3584307 w 10690705"/>
              <a:gd name="connsiteY11" fmla="*/ 209248 h 3952773"/>
              <a:gd name="connsiteX12" fmla="*/ 5660008 w 10690705"/>
              <a:gd name="connsiteY12" fmla="*/ 191468 h 3952773"/>
              <a:gd name="connsiteX13" fmla="*/ 8571990 w 10690705"/>
              <a:gd name="connsiteY13" fmla="*/ 168636 h 3952773"/>
              <a:gd name="connsiteX14" fmla="*/ 10372345 w 10690705"/>
              <a:gd name="connsiteY14" fmla="*/ 272934 h 3952773"/>
              <a:gd name="connsiteX15" fmla="*/ 9755490 w 10690705"/>
              <a:gd name="connsiteY15" fmla="*/ 3604369 h 3952773"/>
              <a:gd name="connsiteX0" fmla="*/ 9840901 w 10740794"/>
              <a:gd name="connsiteY0" fmla="*/ 3573154 h 3933001"/>
              <a:gd name="connsiteX1" fmla="*/ 1528885 w 10740794"/>
              <a:gd name="connsiteY1" fmla="*/ 3822812 h 3933001"/>
              <a:gd name="connsiteX2" fmla="*/ 556794 w 10740794"/>
              <a:gd name="connsiteY2" fmla="*/ 3373092 h 3933001"/>
              <a:gd name="connsiteX3" fmla="*/ 940332 w 10740794"/>
              <a:gd name="connsiteY3" fmla="*/ 2550568 h 3933001"/>
              <a:gd name="connsiteX4" fmla="*/ 1240769 w 10740794"/>
              <a:gd name="connsiteY4" fmla="*/ 1908891 h 3933001"/>
              <a:gd name="connsiteX5" fmla="*/ 1385178 w 10740794"/>
              <a:gd name="connsiteY5" fmla="*/ 1696459 h 3933001"/>
              <a:gd name="connsiteX6" fmla="*/ 1562667 w 10740794"/>
              <a:gd name="connsiteY6" fmla="*/ 1348438 h 3933001"/>
              <a:gd name="connsiteX7" fmla="*/ 1548250 w 10740794"/>
              <a:gd name="connsiteY7" fmla="*/ 816994 h 3933001"/>
              <a:gd name="connsiteX8" fmla="*/ 1552842 w 10740794"/>
              <a:gd name="connsiteY8" fmla="*/ 631378 h 3933001"/>
              <a:gd name="connsiteX9" fmla="*/ 1415915 w 10740794"/>
              <a:gd name="connsiteY9" fmla="*/ 431101 h 3933001"/>
              <a:gd name="connsiteX10" fmla="*/ 56816 w 10740794"/>
              <a:gd name="connsiteY10" fmla="*/ 209569 h 3933001"/>
              <a:gd name="connsiteX11" fmla="*/ 3584307 w 10740794"/>
              <a:gd name="connsiteY11" fmla="*/ 207109 h 3933001"/>
              <a:gd name="connsiteX12" fmla="*/ 5660008 w 10740794"/>
              <a:gd name="connsiteY12" fmla="*/ 189329 h 3933001"/>
              <a:gd name="connsiteX13" fmla="*/ 8571990 w 10740794"/>
              <a:gd name="connsiteY13" fmla="*/ 166497 h 3933001"/>
              <a:gd name="connsiteX14" fmla="*/ 10372345 w 10740794"/>
              <a:gd name="connsiteY14" fmla="*/ 270795 h 3933001"/>
              <a:gd name="connsiteX15" fmla="*/ 9840901 w 10740794"/>
              <a:gd name="connsiteY15" fmla="*/ 3573154 h 3933001"/>
              <a:gd name="connsiteX0" fmla="*/ 11833831 w 12306868"/>
              <a:gd name="connsiteY0" fmla="*/ 3526330 h 3904809"/>
              <a:gd name="connsiteX1" fmla="*/ 1528885 w 12306868"/>
              <a:gd name="connsiteY1" fmla="*/ 3819601 h 3904809"/>
              <a:gd name="connsiteX2" fmla="*/ 556794 w 12306868"/>
              <a:gd name="connsiteY2" fmla="*/ 3369881 h 3904809"/>
              <a:gd name="connsiteX3" fmla="*/ 940332 w 12306868"/>
              <a:gd name="connsiteY3" fmla="*/ 2547357 h 3904809"/>
              <a:gd name="connsiteX4" fmla="*/ 1240769 w 12306868"/>
              <a:gd name="connsiteY4" fmla="*/ 1905680 h 3904809"/>
              <a:gd name="connsiteX5" fmla="*/ 1385178 w 12306868"/>
              <a:gd name="connsiteY5" fmla="*/ 1693248 h 3904809"/>
              <a:gd name="connsiteX6" fmla="*/ 1562667 w 12306868"/>
              <a:gd name="connsiteY6" fmla="*/ 1345227 h 3904809"/>
              <a:gd name="connsiteX7" fmla="*/ 1548250 w 12306868"/>
              <a:gd name="connsiteY7" fmla="*/ 813783 h 3904809"/>
              <a:gd name="connsiteX8" fmla="*/ 1552842 w 12306868"/>
              <a:gd name="connsiteY8" fmla="*/ 628167 h 3904809"/>
              <a:gd name="connsiteX9" fmla="*/ 1415915 w 12306868"/>
              <a:gd name="connsiteY9" fmla="*/ 427890 h 3904809"/>
              <a:gd name="connsiteX10" fmla="*/ 56816 w 12306868"/>
              <a:gd name="connsiteY10" fmla="*/ 206358 h 3904809"/>
              <a:gd name="connsiteX11" fmla="*/ 3584307 w 12306868"/>
              <a:gd name="connsiteY11" fmla="*/ 203898 h 3904809"/>
              <a:gd name="connsiteX12" fmla="*/ 5660008 w 12306868"/>
              <a:gd name="connsiteY12" fmla="*/ 186118 h 3904809"/>
              <a:gd name="connsiteX13" fmla="*/ 8571990 w 12306868"/>
              <a:gd name="connsiteY13" fmla="*/ 163286 h 3904809"/>
              <a:gd name="connsiteX14" fmla="*/ 10372345 w 12306868"/>
              <a:gd name="connsiteY14" fmla="*/ 267584 h 3904809"/>
              <a:gd name="connsiteX15" fmla="*/ 11833831 w 12306868"/>
              <a:gd name="connsiteY15" fmla="*/ 3526330 h 3904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306868" h="3904809">
                <a:moveTo>
                  <a:pt x="11833831" y="3526330"/>
                </a:moveTo>
                <a:cubicBezTo>
                  <a:pt x="10359921" y="4118333"/>
                  <a:pt x="3408391" y="3845676"/>
                  <a:pt x="1528885" y="3819601"/>
                </a:cubicBezTo>
                <a:cubicBezTo>
                  <a:pt x="-350621" y="3793526"/>
                  <a:pt x="573212" y="3661333"/>
                  <a:pt x="556794" y="3369881"/>
                </a:cubicBezTo>
                <a:cubicBezTo>
                  <a:pt x="492333" y="3192913"/>
                  <a:pt x="826336" y="2817558"/>
                  <a:pt x="940332" y="2547357"/>
                </a:cubicBezTo>
                <a:cubicBezTo>
                  <a:pt x="1054328" y="2277156"/>
                  <a:pt x="1166628" y="2048031"/>
                  <a:pt x="1240769" y="1905680"/>
                </a:cubicBezTo>
                <a:cubicBezTo>
                  <a:pt x="1314910" y="1763329"/>
                  <a:pt x="1331528" y="1786657"/>
                  <a:pt x="1385178" y="1693248"/>
                </a:cubicBezTo>
                <a:cubicBezTo>
                  <a:pt x="1438828" y="1599839"/>
                  <a:pt x="1535488" y="1491804"/>
                  <a:pt x="1562667" y="1345227"/>
                </a:cubicBezTo>
                <a:cubicBezTo>
                  <a:pt x="1589846" y="1198650"/>
                  <a:pt x="1549887" y="933293"/>
                  <a:pt x="1548250" y="813783"/>
                </a:cubicBezTo>
                <a:cubicBezTo>
                  <a:pt x="1546613" y="694273"/>
                  <a:pt x="1574898" y="692482"/>
                  <a:pt x="1552842" y="628167"/>
                </a:cubicBezTo>
                <a:cubicBezTo>
                  <a:pt x="1530786" y="563852"/>
                  <a:pt x="1665253" y="498192"/>
                  <a:pt x="1415915" y="427890"/>
                </a:cubicBezTo>
                <a:cubicBezTo>
                  <a:pt x="1166577" y="357589"/>
                  <a:pt x="-304583" y="243690"/>
                  <a:pt x="56816" y="206358"/>
                </a:cubicBezTo>
                <a:cubicBezTo>
                  <a:pt x="418215" y="169026"/>
                  <a:pt x="2650442" y="207271"/>
                  <a:pt x="3584307" y="203898"/>
                </a:cubicBezTo>
                <a:lnTo>
                  <a:pt x="5660008" y="186118"/>
                </a:lnTo>
                <a:cubicBezTo>
                  <a:pt x="6491288" y="179349"/>
                  <a:pt x="7874384" y="118210"/>
                  <a:pt x="8571990" y="163286"/>
                </a:cubicBezTo>
                <a:cubicBezTo>
                  <a:pt x="9269596" y="208362"/>
                  <a:pt x="9828705" y="-292923"/>
                  <a:pt x="10372345" y="267584"/>
                </a:cubicBezTo>
                <a:cubicBezTo>
                  <a:pt x="10915985" y="828091"/>
                  <a:pt x="13307741" y="2934327"/>
                  <a:pt x="11833831" y="352633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Rectangle 1"/>
          <p:cNvSpPr/>
          <p:nvPr/>
        </p:nvSpPr>
        <p:spPr>
          <a:xfrm>
            <a:off x="0" y="1223716"/>
            <a:ext cx="9144000" cy="2367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01" t="8993" r="25595"/>
          <a:stretch/>
        </p:blipFill>
        <p:spPr>
          <a:xfrm>
            <a:off x="5902160" y="-5162"/>
            <a:ext cx="4135659" cy="506957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1FA7F6AE-436E-4537-8840-12EF2D2D1B6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7252" y="298921"/>
            <a:ext cx="1428624" cy="1600520"/>
          </a:xfrm>
          <a:prstGeom prst="rect">
            <a:avLst/>
          </a:prstGeom>
        </p:spPr>
      </p:pic>
      <p:sp>
        <p:nvSpPr>
          <p:cNvPr id="10" name="Forme libre 9"/>
          <p:cNvSpPr/>
          <p:nvPr/>
        </p:nvSpPr>
        <p:spPr>
          <a:xfrm>
            <a:off x="171394" y="2673799"/>
            <a:ext cx="8296112" cy="4592022"/>
          </a:xfrm>
          <a:custGeom>
            <a:avLst/>
            <a:gdLst>
              <a:gd name="connsiteX0" fmla="*/ 2047170 w 8186025"/>
              <a:gd name="connsiteY0" fmla="*/ 4427316 h 4546212"/>
              <a:gd name="connsiteX1" fmla="*/ 218370 w 8186025"/>
              <a:gd name="connsiteY1" fmla="*/ 3274377 h 4546212"/>
              <a:gd name="connsiteX2" fmla="*/ 51392 w 8186025"/>
              <a:gd name="connsiteY2" fmla="*/ 2519003 h 4546212"/>
              <a:gd name="connsiteX3" fmla="*/ 377396 w 8186025"/>
              <a:gd name="connsiteY3" fmla="*/ 2073730 h 4546212"/>
              <a:gd name="connsiteX4" fmla="*/ 949890 w 8186025"/>
              <a:gd name="connsiteY4" fmla="*/ 1564847 h 4546212"/>
              <a:gd name="connsiteX5" fmla="*/ 1498530 w 8186025"/>
              <a:gd name="connsiteY5" fmla="*/ 1095720 h 4546212"/>
              <a:gd name="connsiteX6" fmla="*/ 2595810 w 8186025"/>
              <a:gd name="connsiteY6" fmla="*/ 70002 h 4546212"/>
              <a:gd name="connsiteX7" fmla="*/ 2754836 w 8186025"/>
              <a:gd name="connsiteY7" fmla="*/ 109758 h 4546212"/>
              <a:gd name="connsiteX8" fmla="*/ 3144450 w 8186025"/>
              <a:gd name="connsiteY8" fmla="*/ 260833 h 4546212"/>
              <a:gd name="connsiteX9" fmla="*/ 3995239 w 8186025"/>
              <a:gd name="connsiteY9" fmla="*/ 594788 h 4546212"/>
              <a:gd name="connsiteX10" fmla="*/ 5092519 w 8186025"/>
              <a:gd name="connsiteY10" fmla="*/ 1111622 h 4546212"/>
              <a:gd name="connsiteX11" fmla="*/ 6285215 w 8186025"/>
              <a:gd name="connsiteY11" fmla="*/ 1612555 h 4546212"/>
              <a:gd name="connsiteX12" fmla="*/ 7366592 w 8186025"/>
              <a:gd name="connsiteY12" fmla="*/ 2073730 h 4546212"/>
              <a:gd name="connsiteX13" fmla="*/ 7788012 w 8186025"/>
              <a:gd name="connsiteY13" fmla="*/ 2320221 h 4546212"/>
              <a:gd name="connsiteX14" fmla="*/ 8153772 w 8186025"/>
              <a:gd name="connsiteY14" fmla="*/ 2662127 h 4546212"/>
              <a:gd name="connsiteX15" fmla="*/ 8129918 w 8186025"/>
              <a:gd name="connsiteY15" fmla="*/ 3226669 h 4546212"/>
              <a:gd name="connsiteX16" fmla="*/ 7819817 w 8186025"/>
              <a:gd name="connsiteY16" fmla="*/ 3727602 h 4546212"/>
              <a:gd name="connsiteX17" fmla="*/ 7271177 w 8186025"/>
              <a:gd name="connsiteY17" fmla="*/ 4077459 h 4546212"/>
              <a:gd name="connsiteX18" fmla="*/ 5458279 w 8186025"/>
              <a:gd name="connsiteY18" fmla="*/ 4467073 h 4546212"/>
              <a:gd name="connsiteX19" fmla="*/ 2047170 w 8186025"/>
              <a:gd name="connsiteY19" fmla="*/ 4427316 h 4546212"/>
              <a:gd name="connsiteX0" fmla="*/ 2047170 w 8186025"/>
              <a:gd name="connsiteY0" fmla="*/ 4317849 h 4436745"/>
              <a:gd name="connsiteX1" fmla="*/ 218370 w 8186025"/>
              <a:gd name="connsiteY1" fmla="*/ 3164910 h 4436745"/>
              <a:gd name="connsiteX2" fmla="*/ 51392 w 8186025"/>
              <a:gd name="connsiteY2" fmla="*/ 2409536 h 4436745"/>
              <a:gd name="connsiteX3" fmla="*/ 377396 w 8186025"/>
              <a:gd name="connsiteY3" fmla="*/ 1964263 h 4436745"/>
              <a:gd name="connsiteX4" fmla="*/ 949890 w 8186025"/>
              <a:gd name="connsiteY4" fmla="*/ 1455380 h 4436745"/>
              <a:gd name="connsiteX5" fmla="*/ 1498530 w 8186025"/>
              <a:gd name="connsiteY5" fmla="*/ 986253 h 4436745"/>
              <a:gd name="connsiteX6" fmla="*/ 2386260 w 8186025"/>
              <a:gd name="connsiteY6" fmla="*/ 151035 h 4436745"/>
              <a:gd name="connsiteX7" fmla="*/ 2754836 w 8186025"/>
              <a:gd name="connsiteY7" fmla="*/ 291 h 4436745"/>
              <a:gd name="connsiteX8" fmla="*/ 3144450 w 8186025"/>
              <a:gd name="connsiteY8" fmla="*/ 151366 h 4436745"/>
              <a:gd name="connsiteX9" fmla="*/ 3995239 w 8186025"/>
              <a:gd name="connsiteY9" fmla="*/ 485321 h 4436745"/>
              <a:gd name="connsiteX10" fmla="*/ 5092519 w 8186025"/>
              <a:gd name="connsiteY10" fmla="*/ 1002155 h 4436745"/>
              <a:gd name="connsiteX11" fmla="*/ 6285215 w 8186025"/>
              <a:gd name="connsiteY11" fmla="*/ 1503088 h 4436745"/>
              <a:gd name="connsiteX12" fmla="*/ 7366592 w 8186025"/>
              <a:gd name="connsiteY12" fmla="*/ 1964263 h 4436745"/>
              <a:gd name="connsiteX13" fmla="*/ 7788012 w 8186025"/>
              <a:gd name="connsiteY13" fmla="*/ 2210754 h 4436745"/>
              <a:gd name="connsiteX14" fmla="*/ 8153772 w 8186025"/>
              <a:gd name="connsiteY14" fmla="*/ 2552660 h 4436745"/>
              <a:gd name="connsiteX15" fmla="*/ 8129918 w 8186025"/>
              <a:gd name="connsiteY15" fmla="*/ 3117202 h 4436745"/>
              <a:gd name="connsiteX16" fmla="*/ 7819817 w 8186025"/>
              <a:gd name="connsiteY16" fmla="*/ 3618135 h 4436745"/>
              <a:gd name="connsiteX17" fmla="*/ 7271177 w 8186025"/>
              <a:gd name="connsiteY17" fmla="*/ 3967992 h 4436745"/>
              <a:gd name="connsiteX18" fmla="*/ 5458279 w 8186025"/>
              <a:gd name="connsiteY18" fmla="*/ 4357606 h 4436745"/>
              <a:gd name="connsiteX19" fmla="*/ 2047170 w 8186025"/>
              <a:gd name="connsiteY19" fmla="*/ 4317849 h 4436745"/>
              <a:gd name="connsiteX0" fmla="*/ 2047170 w 8186025"/>
              <a:gd name="connsiteY0" fmla="*/ 4289099 h 4407995"/>
              <a:gd name="connsiteX1" fmla="*/ 218370 w 8186025"/>
              <a:gd name="connsiteY1" fmla="*/ 3136160 h 4407995"/>
              <a:gd name="connsiteX2" fmla="*/ 51392 w 8186025"/>
              <a:gd name="connsiteY2" fmla="*/ 2380786 h 4407995"/>
              <a:gd name="connsiteX3" fmla="*/ 377396 w 8186025"/>
              <a:gd name="connsiteY3" fmla="*/ 1935513 h 4407995"/>
              <a:gd name="connsiteX4" fmla="*/ 949890 w 8186025"/>
              <a:gd name="connsiteY4" fmla="*/ 1426630 h 4407995"/>
              <a:gd name="connsiteX5" fmla="*/ 1498530 w 8186025"/>
              <a:gd name="connsiteY5" fmla="*/ 957503 h 4407995"/>
              <a:gd name="connsiteX6" fmla="*/ 2386260 w 8186025"/>
              <a:gd name="connsiteY6" fmla="*/ 122285 h 4407995"/>
              <a:gd name="connsiteX7" fmla="*/ 2754836 w 8186025"/>
              <a:gd name="connsiteY7" fmla="*/ 4879 h 4407995"/>
              <a:gd name="connsiteX8" fmla="*/ 3144450 w 8186025"/>
              <a:gd name="connsiteY8" fmla="*/ 122616 h 4407995"/>
              <a:gd name="connsiteX9" fmla="*/ 3995239 w 8186025"/>
              <a:gd name="connsiteY9" fmla="*/ 456571 h 4407995"/>
              <a:gd name="connsiteX10" fmla="*/ 5092519 w 8186025"/>
              <a:gd name="connsiteY10" fmla="*/ 973405 h 4407995"/>
              <a:gd name="connsiteX11" fmla="*/ 6285215 w 8186025"/>
              <a:gd name="connsiteY11" fmla="*/ 1474338 h 4407995"/>
              <a:gd name="connsiteX12" fmla="*/ 7366592 w 8186025"/>
              <a:gd name="connsiteY12" fmla="*/ 1935513 h 4407995"/>
              <a:gd name="connsiteX13" fmla="*/ 7788012 w 8186025"/>
              <a:gd name="connsiteY13" fmla="*/ 2182004 h 4407995"/>
              <a:gd name="connsiteX14" fmla="*/ 8153772 w 8186025"/>
              <a:gd name="connsiteY14" fmla="*/ 2523910 h 4407995"/>
              <a:gd name="connsiteX15" fmla="*/ 8129918 w 8186025"/>
              <a:gd name="connsiteY15" fmla="*/ 3088452 h 4407995"/>
              <a:gd name="connsiteX16" fmla="*/ 7819817 w 8186025"/>
              <a:gd name="connsiteY16" fmla="*/ 3589385 h 4407995"/>
              <a:gd name="connsiteX17" fmla="*/ 7271177 w 8186025"/>
              <a:gd name="connsiteY17" fmla="*/ 3939242 h 4407995"/>
              <a:gd name="connsiteX18" fmla="*/ 5458279 w 8186025"/>
              <a:gd name="connsiteY18" fmla="*/ 4328856 h 4407995"/>
              <a:gd name="connsiteX19" fmla="*/ 2047170 w 8186025"/>
              <a:gd name="connsiteY19" fmla="*/ 4289099 h 4407995"/>
              <a:gd name="connsiteX0" fmla="*/ 2047170 w 8186025"/>
              <a:gd name="connsiteY0" fmla="*/ 4290861 h 4409757"/>
              <a:gd name="connsiteX1" fmla="*/ 218370 w 8186025"/>
              <a:gd name="connsiteY1" fmla="*/ 3137922 h 4409757"/>
              <a:gd name="connsiteX2" fmla="*/ 51392 w 8186025"/>
              <a:gd name="connsiteY2" fmla="*/ 2382548 h 4409757"/>
              <a:gd name="connsiteX3" fmla="*/ 377396 w 8186025"/>
              <a:gd name="connsiteY3" fmla="*/ 1937275 h 4409757"/>
              <a:gd name="connsiteX4" fmla="*/ 949890 w 8186025"/>
              <a:gd name="connsiteY4" fmla="*/ 1428392 h 4409757"/>
              <a:gd name="connsiteX5" fmla="*/ 1498530 w 8186025"/>
              <a:gd name="connsiteY5" fmla="*/ 959265 h 4409757"/>
              <a:gd name="connsiteX6" fmla="*/ 2386260 w 8186025"/>
              <a:gd name="connsiteY6" fmla="*/ 124047 h 4409757"/>
              <a:gd name="connsiteX7" fmla="*/ 2754836 w 8186025"/>
              <a:gd name="connsiteY7" fmla="*/ 6641 h 4409757"/>
              <a:gd name="connsiteX8" fmla="*/ 3139688 w 8186025"/>
              <a:gd name="connsiteY8" fmla="*/ 148190 h 4409757"/>
              <a:gd name="connsiteX9" fmla="*/ 3995239 w 8186025"/>
              <a:gd name="connsiteY9" fmla="*/ 458333 h 4409757"/>
              <a:gd name="connsiteX10" fmla="*/ 5092519 w 8186025"/>
              <a:gd name="connsiteY10" fmla="*/ 975167 h 4409757"/>
              <a:gd name="connsiteX11" fmla="*/ 6285215 w 8186025"/>
              <a:gd name="connsiteY11" fmla="*/ 1476100 h 4409757"/>
              <a:gd name="connsiteX12" fmla="*/ 7366592 w 8186025"/>
              <a:gd name="connsiteY12" fmla="*/ 1937275 h 4409757"/>
              <a:gd name="connsiteX13" fmla="*/ 7788012 w 8186025"/>
              <a:gd name="connsiteY13" fmla="*/ 2183766 h 4409757"/>
              <a:gd name="connsiteX14" fmla="*/ 8153772 w 8186025"/>
              <a:gd name="connsiteY14" fmla="*/ 2525672 h 4409757"/>
              <a:gd name="connsiteX15" fmla="*/ 8129918 w 8186025"/>
              <a:gd name="connsiteY15" fmla="*/ 3090214 h 4409757"/>
              <a:gd name="connsiteX16" fmla="*/ 7819817 w 8186025"/>
              <a:gd name="connsiteY16" fmla="*/ 3591147 h 4409757"/>
              <a:gd name="connsiteX17" fmla="*/ 7271177 w 8186025"/>
              <a:gd name="connsiteY17" fmla="*/ 3941004 h 4409757"/>
              <a:gd name="connsiteX18" fmla="*/ 5458279 w 8186025"/>
              <a:gd name="connsiteY18" fmla="*/ 4330618 h 4409757"/>
              <a:gd name="connsiteX19" fmla="*/ 2047170 w 8186025"/>
              <a:gd name="connsiteY19" fmla="*/ 4290861 h 4409757"/>
              <a:gd name="connsiteX0" fmla="*/ 2047170 w 8186025"/>
              <a:gd name="connsiteY0" fmla="*/ 4290861 h 4409757"/>
              <a:gd name="connsiteX1" fmla="*/ 218370 w 8186025"/>
              <a:gd name="connsiteY1" fmla="*/ 3137922 h 4409757"/>
              <a:gd name="connsiteX2" fmla="*/ 51392 w 8186025"/>
              <a:gd name="connsiteY2" fmla="*/ 2382548 h 4409757"/>
              <a:gd name="connsiteX3" fmla="*/ 377396 w 8186025"/>
              <a:gd name="connsiteY3" fmla="*/ 1937275 h 4409757"/>
              <a:gd name="connsiteX4" fmla="*/ 949890 w 8186025"/>
              <a:gd name="connsiteY4" fmla="*/ 1428392 h 4409757"/>
              <a:gd name="connsiteX5" fmla="*/ 1498530 w 8186025"/>
              <a:gd name="connsiteY5" fmla="*/ 959265 h 4409757"/>
              <a:gd name="connsiteX6" fmla="*/ 2386260 w 8186025"/>
              <a:gd name="connsiteY6" fmla="*/ 124047 h 4409757"/>
              <a:gd name="connsiteX7" fmla="*/ 2754836 w 8186025"/>
              <a:gd name="connsiteY7" fmla="*/ 6641 h 4409757"/>
              <a:gd name="connsiteX8" fmla="*/ 3139688 w 8186025"/>
              <a:gd name="connsiteY8" fmla="*/ 148190 h 4409757"/>
              <a:gd name="connsiteX9" fmla="*/ 4009526 w 8186025"/>
              <a:gd name="connsiteY9" fmla="*/ 525008 h 4409757"/>
              <a:gd name="connsiteX10" fmla="*/ 5092519 w 8186025"/>
              <a:gd name="connsiteY10" fmla="*/ 975167 h 4409757"/>
              <a:gd name="connsiteX11" fmla="*/ 6285215 w 8186025"/>
              <a:gd name="connsiteY11" fmla="*/ 1476100 h 4409757"/>
              <a:gd name="connsiteX12" fmla="*/ 7366592 w 8186025"/>
              <a:gd name="connsiteY12" fmla="*/ 1937275 h 4409757"/>
              <a:gd name="connsiteX13" fmla="*/ 7788012 w 8186025"/>
              <a:gd name="connsiteY13" fmla="*/ 2183766 h 4409757"/>
              <a:gd name="connsiteX14" fmla="*/ 8153772 w 8186025"/>
              <a:gd name="connsiteY14" fmla="*/ 2525672 h 4409757"/>
              <a:gd name="connsiteX15" fmla="*/ 8129918 w 8186025"/>
              <a:gd name="connsiteY15" fmla="*/ 3090214 h 4409757"/>
              <a:gd name="connsiteX16" fmla="*/ 7819817 w 8186025"/>
              <a:gd name="connsiteY16" fmla="*/ 3591147 h 4409757"/>
              <a:gd name="connsiteX17" fmla="*/ 7271177 w 8186025"/>
              <a:gd name="connsiteY17" fmla="*/ 3941004 h 4409757"/>
              <a:gd name="connsiteX18" fmla="*/ 5458279 w 8186025"/>
              <a:gd name="connsiteY18" fmla="*/ 4330618 h 4409757"/>
              <a:gd name="connsiteX19" fmla="*/ 2047170 w 8186025"/>
              <a:gd name="connsiteY19" fmla="*/ 4290861 h 4409757"/>
              <a:gd name="connsiteX0" fmla="*/ 2047170 w 8186025"/>
              <a:gd name="connsiteY0" fmla="*/ 4290861 h 4409757"/>
              <a:gd name="connsiteX1" fmla="*/ 218370 w 8186025"/>
              <a:gd name="connsiteY1" fmla="*/ 3137922 h 4409757"/>
              <a:gd name="connsiteX2" fmla="*/ 51392 w 8186025"/>
              <a:gd name="connsiteY2" fmla="*/ 2382548 h 4409757"/>
              <a:gd name="connsiteX3" fmla="*/ 377396 w 8186025"/>
              <a:gd name="connsiteY3" fmla="*/ 1937275 h 4409757"/>
              <a:gd name="connsiteX4" fmla="*/ 949890 w 8186025"/>
              <a:gd name="connsiteY4" fmla="*/ 1428392 h 4409757"/>
              <a:gd name="connsiteX5" fmla="*/ 1498530 w 8186025"/>
              <a:gd name="connsiteY5" fmla="*/ 959265 h 4409757"/>
              <a:gd name="connsiteX6" fmla="*/ 2386260 w 8186025"/>
              <a:gd name="connsiteY6" fmla="*/ 124047 h 4409757"/>
              <a:gd name="connsiteX7" fmla="*/ 2754836 w 8186025"/>
              <a:gd name="connsiteY7" fmla="*/ 6641 h 4409757"/>
              <a:gd name="connsiteX8" fmla="*/ 3139688 w 8186025"/>
              <a:gd name="connsiteY8" fmla="*/ 148190 h 4409757"/>
              <a:gd name="connsiteX9" fmla="*/ 4009526 w 8186025"/>
              <a:gd name="connsiteY9" fmla="*/ 525008 h 4409757"/>
              <a:gd name="connsiteX10" fmla="*/ 5087757 w 8186025"/>
              <a:gd name="connsiteY10" fmla="*/ 1013267 h 4409757"/>
              <a:gd name="connsiteX11" fmla="*/ 6285215 w 8186025"/>
              <a:gd name="connsiteY11" fmla="*/ 1476100 h 4409757"/>
              <a:gd name="connsiteX12" fmla="*/ 7366592 w 8186025"/>
              <a:gd name="connsiteY12" fmla="*/ 1937275 h 4409757"/>
              <a:gd name="connsiteX13" fmla="*/ 7788012 w 8186025"/>
              <a:gd name="connsiteY13" fmla="*/ 2183766 h 4409757"/>
              <a:gd name="connsiteX14" fmla="*/ 8153772 w 8186025"/>
              <a:gd name="connsiteY14" fmla="*/ 2525672 h 4409757"/>
              <a:gd name="connsiteX15" fmla="*/ 8129918 w 8186025"/>
              <a:gd name="connsiteY15" fmla="*/ 3090214 h 4409757"/>
              <a:gd name="connsiteX16" fmla="*/ 7819817 w 8186025"/>
              <a:gd name="connsiteY16" fmla="*/ 3591147 h 4409757"/>
              <a:gd name="connsiteX17" fmla="*/ 7271177 w 8186025"/>
              <a:gd name="connsiteY17" fmla="*/ 3941004 h 4409757"/>
              <a:gd name="connsiteX18" fmla="*/ 5458279 w 8186025"/>
              <a:gd name="connsiteY18" fmla="*/ 4330618 h 4409757"/>
              <a:gd name="connsiteX19" fmla="*/ 2047170 w 8186025"/>
              <a:gd name="connsiteY19" fmla="*/ 4290861 h 4409757"/>
              <a:gd name="connsiteX0" fmla="*/ 2364268 w 8503123"/>
              <a:gd name="connsiteY0" fmla="*/ 4290861 h 4409757"/>
              <a:gd name="connsiteX1" fmla="*/ 535468 w 8503123"/>
              <a:gd name="connsiteY1" fmla="*/ 3137922 h 4409757"/>
              <a:gd name="connsiteX2" fmla="*/ 2730 w 8503123"/>
              <a:gd name="connsiteY2" fmla="*/ 2382548 h 4409757"/>
              <a:gd name="connsiteX3" fmla="*/ 694494 w 8503123"/>
              <a:gd name="connsiteY3" fmla="*/ 1937275 h 4409757"/>
              <a:gd name="connsiteX4" fmla="*/ 1266988 w 8503123"/>
              <a:gd name="connsiteY4" fmla="*/ 1428392 h 4409757"/>
              <a:gd name="connsiteX5" fmla="*/ 1815628 w 8503123"/>
              <a:gd name="connsiteY5" fmla="*/ 959265 h 4409757"/>
              <a:gd name="connsiteX6" fmla="*/ 2703358 w 8503123"/>
              <a:gd name="connsiteY6" fmla="*/ 124047 h 4409757"/>
              <a:gd name="connsiteX7" fmla="*/ 3071934 w 8503123"/>
              <a:gd name="connsiteY7" fmla="*/ 6641 h 4409757"/>
              <a:gd name="connsiteX8" fmla="*/ 3456786 w 8503123"/>
              <a:gd name="connsiteY8" fmla="*/ 148190 h 4409757"/>
              <a:gd name="connsiteX9" fmla="*/ 4326624 w 8503123"/>
              <a:gd name="connsiteY9" fmla="*/ 525008 h 4409757"/>
              <a:gd name="connsiteX10" fmla="*/ 5404855 w 8503123"/>
              <a:gd name="connsiteY10" fmla="*/ 1013267 h 4409757"/>
              <a:gd name="connsiteX11" fmla="*/ 6602313 w 8503123"/>
              <a:gd name="connsiteY11" fmla="*/ 1476100 h 4409757"/>
              <a:gd name="connsiteX12" fmla="*/ 7683690 w 8503123"/>
              <a:gd name="connsiteY12" fmla="*/ 1937275 h 4409757"/>
              <a:gd name="connsiteX13" fmla="*/ 8105110 w 8503123"/>
              <a:gd name="connsiteY13" fmla="*/ 2183766 h 4409757"/>
              <a:gd name="connsiteX14" fmla="*/ 8470870 w 8503123"/>
              <a:gd name="connsiteY14" fmla="*/ 2525672 h 4409757"/>
              <a:gd name="connsiteX15" fmla="*/ 8447016 w 8503123"/>
              <a:gd name="connsiteY15" fmla="*/ 3090214 h 4409757"/>
              <a:gd name="connsiteX16" fmla="*/ 8136915 w 8503123"/>
              <a:gd name="connsiteY16" fmla="*/ 3591147 h 4409757"/>
              <a:gd name="connsiteX17" fmla="*/ 7588275 w 8503123"/>
              <a:gd name="connsiteY17" fmla="*/ 3941004 h 4409757"/>
              <a:gd name="connsiteX18" fmla="*/ 5775377 w 8503123"/>
              <a:gd name="connsiteY18" fmla="*/ 4330618 h 4409757"/>
              <a:gd name="connsiteX19" fmla="*/ 2364268 w 8503123"/>
              <a:gd name="connsiteY19" fmla="*/ 4290861 h 4409757"/>
              <a:gd name="connsiteX0" fmla="*/ 2404109 w 8542964"/>
              <a:gd name="connsiteY0" fmla="*/ 4290861 h 4409757"/>
              <a:gd name="connsiteX1" fmla="*/ 575309 w 8542964"/>
              <a:gd name="connsiteY1" fmla="*/ 3137922 h 4409757"/>
              <a:gd name="connsiteX2" fmla="*/ 42571 w 8542964"/>
              <a:gd name="connsiteY2" fmla="*/ 2382548 h 4409757"/>
              <a:gd name="connsiteX3" fmla="*/ 176069 w 8542964"/>
              <a:gd name="connsiteY3" fmla="*/ 1755057 h 4409757"/>
              <a:gd name="connsiteX4" fmla="*/ 1306829 w 8542964"/>
              <a:gd name="connsiteY4" fmla="*/ 1428392 h 4409757"/>
              <a:gd name="connsiteX5" fmla="*/ 1855469 w 8542964"/>
              <a:gd name="connsiteY5" fmla="*/ 959265 h 4409757"/>
              <a:gd name="connsiteX6" fmla="*/ 2743199 w 8542964"/>
              <a:gd name="connsiteY6" fmla="*/ 124047 h 4409757"/>
              <a:gd name="connsiteX7" fmla="*/ 3111775 w 8542964"/>
              <a:gd name="connsiteY7" fmla="*/ 6641 h 4409757"/>
              <a:gd name="connsiteX8" fmla="*/ 3496627 w 8542964"/>
              <a:gd name="connsiteY8" fmla="*/ 148190 h 4409757"/>
              <a:gd name="connsiteX9" fmla="*/ 4366465 w 8542964"/>
              <a:gd name="connsiteY9" fmla="*/ 525008 h 4409757"/>
              <a:gd name="connsiteX10" fmla="*/ 5444696 w 8542964"/>
              <a:gd name="connsiteY10" fmla="*/ 1013267 h 4409757"/>
              <a:gd name="connsiteX11" fmla="*/ 6642154 w 8542964"/>
              <a:gd name="connsiteY11" fmla="*/ 1476100 h 4409757"/>
              <a:gd name="connsiteX12" fmla="*/ 7723531 w 8542964"/>
              <a:gd name="connsiteY12" fmla="*/ 1937275 h 4409757"/>
              <a:gd name="connsiteX13" fmla="*/ 8144951 w 8542964"/>
              <a:gd name="connsiteY13" fmla="*/ 2183766 h 4409757"/>
              <a:gd name="connsiteX14" fmla="*/ 8510711 w 8542964"/>
              <a:gd name="connsiteY14" fmla="*/ 2525672 h 4409757"/>
              <a:gd name="connsiteX15" fmla="*/ 8486857 w 8542964"/>
              <a:gd name="connsiteY15" fmla="*/ 3090214 h 4409757"/>
              <a:gd name="connsiteX16" fmla="*/ 8176756 w 8542964"/>
              <a:gd name="connsiteY16" fmla="*/ 3591147 h 4409757"/>
              <a:gd name="connsiteX17" fmla="*/ 7628116 w 8542964"/>
              <a:gd name="connsiteY17" fmla="*/ 3941004 h 4409757"/>
              <a:gd name="connsiteX18" fmla="*/ 5815218 w 8542964"/>
              <a:gd name="connsiteY18" fmla="*/ 4330618 h 4409757"/>
              <a:gd name="connsiteX19" fmla="*/ 2404109 w 8542964"/>
              <a:gd name="connsiteY19" fmla="*/ 4290861 h 4409757"/>
              <a:gd name="connsiteX0" fmla="*/ 2382142 w 8520997"/>
              <a:gd name="connsiteY0" fmla="*/ 4290861 h 4409757"/>
              <a:gd name="connsiteX1" fmla="*/ 553342 w 8520997"/>
              <a:gd name="connsiteY1" fmla="*/ 3137922 h 4409757"/>
              <a:gd name="connsiteX2" fmla="*/ 20604 w 8520997"/>
              <a:gd name="connsiteY2" fmla="*/ 2382548 h 4409757"/>
              <a:gd name="connsiteX3" fmla="*/ 154102 w 8520997"/>
              <a:gd name="connsiteY3" fmla="*/ 1755057 h 4409757"/>
              <a:gd name="connsiteX4" fmla="*/ 572592 w 8520997"/>
              <a:gd name="connsiteY4" fmla="*/ 1100399 h 4409757"/>
              <a:gd name="connsiteX5" fmla="*/ 1833502 w 8520997"/>
              <a:gd name="connsiteY5" fmla="*/ 959265 h 4409757"/>
              <a:gd name="connsiteX6" fmla="*/ 2721232 w 8520997"/>
              <a:gd name="connsiteY6" fmla="*/ 124047 h 4409757"/>
              <a:gd name="connsiteX7" fmla="*/ 3089808 w 8520997"/>
              <a:gd name="connsiteY7" fmla="*/ 6641 h 4409757"/>
              <a:gd name="connsiteX8" fmla="*/ 3474660 w 8520997"/>
              <a:gd name="connsiteY8" fmla="*/ 148190 h 4409757"/>
              <a:gd name="connsiteX9" fmla="*/ 4344498 w 8520997"/>
              <a:gd name="connsiteY9" fmla="*/ 525008 h 4409757"/>
              <a:gd name="connsiteX10" fmla="*/ 5422729 w 8520997"/>
              <a:gd name="connsiteY10" fmla="*/ 1013267 h 4409757"/>
              <a:gd name="connsiteX11" fmla="*/ 6620187 w 8520997"/>
              <a:gd name="connsiteY11" fmla="*/ 1476100 h 4409757"/>
              <a:gd name="connsiteX12" fmla="*/ 7701564 w 8520997"/>
              <a:gd name="connsiteY12" fmla="*/ 1937275 h 4409757"/>
              <a:gd name="connsiteX13" fmla="*/ 8122984 w 8520997"/>
              <a:gd name="connsiteY13" fmla="*/ 2183766 h 4409757"/>
              <a:gd name="connsiteX14" fmla="*/ 8488744 w 8520997"/>
              <a:gd name="connsiteY14" fmla="*/ 2525672 h 4409757"/>
              <a:gd name="connsiteX15" fmla="*/ 8464890 w 8520997"/>
              <a:gd name="connsiteY15" fmla="*/ 3090214 h 4409757"/>
              <a:gd name="connsiteX16" fmla="*/ 8154789 w 8520997"/>
              <a:gd name="connsiteY16" fmla="*/ 3591147 h 4409757"/>
              <a:gd name="connsiteX17" fmla="*/ 7606149 w 8520997"/>
              <a:gd name="connsiteY17" fmla="*/ 3941004 h 4409757"/>
              <a:gd name="connsiteX18" fmla="*/ 5793251 w 8520997"/>
              <a:gd name="connsiteY18" fmla="*/ 4330618 h 4409757"/>
              <a:gd name="connsiteX19" fmla="*/ 2382142 w 8520997"/>
              <a:gd name="connsiteY19" fmla="*/ 4290861 h 4409757"/>
              <a:gd name="connsiteX0" fmla="*/ 2382142 w 8520997"/>
              <a:gd name="connsiteY0" fmla="*/ 4284526 h 4403422"/>
              <a:gd name="connsiteX1" fmla="*/ 553342 w 8520997"/>
              <a:gd name="connsiteY1" fmla="*/ 3131587 h 4403422"/>
              <a:gd name="connsiteX2" fmla="*/ 20604 w 8520997"/>
              <a:gd name="connsiteY2" fmla="*/ 2376213 h 4403422"/>
              <a:gd name="connsiteX3" fmla="*/ 154102 w 8520997"/>
              <a:gd name="connsiteY3" fmla="*/ 1748722 h 4403422"/>
              <a:gd name="connsiteX4" fmla="*/ 572592 w 8520997"/>
              <a:gd name="connsiteY4" fmla="*/ 1094064 h 4403422"/>
              <a:gd name="connsiteX5" fmla="*/ 688096 w 8520997"/>
              <a:gd name="connsiteY5" fmla="*/ 515606 h 4403422"/>
              <a:gd name="connsiteX6" fmla="*/ 2721232 w 8520997"/>
              <a:gd name="connsiteY6" fmla="*/ 117712 h 4403422"/>
              <a:gd name="connsiteX7" fmla="*/ 3089808 w 8520997"/>
              <a:gd name="connsiteY7" fmla="*/ 306 h 4403422"/>
              <a:gd name="connsiteX8" fmla="*/ 3474660 w 8520997"/>
              <a:gd name="connsiteY8" fmla="*/ 141855 h 4403422"/>
              <a:gd name="connsiteX9" fmla="*/ 4344498 w 8520997"/>
              <a:gd name="connsiteY9" fmla="*/ 518673 h 4403422"/>
              <a:gd name="connsiteX10" fmla="*/ 5422729 w 8520997"/>
              <a:gd name="connsiteY10" fmla="*/ 1006932 h 4403422"/>
              <a:gd name="connsiteX11" fmla="*/ 6620187 w 8520997"/>
              <a:gd name="connsiteY11" fmla="*/ 1469765 h 4403422"/>
              <a:gd name="connsiteX12" fmla="*/ 7701564 w 8520997"/>
              <a:gd name="connsiteY12" fmla="*/ 1930940 h 4403422"/>
              <a:gd name="connsiteX13" fmla="*/ 8122984 w 8520997"/>
              <a:gd name="connsiteY13" fmla="*/ 2177431 h 4403422"/>
              <a:gd name="connsiteX14" fmla="*/ 8488744 w 8520997"/>
              <a:gd name="connsiteY14" fmla="*/ 2519337 h 4403422"/>
              <a:gd name="connsiteX15" fmla="*/ 8464890 w 8520997"/>
              <a:gd name="connsiteY15" fmla="*/ 3083879 h 4403422"/>
              <a:gd name="connsiteX16" fmla="*/ 8154789 w 8520997"/>
              <a:gd name="connsiteY16" fmla="*/ 3584812 h 4403422"/>
              <a:gd name="connsiteX17" fmla="*/ 7606149 w 8520997"/>
              <a:gd name="connsiteY17" fmla="*/ 3934669 h 4403422"/>
              <a:gd name="connsiteX18" fmla="*/ 5793251 w 8520997"/>
              <a:gd name="connsiteY18" fmla="*/ 4324283 h 4403422"/>
              <a:gd name="connsiteX19" fmla="*/ 2382142 w 8520997"/>
              <a:gd name="connsiteY19" fmla="*/ 4284526 h 4403422"/>
              <a:gd name="connsiteX0" fmla="*/ 2382142 w 8520997"/>
              <a:gd name="connsiteY0" fmla="*/ 4284274 h 4403170"/>
              <a:gd name="connsiteX1" fmla="*/ 553342 w 8520997"/>
              <a:gd name="connsiteY1" fmla="*/ 3131335 h 4403170"/>
              <a:gd name="connsiteX2" fmla="*/ 20604 w 8520997"/>
              <a:gd name="connsiteY2" fmla="*/ 2375961 h 4403170"/>
              <a:gd name="connsiteX3" fmla="*/ 154102 w 8520997"/>
              <a:gd name="connsiteY3" fmla="*/ 1748470 h 4403170"/>
              <a:gd name="connsiteX4" fmla="*/ 572592 w 8520997"/>
              <a:gd name="connsiteY4" fmla="*/ 1093812 h 4403170"/>
              <a:gd name="connsiteX5" fmla="*/ 688096 w 8520997"/>
              <a:gd name="connsiteY5" fmla="*/ 515354 h 4403170"/>
              <a:gd name="connsiteX6" fmla="*/ 1248567 w 8520997"/>
              <a:gd name="connsiteY6" fmla="*/ 153904 h 4403170"/>
              <a:gd name="connsiteX7" fmla="*/ 3089808 w 8520997"/>
              <a:gd name="connsiteY7" fmla="*/ 54 h 4403170"/>
              <a:gd name="connsiteX8" fmla="*/ 3474660 w 8520997"/>
              <a:gd name="connsiteY8" fmla="*/ 141603 h 4403170"/>
              <a:gd name="connsiteX9" fmla="*/ 4344498 w 8520997"/>
              <a:gd name="connsiteY9" fmla="*/ 518421 h 4403170"/>
              <a:gd name="connsiteX10" fmla="*/ 5422729 w 8520997"/>
              <a:gd name="connsiteY10" fmla="*/ 1006680 h 4403170"/>
              <a:gd name="connsiteX11" fmla="*/ 6620187 w 8520997"/>
              <a:gd name="connsiteY11" fmla="*/ 1469513 h 4403170"/>
              <a:gd name="connsiteX12" fmla="*/ 7701564 w 8520997"/>
              <a:gd name="connsiteY12" fmla="*/ 1930688 h 4403170"/>
              <a:gd name="connsiteX13" fmla="*/ 8122984 w 8520997"/>
              <a:gd name="connsiteY13" fmla="*/ 2177179 h 4403170"/>
              <a:gd name="connsiteX14" fmla="*/ 8488744 w 8520997"/>
              <a:gd name="connsiteY14" fmla="*/ 2519085 h 4403170"/>
              <a:gd name="connsiteX15" fmla="*/ 8464890 w 8520997"/>
              <a:gd name="connsiteY15" fmla="*/ 3083627 h 4403170"/>
              <a:gd name="connsiteX16" fmla="*/ 8154789 w 8520997"/>
              <a:gd name="connsiteY16" fmla="*/ 3584560 h 4403170"/>
              <a:gd name="connsiteX17" fmla="*/ 7606149 w 8520997"/>
              <a:gd name="connsiteY17" fmla="*/ 3934417 h 4403170"/>
              <a:gd name="connsiteX18" fmla="*/ 5793251 w 8520997"/>
              <a:gd name="connsiteY18" fmla="*/ 4324031 h 4403170"/>
              <a:gd name="connsiteX19" fmla="*/ 2382142 w 8520997"/>
              <a:gd name="connsiteY19" fmla="*/ 4284274 h 4403170"/>
              <a:gd name="connsiteX0" fmla="*/ 2382142 w 8520997"/>
              <a:gd name="connsiteY0" fmla="*/ 4212123 h 4331019"/>
              <a:gd name="connsiteX1" fmla="*/ 553342 w 8520997"/>
              <a:gd name="connsiteY1" fmla="*/ 3059184 h 4331019"/>
              <a:gd name="connsiteX2" fmla="*/ 20604 w 8520997"/>
              <a:gd name="connsiteY2" fmla="*/ 2303810 h 4331019"/>
              <a:gd name="connsiteX3" fmla="*/ 154102 w 8520997"/>
              <a:gd name="connsiteY3" fmla="*/ 1676319 h 4331019"/>
              <a:gd name="connsiteX4" fmla="*/ 572592 w 8520997"/>
              <a:gd name="connsiteY4" fmla="*/ 1021661 h 4331019"/>
              <a:gd name="connsiteX5" fmla="*/ 688096 w 8520997"/>
              <a:gd name="connsiteY5" fmla="*/ 443203 h 4331019"/>
              <a:gd name="connsiteX6" fmla="*/ 1248567 w 8520997"/>
              <a:gd name="connsiteY6" fmla="*/ 81753 h 4331019"/>
              <a:gd name="connsiteX7" fmla="*/ 1646018 w 8520997"/>
              <a:gd name="connsiteY7" fmla="*/ 790 h 4331019"/>
              <a:gd name="connsiteX8" fmla="*/ 3474660 w 8520997"/>
              <a:gd name="connsiteY8" fmla="*/ 69452 h 4331019"/>
              <a:gd name="connsiteX9" fmla="*/ 4344498 w 8520997"/>
              <a:gd name="connsiteY9" fmla="*/ 446270 h 4331019"/>
              <a:gd name="connsiteX10" fmla="*/ 5422729 w 8520997"/>
              <a:gd name="connsiteY10" fmla="*/ 934529 h 4331019"/>
              <a:gd name="connsiteX11" fmla="*/ 6620187 w 8520997"/>
              <a:gd name="connsiteY11" fmla="*/ 1397362 h 4331019"/>
              <a:gd name="connsiteX12" fmla="*/ 7701564 w 8520997"/>
              <a:gd name="connsiteY12" fmla="*/ 1858537 h 4331019"/>
              <a:gd name="connsiteX13" fmla="*/ 8122984 w 8520997"/>
              <a:gd name="connsiteY13" fmla="*/ 2105028 h 4331019"/>
              <a:gd name="connsiteX14" fmla="*/ 8488744 w 8520997"/>
              <a:gd name="connsiteY14" fmla="*/ 2446934 h 4331019"/>
              <a:gd name="connsiteX15" fmla="*/ 8464890 w 8520997"/>
              <a:gd name="connsiteY15" fmla="*/ 3011476 h 4331019"/>
              <a:gd name="connsiteX16" fmla="*/ 8154789 w 8520997"/>
              <a:gd name="connsiteY16" fmla="*/ 3512409 h 4331019"/>
              <a:gd name="connsiteX17" fmla="*/ 7606149 w 8520997"/>
              <a:gd name="connsiteY17" fmla="*/ 3862266 h 4331019"/>
              <a:gd name="connsiteX18" fmla="*/ 5793251 w 8520997"/>
              <a:gd name="connsiteY18" fmla="*/ 4251880 h 4331019"/>
              <a:gd name="connsiteX19" fmla="*/ 2382142 w 8520997"/>
              <a:gd name="connsiteY19" fmla="*/ 4212123 h 4331019"/>
              <a:gd name="connsiteX0" fmla="*/ 2382142 w 8520997"/>
              <a:gd name="connsiteY0" fmla="*/ 4215759 h 4334655"/>
              <a:gd name="connsiteX1" fmla="*/ 553342 w 8520997"/>
              <a:gd name="connsiteY1" fmla="*/ 3062820 h 4334655"/>
              <a:gd name="connsiteX2" fmla="*/ 20604 w 8520997"/>
              <a:gd name="connsiteY2" fmla="*/ 2307446 h 4334655"/>
              <a:gd name="connsiteX3" fmla="*/ 154102 w 8520997"/>
              <a:gd name="connsiteY3" fmla="*/ 1679955 h 4334655"/>
              <a:gd name="connsiteX4" fmla="*/ 572592 w 8520997"/>
              <a:gd name="connsiteY4" fmla="*/ 1025297 h 4334655"/>
              <a:gd name="connsiteX5" fmla="*/ 688096 w 8520997"/>
              <a:gd name="connsiteY5" fmla="*/ 446839 h 4334655"/>
              <a:gd name="connsiteX6" fmla="*/ 873182 w 8520997"/>
              <a:gd name="connsiteY6" fmla="*/ 140054 h 4334655"/>
              <a:gd name="connsiteX7" fmla="*/ 1646018 w 8520997"/>
              <a:gd name="connsiteY7" fmla="*/ 4426 h 4334655"/>
              <a:gd name="connsiteX8" fmla="*/ 3474660 w 8520997"/>
              <a:gd name="connsiteY8" fmla="*/ 73088 h 4334655"/>
              <a:gd name="connsiteX9" fmla="*/ 4344498 w 8520997"/>
              <a:gd name="connsiteY9" fmla="*/ 449906 h 4334655"/>
              <a:gd name="connsiteX10" fmla="*/ 5422729 w 8520997"/>
              <a:gd name="connsiteY10" fmla="*/ 938165 h 4334655"/>
              <a:gd name="connsiteX11" fmla="*/ 6620187 w 8520997"/>
              <a:gd name="connsiteY11" fmla="*/ 1400998 h 4334655"/>
              <a:gd name="connsiteX12" fmla="*/ 7701564 w 8520997"/>
              <a:gd name="connsiteY12" fmla="*/ 1862173 h 4334655"/>
              <a:gd name="connsiteX13" fmla="*/ 8122984 w 8520997"/>
              <a:gd name="connsiteY13" fmla="*/ 2108664 h 4334655"/>
              <a:gd name="connsiteX14" fmla="*/ 8488744 w 8520997"/>
              <a:gd name="connsiteY14" fmla="*/ 2450570 h 4334655"/>
              <a:gd name="connsiteX15" fmla="*/ 8464890 w 8520997"/>
              <a:gd name="connsiteY15" fmla="*/ 3015112 h 4334655"/>
              <a:gd name="connsiteX16" fmla="*/ 8154789 w 8520997"/>
              <a:gd name="connsiteY16" fmla="*/ 3516045 h 4334655"/>
              <a:gd name="connsiteX17" fmla="*/ 7606149 w 8520997"/>
              <a:gd name="connsiteY17" fmla="*/ 3865902 h 4334655"/>
              <a:gd name="connsiteX18" fmla="*/ 5793251 w 8520997"/>
              <a:gd name="connsiteY18" fmla="*/ 4255516 h 4334655"/>
              <a:gd name="connsiteX19" fmla="*/ 2382142 w 8520997"/>
              <a:gd name="connsiteY19" fmla="*/ 4215759 h 4334655"/>
              <a:gd name="connsiteX0" fmla="*/ 2382142 w 8520997"/>
              <a:gd name="connsiteY0" fmla="*/ 4530550 h 4649446"/>
              <a:gd name="connsiteX1" fmla="*/ 553342 w 8520997"/>
              <a:gd name="connsiteY1" fmla="*/ 3377611 h 4649446"/>
              <a:gd name="connsiteX2" fmla="*/ 20604 w 8520997"/>
              <a:gd name="connsiteY2" fmla="*/ 2622237 h 4649446"/>
              <a:gd name="connsiteX3" fmla="*/ 154102 w 8520997"/>
              <a:gd name="connsiteY3" fmla="*/ 1994746 h 4649446"/>
              <a:gd name="connsiteX4" fmla="*/ 572592 w 8520997"/>
              <a:gd name="connsiteY4" fmla="*/ 1340088 h 4649446"/>
              <a:gd name="connsiteX5" fmla="*/ 688096 w 8520997"/>
              <a:gd name="connsiteY5" fmla="*/ 761630 h 4649446"/>
              <a:gd name="connsiteX6" fmla="*/ 873182 w 8520997"/>
              <a:gd name="connsiteY6" fmla="*/ 454845 h 4649446"/>
              <a:gd name="connsiteX7" fmla="*/ 1126253 w 8520997"/>
              <a:gd name="connsiteY7" fmla="*/ 334 h 4649446"/>
              <a:gd name="connsiteX8" fmla="*/ 3474660 w 8520997"/>
              <a:gd name="connsiteY8" fmla="*/ 387879 h 4649446"/>
              <a:gd name="connsiteX9" fmla="*/ 4344498 w 8520997"/>
              <a:gd name="connsiteY9" fmla="*/ 764697 h 4649446"/>
              <a:gd name="connsiteX10" fmla="*/ 5422729 w 8520997"/>
              <a:gd name="connsiteY10" fmla="*/ 1252956 h 4649446"/>
              <a:gd name="connsiteX11" fmla="*/ 6620187 w 8520997"/>
              <a:gd name="connsiteY11" fmla="*/ 1715789 h 4649446"/>
              <a:gd name="connsiteX12" fmla="*/ 7701564 w 8520997"/>
              <a:gd name="connsiteY12" fmla="*/ 2176964 h 4649446"/>
              <a:gd name="connsiteX13" fmla="*/ 8122984 w 8520997"/>
              <a:gd name="connsiteY13" fmla="*/ 2423455 h 4649446"/>
              <a:gd name="connsiteX14" fmla="*/ 8488744 w 8520997"/>
              <a:gd name="connsiteY14" fmla="*/ 2765361 h 4649446"/>
              <a:gd name="connsiteX15" fmla="*/ 8464890 w 8520997"/>
              <a:gd name="connsiteY15" fmla="*/ 3329903 h 4649446"/>
              <a:gd name="connsiteX16" fmla="*/ 8154789 w 8520997"/>
              <a:gd name="connsiteY16" fmla="*/ 3830836 h 4649446"/>
              <a:gd name="connsiteX17" fmla="*/ 7606149 w 8520997"/>
              <a:gd name="connsiteY17" fmla="*/ 4180693 h 4649446"/>
              <a:gd name="connsiteX18" fmla="*/ 5793251 w 8520997"/>
              <a:gd name="connsiteY18" fmla="*/ 4570307 h 4649446"/>
              <a:gd name="connsiteX19" fmla="*/ 2382142 w 8520997"/>
              <a:gd name="connsiteY19" fmla="*/ 4530550 h 4649446"/>
              <a:gd name="connsiteX0" fmla="*/ 2382142 w 8520997"/>
              <a:gd name="connsiteY0" fmla="*/ 4531813 h 4650709"/>
              <a:gd name="connsiteX1" fmla="*/ 553342 w 8520997"/>
              <a:gd name="connsiteY1" fmla="*/ 3378874 h 4650709"/>
              <a:gd name="connsiteX2" fmla="*/ 20604 w 8520997"/>
              <a:gd name="connsiteY2" fmla="*/ 2623500 h 4650709"/>
              <a:gd name="connsiteX3" fmla="*/ 154102 w 8520997"/>
              <a:gd name="connsiteY3" fmla="*/ 1996009 h 4650709"/>
              <a:gd name="connsiteX4" fmla="*/ 572592 w 8520997"/>
              <a:gd name="connsiteY4" fmla="*/ 1341351 h 4650709"/>
              <a:gd name="connsiteX5" fmla="*/ 688096 w 8520997"/>
              <a:gd name="connsiteY5" fmla="*/ 762893 h 4650709"/>
              <a:gd name="connsiteX6" fmla="*/ 873182 w 8520997"/>
              <a:gd name="connsiteY6" fmla="*/ 456108 h 4650709"/>
              <a:gd name="connsiteX7" fmla="*/ 1126253 w 8520997"/>
              <a:gd name="connsiteY7" fmla="*/ 1597 h 4650709"/>
              <a:gd name="connsiteX8" fmla="*/ 3503536 w 8520997"/>
              <a:gd name="connsiteY8" fmla="*/ 626027 h 4650709"/>
              <a:gd name="connsiteX9" fmla="*/ 4344498 w 8520997"/>
              <a:gd name="connsiteY9" fmla="*/ 765960 h 4650709"/>
              <a:gd name="connsiteX10" fmla="*/ 5422729 w 8520997"/>
              <a:gd name="connsiteY10" fmla="*/ 1254219 h 4650709"/>
              <a:gd name="connsiteX11" fmla="*/ 6620187 w 8520997"/>
              <a:gd name="connsiteY11" fmla="*/ 1717052 h 4650709"/>
              <a:gd name="connsiteX12" fmla="*/ 7701564 w 8520997"/>
              <a:gd name="connsiteY12" fmla="*/ 2178227 h 4650709"/>
              <a:gd name="connsiteX13" fmla="*/ 8122984 w 8520997"/>
              <a:gd name="connsiteY13" fmla="*/ 2424718 h 4650709"/>
              <a:gd name="connsiteX14" fmla="*/ 8488744 w 8520997"/>
              <a:gd name="connsiteY14" fmla="*/ 2766624 h 4650709"/>
              <a:gd name="connsiteX15" fmla="*/ 8464890 w 8520997"/>
              <a:gd name="connsiteY15" fmla="*/ 3331166 h 4650709"/>
              <a:gd name="connsiteX16" fmla="*/ 8154789 w 8520997"/>
              <a:gd name="connsiteY16" fmla="*/ 3832099 h 4650709"/>
              <a:gd name="connsiteX17" fmla="*/ 7606149 w 8520997"/>
              <a:gd name="connsiteY17" fmla="*/ 4181956 h 4650709"/>
              <a:gd name="connsiteX18" fmla="*/ 5793251 w 8520997"/>
              <a:gd name="connsiteY18" fmla="*/ 4571570 h 4650709"/>
              <a:gd name="connsiteX19" fmla="*/ 2382142 w 8520997"/>
              <a:gd name="connsiteY19" fmla="*/ 4531813 h 4650709"/>
              <a:gd name="connsiteX0" fmla="*/ 2382142 w 8520997"/>
              <a:gd name="connsiteY0" fmla="*/ 4531813 h 4650709"/>
              <a:gd name="connsiteX1" fmla="*/ 553342 w 8520997"/>
              <a:gd name="connsiteY1" fmla="*/ 3378874 h 4650709"/>
              <a:gd name="connsiteX2" fmla="*/ 20604 w 8520997"/>
              <a:gd name="connsiteY2" fmla="*/ 2623500 h 4650709"/>
              <a:gd name="connsiteX3" fmla="*/ 154102 w 8520997"/>
              <a:gd name="connsiteY3" fmla="*/ 1996009 h 4650709"/>
              <a:gd name="connsiteX4" fmla="*/ 572592 w 8520997"/>
              <a:gd name="connsiteY4" fmla="*/ 1341351 h 4650709"/>
              <a:gd name="connsiteX5" fmla="*/ 688096 w 8520997"/>
              <a:gd name="connsiteY5" fmla="*/ 762893 h 4650709"/>
              <a:gd name="connsiteX6" fmla="*/ 873182 w 8520997"/>
              <a:gd name="connsiteY6" fmla="*/ 456108 h 4650709"/>
              <a:gd name="connsiteX7" fmla="*/ 1126253 w 8520997"/>
              <a:gd name="connsiteY7" fmla="*/ 1597 h 4650709"/>
              <a:gd name="connsiteX8" fmla="*/ 3503536 w 8520997"/>
              <a:gd name="connsiteY8" fmla="*/ 626027 h 4650709"/>
              <a:gd name="connsiteX9" fmla="*/ 4450376 w 8520997"/>
              <a:gd name="connsiteY9" fmla="*/ 1230617 h 4650709"/>
              <a:gd name="connsiteX10" fmla="*/ 5422729 w 8520997"/>
              <a:gd name="connsiteY10" fmla="*/ 1254219 h 4650709"/>
              <a:gd name="connsiteX11" fmla="*/ 6620187 w 8520997"/>
              <a:gd name="connsiteY11" fmla="*/ 1717052 h 4650709"/>
              <a:gd name="connsiteX12" fmla="*/ 7701564 w 8520997"/>
              <a:gd name="connsiteY12" fmla="*/ 2178227 h 4650709"/>
              <a:gd name="connsiteX13" fmla="*/ 8122984 w 8520997"/>
              <a:gd name="connsiteY13" fmla="*/ 2424718 h 4650709"/>
              <a:gd name="connsiteX14" fmla="*/ 8488744 w 8520997"/>
              <a:gd name="connsiteY14" fmla="*/ 2766624 h 4650709"/>
              <a:gd name="connsiteX15" fmla="*/ 8464890 w 8520997"/>
              <a:gd name="connsiteY15" fmla="*/ 3331166 h 4650709"/>
              <a:gd name="connsiteX16" fmla="*/ 8154789 w 8520997"/>
              <a:gd name="connsiteY16" fmla="*/ 3832099 h 4650709"/>
              <a:gd name="connsiteX17" fmla="*/ 7606149 w 8520997"/>
              <a:gd name="connsiteY17" fmla="*/ 4181956 h 4650709"/>
              <a:gd name="connsiteX18" fmla="*/ 5793251 w 8520997"/>
              <a:gd name="connsiteY18" fmla="*/ 4571570 h 4650709"/>
              <a:gd name="connsiteX19" fmla="*/ 2382142 w 8520997"/>
              <a:gd name="connsiteY19" fmla="*/ 4531813 h 4650709"/>
              <a:gd name="connsiteX0" fmla="*/ 2382142 w 8520997"/>
              <a:gd name="connsiteY0" fmla="*/ 4531813 h 4650709"/>
              <a:gd name="connsiteX1" fmla="*/ 553342 w 8520997"/>
              <a:gd name="connsiteY1" fmla="*/ 3378874 h 4650709"/>
              <a:gd name="connsiteX2" fmla="*/ 20604 w 8520997"/>
              <a:gd name="connsiteY2" fmla="*/ 2623500 h 4650709"/>
              <a:gd name="connsiteX3" fmla="*/ 154102 w 8520997"/>
              <a:gd name="connsiteY3" fmla="*/ 1996009 h 4650709"/>
              <a:gd name="connsiteX4" fmla="*/ 572592 w 8520997"/>
              <a:gd name="connsiteY4" fmla="*/ 1341351 h 4650709"/>
              <a:gd name="connsiteX5" fmla="*/ 688096 w 8520997"/>
              <a:gd name="connsiteY5" fmla="*/ 762893 h 4650709"/>
              <a:gd name="connsiteX6" fmla="*/ 873182 w 8520997"/>
              <a:gd name="connsiteY6" fmla="*/ 456108 h 4650709"/>
              <a:gd name="connsiteX7" fmla="*/ 1126253 w 8520997"/>
              <a:gd name="connsiteY7" fmla="*/ 1597 h 4650709"/>
              <a:gd name="connsiteX8" fmla="*/ 3503536 w 8520997"/>
              <a:gd name="connsiteY8" fmla="*/ 626027 h 4650709"/>
              <a:gd name="connsiteX9" fmla="*/ 4450376 w 8520997"/>
              <a:gd name="connsiteY9" fmla="*/ 1230617 h 4650709"/>
              <a:gd name="connsiteX10" fmla="*/ 5644110 w 8520997"/>
              <a:gd name="connsiteY10" fmla="*/ 1518436 h 4650709"/>
              <a:gd name="connsiteX11" fmla="*/ 6620187 w 8520997"/>
              <a:gd name="connsiteY11" fmla="*/ 1717052 h 4650709"/>
              <a:gd name="connsiteX12" fmla="*/ 7701564 w 8520997"/>
              <a:gd name="connsiteY12" fmla="*/ 2178227 h 4650709"/>
              <a:gd name="connsiteX13" fmla="*/ 8122984 w 8520997"/>
              <a:gd name="connsiteY13" fmla="*/ 2424718 h 4650709"/>
              <a:gd name="connsiteX14" fmla="*/ 8488744 w 8520997"/>
              <a:gd name="connsiteY14" fmla="*/ 2766624 h 4650709"/>
              <a:gd name="connsiteX15" fmla="*/ 8464890 w 8520997"/>
              <a:gd name="connsiteY15" fmla="*/ 3331166 h 4650709"/>
              <a:gd name="connsiteX16" fmla="*/ 8154789 w 8520997"/>
              <a:gd name="connsiteY16" fmla="*/ 3832099 h 4650709"/>
              <a:gd name="connsiteX17" fmla="*/ 7606149 w 8520997"/>
              <a:gd name="connsiteY17" fmla="*/ 4181956 h 4650709"/>
              <a:gd name="connsiteX18" fmla="*/ 5793251 w 8520997"/>
              <a:gd name="connsiteY18" fmla="*/ 4571570 h 4650709"/>
              <a:gd name="connsiteX19" fmla="*/ 2382142 w 8520997"/>
              <a:gd name="connsiteY19" fmla="*/ 4531813 h 4650709"/>
              <a:gd name="connsiteX0" fmla="*/ 2382142 w 8520997"/>
              <a:gd name="connsiteY0" fmla="*/ 4532698 h 4651594"/>
              <a:gd name="connsiteX1" fmla="*/ 553342 w 8520997"/>
              <a:gd name="connsiteY1" fmla="*/ 3379759 h 4651594"/>
              <a:gd name="connsiteX2" fmla="*/ 20604 w 8520997"/>
              <a:gd name="connsiteY2" fmla="*/ 2624385 h 4651594"/>
              <a:gd name="connsiteX3" fmla="*/ 154102 w 8520997"/>
              <a:gd name="connsiteY3" fmla="*/ 1996894 h 4651594"/>
              <a:gd name="connsiteX4" fmla="*/ 572592 w 8520997"/>
              <a:gd name="connsiteY4" fmla="*/ 1342236 h 4651594"/>
              <a:gd name="connsiteX5" fmla="*/ 688096 w 8520997"/>
              <a:gd name="connsiteY5" fmla="*/ 763778 h 4651594"/>
              <a:gd name="connsiteX6" fmla="*/ 873182 w 8520997"/>
              <a:gd name="connsiteY6" fmla="*/ 456993 h 4651594"/>
              <a:gd name="connsiteX7" fmla="*/ 1126253 w 8520997"/>
              <a:gd name="connsiteY7" fmla="*/ 2482 h 4651594"/>
              <a:gd name="connsiteX8" fmla="*/ 3051149 w 8520997"/>
              <a:gd name="connsiteY8" fmla="*/ 672467 h 4651594"/>
              <a:gd name="connsiteX9" fmla="*/ 4450376 w 8520997"/>
              <a:gd name="connsiteY9" fmla="*/ 1231502 h 4651594"/>
              <a:gd name="connsiteX10" fmla="*/ 5644110 w 8520997"/>
              <a:gd name="connsiteY10" fmla="*/ 1519321 h 4651594"/>
              <a:gd name="connsiteX11" fmla="*/ 6620187 w 8520997"/>
              <a:gd name="connsiteY11" fmla="*/ 1717937 h 4651594"/>
              <a:gd name="connsiteX12" fmla="*/ 7701564 w 8520997"/>
              <a:gd name="connsiteY12" fmla="*/ 2179112 h 4651594"/>
              <a:gd name="connsiteX13" fmla="*/ 8122984 w 8520997"/>
              <a:gd name="connsiteY13" fmla="*/ 2425603 h 4651594"/>
              <a:gd name="connsiteX14" fmla="*/ 8488744 w 8520997"/>
              <a:gd name="connsiteY14" fmla="*/ 2767509 h 4651594"/>
              <a:gd name="connsiteX15" fmla="*/ 8464890 w 8520997"/>
              <a:gd name="connsiteY15" fmla="*/ 3332051 h 4651594"/>
              <a:gd name="connsiteX16" fmla="*/ 8154789 w 8520997"/>
              <a:gd name="connsiteY16" fmla="*/ 3832984 h 4651594"/>
              <a:gd name="connsiteX17" fmla="*/ 7606149 w 8520997"/>
              <a:gd name="connsiteY17" fmla="*/ 4182841 h 4651594"/>
              <a:gd name="connsiteX18" fmla="*/ 5793251 w 8520997"/>
              <a:gd name="connsiteY18" fmla="*/ 4572455 h 4651594"/>
              <a:gd name="connsiteX19" fmla="*/ 2382142 w 8520997"/>
              <a:gd name="connsiteY19" fmla="*/ 4532698 h 4651594"/>
              <a:gd name="connsiteX0" fmla="*/ 2382142 w 8520997"/>
              <a:gd name="connsiteY0" fmla="*/ 4532698 h 4651594"/>
              <a:gd name="connsiteX1" fmla="*/ 553342 w 8520997"/>
              <a:gd name="connsiteY1" fmla="*/ 3379759 h 4651594"/>
              <a:gd name="connsiteX2" fmla="*/ 20604 w 8520997"/>
              <a:gd name="connsiteY2" fmla="*/ 2624385 h 4651594"/>
              <a:gd name="connsiteX3" fmla="*/ 154102 w 8520997"/>
              <a:gd name="connsiteY3" fmla="*/ 1996894 h 4651594"/>
              <a:gd name="connsiteX4" fmla="*/ 572592 w 8520997"/>
              <a:gd name="connsiteY4" fmla="*/ 1342236 h 4651594"/>
              <a:gd name="connsiteX5" fmla="*/ 688096 w 8520997"/>
              <a:gd name="connsiteY5" fmla="*/ 763778 h 4651594"/>
              <a:gd name="connsiteX6" fmla="*/ 873182 w 8520997"/>
              <a:gd name="connsiteY6" fmla="*/ 456993 h 4651594"/>
              <a:gd name="connsiteX7" fmla="*/ 1126253 w 8520997"/>
              <a:gd name="connsiteY7" fmla="*/ 2482 h 4651594"/>
              <a:gd name="connsiteX8" fmla="*/ 3051149 w 8520997"/>
              <a:gd name="connsiteY8" fmla="*/ 672467 h 4651594"/>
              <a:gd name="connsiteX9" fmla="*/ 4464329 w 8520997"/>
              <a:gd name="connsiteY9" fmla="*/ 1179759 h 4651594"/>
              <a:gd name="connsiteX10" fmla="*/ 4450376 w 8520997"/>
              <a:gd name="connsiteY10" fmla="*/ 1231502 h 4651594"/>
              <a:gd name="connsiteX11" fmla="*/ 5644110 w 8520997"/>
              <a:gd name="connsiteY11" fmla="*/ 1519321 h 4651594"/>
              <a:gd name="connsiteX12" fmla="*/ 6620187 w 8520997"/>
              <a:gd name="connsiteY12" fmla="*/ 1717937 h 4651594"/>
              <a:gd name="connsiteX13" fmla="*/ 7701564 w 8520997"/>
              <a:gd name="connsiteY13" fmla="*/ 2179112 h 4651594"/>
              <a:gd name="connsiteX14" fmla="*/ 8122984 w 8520997"/>
              <a:gd name="connsiteY14" fmla="*/ 2425603 h 4651594"/>
              <a:gd name="connsiteX15" fmla="*/ 8488744 w 8520997"/>
              <a:gd name="connsiteY15" fmla="*/ 2767509 h 4651594"/>
              <a:gd name="connsiteX16" fmla="*/ 8464890 w 8520997"/>
              <a:gd name="connsiteY16" fmla="*/ 3332051 h 4651594"/>
              <a:gd name="connsiteX17" fmla="*/ 8154789 w 8520997"/>
              <a:gd name="connsiteY17" fmla="*/ 3832984 h 4651594"/>
              <a:gd name="connsiteX18" fmla="*/ 7606149 w 8520997"/>
              <a:gd name="connsiteY18" fmla="*/ 4182841 h 4651594"/>
              <a:gd name="connsiteX19" fmla="*/ 5793251 w 8520997"/>
              <a:gd name="connsiteY19" fmla="*/ 4572455 h 4651594"/>
              <a:gd name="connsiteX20" fmla="*/ 2382142 w 8520997"/>
              <a:gd name="connsiteY20" fmla="*/ 4532698 h 4651594"/>
              <a:gd name="connsiteX0" fmla="*/ 2382142 w 8520997"/>
              <a:gd name="connsiteY0" fmla="*/ 4532698 h 4651594"/>
              <a:gd name="connsiteX1" fmla="*/ 553342 w 8520997"/>
              <a:gd name="connsiteY1" fmla="*/ 3379759 h 4651594"/>
              <a:gd name="connsiteX2" fmla="*/ 20604 w 8520997"/>
              <a:gd name="connsiteY2" fmla="*/ 2624385 h 4651594"/>
              <a:gd name="connsiteX3" fmla="*/ 154102 w 8520997"/>
              <a:gd name="connsiteY3" fmla="*/ 1996894 h 4651594"/>
              <a:gd name="connsiteX4" fmla="*/ 572592 w 8520997"/>
              <a:gd name="connsiteY4" fmla="*/ 1342236 h 4651594"/>
              <a:gd name="connsiteX5" fmla="*/ 688096 w 8520997"/>
              <a:gd name="connsiteY5" fmla="*/ 763778 h 4651594"/>
              <a:gd name="connsiteX6" fmla="*/ 873182 w 8520997"/>
              <a:gd name="connsiteY6" fmla="*/ 456993 h 4651594"/>
              <a:gd name="connsiteX7" fmla="*/ 1126253 w 8520997"/>
              <a:gd name="connsiteY7" fmla="*/ 2482 h 4651594"/>
              <a:gd name="connsiteX8" fmla="*/ 3051149 w 8520997"/>
              <a:gd name="connsiteY8" fmla="*/ 672467 h 4651594"/>
              <a:gd name="connsiteX9" fmla="*/ 4464329 w 8520997"/>
              <a:gd name="connsiteY9" fmla="*/ 1179759 h 4651594"/>
              <a:gd name="connsiteX10" fmla="*/ 4450376 w 8520997"/>
              <a:gd name="connsiteY10" fmla="*/ 1231502 h 4651594"/>
              <a:gd name="connsiteX11" fmla="*/ 5798114 w 8520997"/>
              <a:gd name="connsiteY11" fmla="*/ 1528432 h 4651594"/>
              <a:gd name="connsiteX12" fmla="*/ 6620187 w 8520997"/>
              <a:gd name="connsiteY12" fmla="*/ 1717937 h 4651594"/>
              <a:gd name="connsiteX13" fmla="*/ 7701564 w 8520997"/>
              <a:gd name="connsiteY13" fmla="*/ 2179112 h 4651594"/>
              <a:gd name="connsiteX14" fmla="*/ 8122984 w 8520997"/>
              <a:gd name="connsiteY14" fmla="*/ 2425603 h 4651594"/>
              <a:gd name="connsiteX15" fmla="*/ 8488744 w 8520997"/>
              <a:gd name="connsiteY15" fmla="*/ 2767509 h 4651594"/>
              <a:gd name="connsiteX16" fmla="*/ 8464890 w 8520997"/>
              <a:gd name="connsiteY16" fmla="*/ 3332051 h 4651594"/>
              <a:gd name="connsiteX17" fmla="*/ 8154789 w 8520997"/>
              <a:gd name="connsiteY17" fmla="*/ 3832984 h 4651594"/>
              <a:gd name="connsiteX18" fmla="*/ 7606149 w 8520997"/>
              <a:gd name="connsiteY18" fmla="*/ 4182841 h 4651594"/>
              <a:gd name="connsiteX19" fmla="*/ 5793251 w 8520997"/>
              <a:gd name="connsiteY19" fmla="*/ 4572455 h 4651594"/>
              <a:gd name="connsiteX20" fmla="*/ 2382142 w 8520997"/>
              <a:gd name="connsiteY20" fmla="*/ 4532698 h 4651594"/>
              <a:gd name="connsiteX0" fmla="*/ 2382142 w 8520997"/>
              <a:gd name="connsiteY0" fmla="*/ 4532698 h 4651594"/>
              <a:gd name="connsiteX1" fmla="*/ 553342 w 8520997"/>
              <a:gd name="connsiteY1" fmla="*/ 3379759 h 4651594"/>
              <a:gd name="connsiteX2" fmla="*/ 20604 w 8520997"/>
              <a:gd name="connsiteY2" fmla="*/ 2624385 h 4651594"/>
              <a:gd name="connsiteX3" fmla="*/ 154102 w 8520997"/>
              <a:gd name="connsiteY3" fmla="*/ 1996894 h 4651594"/>
              <a:gd name="connsiteX4" fmla="*/ 572592 w 8520997"/>
              <a:gd name="connsiteY4" fmla="*/ 1342236 h 4651594"/>
              <a:gd name="connsiteX5" fmla="*/ 688096 w 8520997"/>
              <a:gd name="connsiteY5" fmla="*/ 763778 h 4651594"/>
              <a:gd name="connsiteX6" fmla="*/ 873182 w 8520997"/>
              <a:gd name="connsiteY6" fmla="*/ 456993 h 4651594"/>
              <a:gd name="connsiteX7" fmla="*/ 1126253 w 8520997"/>
              <a:gd name="connsiteY7" fmla="*/ 2482 h 4651594"/>
              <a:gd name="connsiteX8" fmla="*/ 3051149 w 8520997"/>
              <a:gd name="connsiteY8" fmla="*/ 672467 h 4651594"/>
              <a:gd name="connsiteX9" fmla="*/ 4464329 w 8520997"/>
              <a:gd name="connsiteY9" fmla="*/ 1179759 h 4651594"/>
              <a:gd name="connsiteX10" fmla="*/ 4825761 w 8520997"/>
              <a:gd name="connsiteY10" fmla="*/ 1277056 h 4651594"/>
              <a:gd name="connsiteX11" fmla="*/ 5798114 w 8520997"/>
              <a:gd name="connsiteY11" fmla="*/ 1528432 h 4651594"/>
              <a:gd name="connsiteX12" fmla="*/ 6620187 w 8520997"/>
              <a:gd name="connsiteY12" fmla="*/ 1717937 h 4651594"/>
              <a:gd name="connsiteX13" fmla="*/ 7701564 w 8520997"/>
              <a:gd name="connsiteY13" fmla="*/ 2179112 h 4651594"/>
              <a:gd name="connsiteX14" fmla="*/ 8122984 w 8520997"/>
              <a:gd name="connsiteY14" fmla="*/ 2425603 h 4651594"/>
              <a:gd name="connsiteX15" fmla="*/ 8488744 w 8520997"/>
              <a:gd name="connsiteY15" fmla="*/ 2767509 h 4651594"/>
              <a:gd name="connsiteX16" fmla="*/ 8464890 w 8520997"/>
              <a:gd name="connsiteY16" fmla="*/ 3332051 h 4651594"/>
              <a:gd name="connsiteX17" fmla="*/ 8154789 w 8520997"/>
              <a:gd name="connsiteY17" fmla="*/ 3832984 h 4651594"/>
              <a:gd name="connsiteX18" fmla="*/ 7606149 w 8520997"/>
              <a:gd name="connsiteY18" fmla="*/ 4182841 h 4651594"/>
              <a:gd name="connsiteX19" fmla="*/ 5793251 w 8520997"/>
              <a:gd name="connsiteY19" fmla="*/ 4572455 h 4651594"/>
              <a:gd name="connsiteX20" fmla="*/ 2382142 w 8520997"/>
              <a:gd name="connsiteY20" fmla="*/ 4532698 h 4651594"/>
              <a:gd name="connsiteX0" fmla="*/ 2382142 w 8520997"/>
              <a:gd name="connsiteY0" fmla="*/ 4532698 h 4651594"/>
              <a:gd name="connsiteX1" fmla="*/ 553342 w 8520997"/>
              <a:gd name="connsiteY1" fmla="*/ 3379759 h 4651594"/>
              <a:gd name="connsiteX2" fmla="*/ 20604 w 8520997"/>
              <a:gd name="connsiteY2" fmla="*/ 2624385 h 4651594"/>
              <a:gd name="connsiteX3" fmla="*/ 154102 w 8520997"/>
              <a:gd name="connsiteY3" fmla="*/ 1996894 h 4651594"/>
              <a:gd name="connsiteX4" fmla="*/ 572592 w 8520997"/>
              <a:gd name="connsiteY4" fmla="*/ 1342236 h 4651594"/>
              <a:gd name="connsiteX5" fmla="*/ 688096 w 8520997"/>
              <a:gd name="connsiteY5" fmla="*/ 763778 h 4651594"/>
              <a:gd name="connsiteX6" fmla="*/ 873182 w 8520997"/>
              <a:gd name="connsiteY6" fmla="*/ 456993 h 4651594"/>
              <a:gd name="connsiteX7" fmla="*/ 1126253 w 8520997"/>
              <a:gd name="connsiteY7" fmla="*/ 2482 h 4651594"/>
              <a:gd name="connsiteX8" fmla="*/ 3051149 w 8520997"/>
              <a:gd name="connsiteY8" fmla="*/ 672467 h 4651594"/>
              <a:gd name="connsiteX9" fmla="*/ 4464329 w 8520997"/>
              <a:gd name="connsiteY9" fmla="*/ 1179759 h 4651594"/>
              <a:gd name="connsiteX10" fmla="*/ 4825761 w 8520997"/>
              <a:gd name="connsiteY10" fmla="*/ 1277056 h 4651594"/>
              <a:gd name="connsiteX11" fmla="*/ 5798114 w 8520997"/>
              <a:gd name="connsiteY11" fmla="*/ 1528432 h 4651594"/>
              <a:gd name="connsiteX12" fmla="*/ 6620187 w 8520997"/>
              <a:gd name="connsiteY12" fmla="*/ 1717937 h 4651594"/>
              <a:gd name="connsiteX13" fmla="*/ 7701564 w 8520997"/>
              <a:gd name="connsiteY13" fmla="*/ 2179112 h 4651594"/>
              <a:gd name="connsiteX14" fmla="*/ 8122984 w 8520997"/>
              <a:gd name="connsiteY14" fmla="*/ 2425603 h 4651594"/>
              <a:gd name="connsiteX15" fmla="*/ 8488744 w 8520997"/>
              <a:gd name="connsiteY15" fmla="*/ 2767509 h 4651594"/>
              <a:gd name="connsiteX16" fmla="*/ 8464890 w 8520997"/>
              <a:gd name="connsiteY16" fmla="*/ 3332051 h 4651594"/>
              <a:gd name="connsiteX17" fmla="*/ 8154789 w 8520997"/>
              <a:gd name="connsiteY17" fmla="*/ 3832984 h 4651594"/>
              <a:gd name="connsiteX18" fmla="*/ 7606149 w 8520997"/>
              <a:gd name="connsiteY18" fmla="*/ 4182841 h 4651594"/>
              <a:gd name="connsiteX19" fmla="*/ 5793251 w 8520997"/>
              <a:gd name="connsiteY19" fmla="*/ 4572455 h 4651594"/>
              <a:gd name="connsiteX20" fmla="*/ 2382142 w 8520997"/>
              <a:gd name="connsiteY20" fmla="*/ 4532698 h 4651594"/>
              <a:gd name="connsiteX0" fmla="*/ 2382142 w 8520997"/>
              <a:gd name="connsiteY0" fmla="*/ 4532698 h 4651594"/>
              <a:gd name="connsiteX1" fmla="*/ 553342 w 8520997"/>
              <a:gd name="connsiteY1" fmla="*/ 3379759 h 4651594"/>
              <a:gd name="connsiteX2" fmla="*/ 20604 w 8520997"/>
              <a:gd name="connsiteY2" fmla="*/ 2624385 h 4651594"/>
              <a:gd name="connsiteX3" fmla="*/ 154102 w 8520997"/>
              <a:gd name="connsiteY3" fmla="*/ 1996894 h 4651594"/>
              <a:gd name="connsiteX4" fmla="*/ 572592 w 8520997"/>
              <a:gd name="connsiteY4" fmla="*/ 1342236 h 4651594"/>
              <a:gd name="connsiteX5" fmla="*/ 688096 w 8520997"/>
              <a:gd name="connsiteY5" fmla="*/ 763778 h 4651594"/>
              <a:gd name="connsiteX6" fmla="*/ 873182 w 8520997"/>
              <a:gd name="connsiteY6" fmla="*/ 456993 h 4651594"/>
              <a:gd name="connsiteX7" fmla="*/ 1126253 w 8520997"/>
              <a:gd name="connsiteY7" fmla="*/ 2482 h 4651594"/>
              <a:gd name="connsiteX8" fmla="*/ 3051149 w 8520997"/>
              <a:gd name="connsiteY8" fmla="*/ 672467 h 4651594"/>
              <a:gd name="connsiteX9" fmla="*/ 4464329 w 8520997"/>
              <a:gd name="connsiteY9" fmla="*/ 1179759 h 4651594"/>
              <a:gd name="connsiteX10" fmla="*/ 4825761 w 8520997"/>
              <a:gd name="connsiteY10" fmla="*/ 1277056 h 4651594"/>
              <a:gd name="connsiteX11" fmla="*/ 5798114 w 8520997"/>
              <a:gd name="connsiteY11" fmla="*/ 1528432 h 4651594"/>
              <a:gd name="connsiteX12" fmla="*/ 6822318 w 8520997"/>
              <a:gd name="connsiteY12" fmla="*/ 1872823 h 4651594"/>
              <a:gd name="connsiteX13" fmla="*/ 7701564 w 8520997"/>
              <a:gd name="connsiteY13" fmla="*/ 2179112 h 4651594"/>
              <a:gd name="connsiteX14" fmla="*/ 8122984 w 8520997"/>
              <a:gd name="connsiteY14" fmla="*/ 2425603 h 4651594"/>
              <a:gd name="connsiteX15" fmla="*/ 8488744 w 8520997"/>
              <a:gd name="connsiteY15" fmla="*/ 2767509 h 4651594"/>
              <a:gd name="connsiteX16" fmla="*/ 8464890 w 8520997"/>
              <a:gd name="connsiteY16" fmla="*/ 3332051 h 4651594"/>
              <a:gd name="connsiteX17" fmla="*/ 8154789 w 8520997"/>
              <a:gd name="connsiteY17" fmla="*/ 3832984 h 4651594"/>
              <a:gd name="connsiteX18" fmla="*/ 7606149 w 8520997"/>
              <a:gd name="connsiteY18" fmla="*/ 4182841 h 4651594"/>
              <a:gd name="connsiteX19" fmla="*/ 5793251 w 8520997"/>
              <a:gd name="connsiteY19" fmla="*/ 4572455 h 4651594"/>
              <a:gd name="connsiteX20" fmla="*/ 2382142 w 8520997"/>
              <a:gd name="connsiteY20" fmla="*/ 4532698 h 4651594"/>
              <a:gd name="connsiteX0" fmla="*/ 2382142 w 8520997"/>
              <a:gd name="connsiteY0" fmla="*/ 4532698 h 4651594"/>
              <a:gd name="connsiteX1" fmla="*/ 553342 w 8520997"/>
              <a:gd name="connsiteY1" fmla="*/ 3379759 h 4651594"/>
              <a:gd name="connsiteX2" fmla="*/ 20604 w 8520997"/>
              <a:gd name="connsiteY2" fmla="*/ 2624385 h 4651594"/>
              <a:gd name="connsiteX3" fmla="*/ 154102 w 8520997"/>
              <a:gd name="connsiteY3" fmla="*/ 1996894 h 4651594"/>
              <a:gd name="connsiteX4" fmla="*/ 572592 w 8520997"/>
              <a:gd name="connsiteY4" fmla="*/ 1342236 h 4651594"/>
              <a:gd name="connsiteX5" fmla="*/ 688096 w 8520997"/>
              <a:gd name="connsiteY5" fmla="*/ 763778 h 4651594"/>
              <a:gd name="connsiteX6" fmla="*/ 873182 w 8520997"/>
              <a:gd name="connsiteY6" fmla="*/ 456993 h 4651594"/>
              <a:gd name="connsiteX7" fmla="*/ 1126253 w 8520997"/>
              <a:gd name="connsiteY7" fmla="*/ 2482 h 4651594"/>
              <a:gd name="connsiteX8" fmla="*/ 3051149 w 8520997"/>
              <a:gd name="connsiteY8" fmla="*/ 672467 h 4651594"/>
              <a:gd name="connsiteX9" fmla="*/ 4464329 w 8520997"/>
              <a:gd name="connsiteY9" fmla="*/ 1179759 h 4651594"/>
              <a:gd name="connsiteX10" fmla="*/ 4825761 w 8520997"/>
              <a:gd name="connsiteY10" fmla="*/ 1277056 h 4651594"/>
              <a:gd name="connsiteX11" fmla="*/ 5894367 w 8520997"/>
              <a:gd name="connsiteY11" fmla="*/ 1583098 h 4651594"/>
              <a:gd name="connsiteX12" fmla="*/ 6822318 w 8520997"/>
              <a:gd name="connsiteY12" fmla="*/ 1872823 h 4651594"/>
              <a:gd name="connsiteX13" fmla="*/ 7701564 w 8520997"/>
              <a:gd name="connsiteY13" fmla="*/ 2179112 h 4651594"/>
              <a:gd name="connsiteX14" fmla="*/ 8122984 w 8520997"/>
              <a:gd name="connsiteY14" fmla="*/ 2425603 h 4651594"/>
              <a:gd name="connsiteX15" fmla="*/ 8488744 w 8520997"/>
              <a:gd name="connsiteY15" fmla="*/ 2767509 h 4651594"/>
              <a:gd name="connsiteX16" fmla="*/ 8464890 w 8520997"/>
              <a:gd name="connsiteY16" fmla="*/ 3332051 h 4651594"/>
              <a:gd name="connsiteX17" fmla="*/ 8154789 w 8520997"/>
              <a:gd name="connsiteY17" fmla="*/ 3832984 h 4651594"/>
              <a:gd name="connsiteX18" fmla="*/ 7606149 w 8520997"/>
              <a:gd name="connsiteY18" fmla="*/ 4182841 h 4651594"/>
              <a:gd name="connsiteX19" fmla="*/ 5793251 w 8520997"/>
              <a:gd name="connsiteY19" fmla="*/ 4572455 h 4651594"/>
              <a:gd name="connsiteX20" fmla="*/ 2382142 w 8520997"/>
              <a:gd name="connsiteY20" fmla="*/ 4532698 h 4651594"/>
              <a:gd name="connsiteX0" fmla="*/ 2378418 w 8517273"/>
              <a:gd name="connsiteY0" fmla="*/ 4532698 h 4651594"/>
              <a:gd name="connsiteX1" fmla="*/ 549618 w 8517273"/>
              <a:gd name="connsiteY1" fmla="*/ 3379759 h 4651594"/>
              <a:gd name="connsiteX2" fmla="*/ 16880 w 8517273"/>
              <a:gd name="connsiteY2" fmla="*/ 2624385 h 4651594"/>
              <a:gd name="connsiteX3" fmla="*/ 150378 w 8517273"/>
              <a:gd name="connsiteY3" fmla="*/ 1996894 h 4651594"/>
              <a:gd name="connsiteX4" fmla="*/ 328236 w 8517273"/>
              <a:gd name="connsiteY4" fmla="*/ 1433344 h 4651594"/>
              <a:gd name="connsiteX5" fmla="*/ 684372 w 8517273"/>
              <a:gd name="connsiteY5" fmla="*/ 763778 h 4651594"/>
              <a:gd name="connsiteX6" fmla="*/ 869458 w 8517273"/>
              <a:gd name="connsiteY6" fmla="*/ 456993 h 4651594"/>
              <a:gd name="connsiteX7" fmla="*/ 1122529 w 8517273"/>
              <a:gd name="connsiteY7" fmla="*/ 2482 h 4651594"/>
              <a:gd name="connsiteX8" fmla="*/ 3047425 w 8517273"/>
              <a:gd name="connsiteY8" fmla="*/ 672467 h 4651594"/>
              <a:gd name="connsiteX9" fmla="*/ 4460605 w 8517273"/>
              <a:gd name="connsiteY9" fmla="*/ 1179759 h 4651594"/>
              <a:gd name="connsiteX10" fmla="*/ 4822037 w 8517273"/>
              <a:gd name="connsiteY10" fmla="*/ 1277056 h 4651594"/>
              <a:gd name="connsiteX11" fmla="*/ 5890643 w 8517273"/>
              <a:gd name="connsiteY11" fmla="*/ 1583098 h 4651594"/>
              <a:gd name="connsiteX12" fmla="*/ 6818594 w 8517273"/>
              <a:gd name="connsiteY12" fmla="*/ 1872823 h 4651594"/>
              <a:gd name="connsiteX13" fmla="*/ 7697840 w 8517273"/>
              <a:gd name="connsiteY13" fmla="*/ 2179112 h 4651594"/>
              <a:gd name="connsiteX14" fmla="*/ 8119260 w 8517273"/>
              <a:gd name="connsiteY14" fmla="*/ 2425603 h 4651594"/>
              <a:gd name="connsiteX15" fmla="*/ 8485020 w 8517273"/>
              <a:gd name="connsiteY15" fmla="*/ 2767509 h 4651594"/>
              <a:gd name="connsiteX16" fmla="*/ 8461166 w 8517273"/>
              <a:gd name="connsiteY16" fmla="*/ 3332051 h 4651594"/>
              <a:gd name="connsiteX17" fmla="*/ 8151065 w 8517273"/>
              <a:gd name="connsiteY17" fmla="*/ 3832984 h 4651594"/>
              <a:gd name="connsiteX18" fmla="*/ 7602425 w 8517273"/>
              <a:gd name="connsiteY18" fmla="*/ 4182841 h 4651594"/>
              <a:gd name="connsiteX19" fmla="*/ 5789527 w 8517273"/>
              <a:gd name="connsiteY19" fmla="*/ 4572455 h 4651594"/>
              <a:gd name="connsiteX20" fmla="*/ 2378418 w 8517273"/>
              <a:gd name="connsiteY20" fmla="*/ 4532698 h 4651594"/>
              <a:gd name="connsiteX0" fmla="*/ 2431461 w 8570316"/>
              <a:gd name="connsiteY0" fmla="*/ 4532698 h 4651594"/>
              <a:gd name="connsiteX1" fmla="*/ 602661 w 8570316"/>
              <a:gd name="connsiteY1" fmla="*/ 3379759 h 4651594"/>
              <a:gd name="connsiteX2" fmla="*/ 69923 w 8570316"/>
              <a:gd name="connsiteY2" fmla="*/ 2624385 h 4651594"/>
              <a:gd name="connsiteX3" fmla="*/ 39792 w 8570316"/>
              <a:gd name="connsiteY3" fmla="*/ 2060670 h 4651594"/>
              <a:gd name="connsiteX4" fmla="*/ 381279 w 8570316"/>
              <a:gd name="connsiteY4" fmla="*/ 1433344 h 4651594"/>
              <a:gd name="connsiteX5" fmla="*/ 737415 w 8570316"/>
              <a:gd name="connsiteY5" fmla="*/ 763778 h 4651594"/>
              <a:gd name="connsiteX6" fmla="*/ 922501 w 8570316"/>
              <a:gd name="connsiteY6" fmla="*/ 456993 h 4651594"/>
              <a:gd name="connsiteX7" fmla="*/ 1175572 w 8570316"/>
              <a:gd name="connsiteY7" fmla="*/ 2482 h 4651594"/>
              <a:gd name="connsiteX8" fmla="*/ 3100468 w 8570316"/>
              <a:gd name="connsiteY8" fmla="*/ 672467 h 4651594"/>
              <a:gd name="connsiteX9" fmla="*/ 4513648 w 8570316"/>
              <a:gd name="connsiteY9" fmla="*/ 1179759 h 4651594"/>
              <a:gd name="connsiteX10" fmla="*/ 4875080 w 8570316"/>
              <a:gd name="connsiteY10" fmla="*/ 1277056 h 4651594"/>
              <a:gd name="connsiteX11" fmla="*/ 5943686 w 8570316"/>
              <a:gd name="connsiteY11" fmla="*/ 1583098 h 4651594"/>
              <a:gd name="connsiteX12" fmla="*/ 6871637 w 8570316"/>
              <a:gd name="connsiteY12" fmla="*/ 1872823 h 4651594"/>
              <a:gd name="connsiteX13" fmla="*/ 7750883 w 8570316"/>
              <a:gd name="connsiteY13" fmla="*/ 2179112 h 4651594"/>
              <a:gd name="connsiteX14" fmla="*/ 8172303 w 8570316"/>
              <a:gd name="connsiteY14" fmla="*/ 2425603 h 4651594"/>
              <a:gd name="connsiteX15" fmla="*/ 8538063 w 8570316"/>
              <a:gd name="connsiteY15" fmla="*/ 2767509 h 4651594"/>
              <a:gd name="connsiteX16" fmla="*/ 8514209 w 8570316"/>
              <a:gd name="connsiteY16" fmla="*/ 3332051 h 4651594"/>
              <a:gd name="connsiteX17" fmla="*/ 8204108 w 8570316"/>
              <a:gd name="connsiteY17" fmla="*/ 3832984 h 4651594"/>
              <a:gd name="connsiteX18" fmla="*/ 7655468 w 8570316"/>
              <a:gd name="connsiteY18" fmla="*/ 4182841 h 4651594"/>
              <a:gd name="connsiteX19" fmla="*/ 5842570 w 8570316"/>
              <a:gd name="connsiteY19" fmla="*/ 4572455 h 4651594"/>
              <a:gd name="connsiteX20" fmla="*/ 2431461 w 8570316"/>
              <a:gd name="connsiteY20" fmla="*/ 4532698 h 4651594"/>
              <a:gd name="connsiteX0" fmla="*/ 2431461 w 8570316"/>
              <a:gd name="connsiteY0" fmla="*/ 4532870 h 4651766"/>
              <a:gd name="connsiteX1" fmla="*/ 602661 w 8570316"/>
              <a:gd name="connsiteY1" fmla="*/ 3379931 h 4651766"/>
              <a:gd name="connsiteX2" fmla="*/ 69923 w 8570316"/>
              <a:gd name="connsiteY2" fmla="*/ 2624557 h 4651766"/>
              <a:gd name="connsiteX3" fmla="*/ 39792 w 8570316"/>
              <a:gd name="connsiteY3" fmla="*/ 2060842 h 4651766"/>
              <a:gd name="connsiteX4" fmla="*/ 381279 w 8570316"/>
              <a:gd name="connsiteY4" fmla="*/ 1433516 h 4651766"/>
              <a:gd name="connsiteX5" fmla="*/ 641162 w 8570316"/>
              <a:gd name="connsiteY5" fmla="*/ 918836 h 4651766"/>
              <a:gd name="connsiteX6" fmla="*/ 922501 w 8570316"/>
              <a:gd name="connsiteY6" fmla="*/ 457165 h 4651766"/>
              <a:gd name="connsiteX7" fmla="*/ 1175572 w 8570316"/>
              <a:gd name="connsiteY7" fmla="*/ 2654 h 4651766"/>
              <a:gd name="connsiteX8" fmla="*/ 3100468 w 8570316"/>
              <a:gd name="connsiteY8" fmla="*/ 672639 h 4651766"/>
              <a:gd name="connsiteX9" fmla="*/ 4513648 w 8570316"/>
              <a:gd name="connsiteY9" fmla="*/ 1179931 h 4651766"/>
              <a:gd name="connsiteX10" fmla="*/ 4875080 w 8570316"/>
              <a:gd name="connsiteY10" fmla="*/ 1277228 h 4651766"/>
              <a:gd name="connsiteX11" fmla="*/ 5943686 w 8570316"/>
              <a:gd name="connsiteY11" fmla="*/ 1583270 h 4651766"/>
              <a:gd name="connsiteX12" fmla="*/ 6871637 w 8570316"/>
              <a:gd name="connsiteY12" fmla="*/ 1872995 h 4651766"/>
              <a:gd name="connsiteX13" fmla="*/ 7750883 w 8570316"/>
              <a:gd name="connsiteY13" fmla="*/ 2179284 h 4651766"/>
              <a:gd name="connsiteX14" fmla="*/ 8172303 w 8570316"/>
              <a:gd name="connsiteY14" fmla="*/ 2425775 h 4651766"/>
              <a:gd name="connsiteX15" fmla="*/ 8538063 w 8570316"/>
              <a:gd name="connsiteY15" fmla="*/ 2767681 h 4651766"/>
              <a:gd name="connsiteX16" fmla="*/ 8514209 w 8570316"/>
              <a:gd name="connsiteY16" fmla="*/ 3332223 h 4651766"/>
              <a:gd name="connsiteX17" fmla="*/ 8204108 w 8570316"/>
              <a:gd name="connsiteY17" fmla="*/ 3833156 h 4651766"/>
              <a:gd name="connsiteX18" fmla="*/ 7655468 w 8570316"/>
              <a:gd name="connsiteY18" fmla="*/ 4183013 h 4651766"/>
              <a:gd name="connsiteX19" fmla="*/ 5842570 w 8570316"/>
              <a:gd name="connsiteY19" fmla="*/ 4572627 h 4651766"/>
              <a:gd name="connsiteX20" fmla="*/ 2431461 w 8570316"/>
              <a:gd name="connsiteY20" fmla="*/ 4532870 h 4651766"/>
              <a:gd name="connsiteX0" fmla="*/ 2431461 w 8570316"/>
              <a:gd name="connsiteY0" fmla="*/ 4531734 h 4650630"/>
              <a:gd name="connsiteX1" fmla="*/ 602661 w 8570316"/>
              <a:gd name="connsiteY1" fmla="*/ 3378795 h 4650630"/>
              <a:gd name="connsiteX2" fmla="*/ 69923 w 8570316"/>
              <a:gd name="connsiteY2" fmla="*/ 2623421 h 4650630"/>
              <a:gd name="connsiteX3" fmla="*/ 39792 w 8570316"/>
              <a:gd name="connsiteY3" fmla="*/ 2059706 h 4650630"/>
              <a:gd name="connsiteX4" fmla="*/ 381279 w 8570316"/>
              <a:gd name="connsiteY4" fmla="*/ 1432380 h 4650630"/>
              <a:gd name="connsiteX5" fmla="*/ 641162 w 8570316"/>
              <a:gd name="connsiteY5" fmla="*/ 917700 h 4650630"/>
              <a:gd name="connsiteX6" fmla="*/ 855124 w 8570316"/>
              <a:gd name="connsiteY6" fmla="*/ 501584 h 4650630"/>
              <a:gd name="connsiteX7" fmla="*/ 1175572 w 8570316"/>
              <a:gd name="connsiteY7" fmla="*/ 1518 h 4650630"/>
              <a:gd name="connsiteX8" fmla="*/ 3100468 w 8570316"/>
              <a:gd name="connsiteY8" fmla="*/ 671503 h 4650630"/>
              <a:gd name="connsiteX9" fmla="*/ 4513648 w 8570316"/>
              <a:gd name="connsiteY9" fmla="*/ 1178795 h 4650630"/>
              <a:gd name="connsiteX10" fmla="*/ 4875080 w 8570316"/>
              <a:gd name="connsiteY10" fmla="*/ 1276092 h 4650630"/>
              <a:gd name="connsiteX11" fmla="*/ 5943686 w 8570316"/>
              <a:gd name="connsiteY11" fmla="*/ 1582134 h 4650630"/>
              <a:gd name="connsiteX12" fmla="*/ 6871637 w 8570316"/>
              <a:gd name="connsiteY12" fmla="*/ 1871859 h 4650630"/>
              <a:gd name="connsiteX13" fmla="*/ 7750883 w 8570316"/>
              <a:gd name="connsiteY13" fmla="*/ 2178148 h 4650630"/>
              <a:gd name="connsiteX14" fmla="*/ 8172303 w 8570316"/>
              <a:gd name="connsiteY14" fmla="*/ 2424639 h 4650630"/>
              <a:gd name="connsiteX15" fmla="*/ 8538063 w 8570316"/>
              <a:gd name="connsiteY15" fmla="*/ 2766545 h 4650630"/>
              <a:gd name="connsiteX16" fmla="*/ 8514209 w 8570316"/>
              <a:gd name="connsiteY16" fmla="*/ 3331087 h 4650630"/>
              <a:gd name="connsiteX17" fmla="*/ 8204108 w 8570316"/>
              <a:gd name="connsiteY17" fmla="*/ 3832020 h 4650630"/>
              <a:gd name="connsiteX18" fmla="*/ 7655468 w 8570316"/>
              <a:gd name="connsiteY18" fmla="*/ 4181877 h 4650630"/>
              <a:gd name="connsiteX19" fmla="*/ 5842570 w 8570316"/>
              <a:gd name="connsiteY19" fmla="*/ 4571491 h 4650630"/>
              <a:gd name="connsiteX20" fmla="*/ 2431461 w 8570316"/>
              <a:gd name="connsiteY20" fmla="*/ 4531734 h 4650630"/>
              <a:gd name="connsiteX0" fmla="*/ 2467996 w 8606851"/>
              <a:gd name="connsiteY0" fmla="*/ 4531734 h 4650630"/>
              <a:gd name="connsiteX1" fmla="*/ 639196 w 8606851"/>
              <a:gd name="connsiteY1" fmla="*/ 3378795 h 4650630"/>
              <a:gd name="connsiteX2" fmla="*/ 48706 w 8606851"/>
              <a:gd name="connsiteY2" fmla="*/ 2687197 h 4650630"/>
              <a:gd name="connsiteX3" fmla="*/ 76327 w 8606851"/>
              <a:gd name="connsiteY3" fmla="*/ 2059706 h 4650630"/>
              <a:gd name="connsiteX4" fmla="*/ 417814 w 8606851"/>
              <a:gd name="connsiteY4" fmla="*/ 1432380 h 4650630"/>
              <a:gd name="connsiteX5" fmla="*/ 677697 w 8606851"/>
              <a:gd name="connsiteY5" fmla="*/ 917700 h 4650630"/>
              <a:gd name="connsiteX6" fmla="*/ 891659 w 8606851"/>
              <a:gd name="connsiteY6" fmla="*/ 501584 h 4650630"/>
              <a:gd name="connsiteX7" fmla="*/ 1212107 w 8606851"/>
              <a:gd name="connsiteY7" fmla="*/ 1518 h 4650630"/>
              <a:gd name="connsiteX8" fmla="*/ 3137003 w 8606851"/>
              <a:gd name="connsiteY8" fmla="*/ 671503 h 4650630"/>
              <a:gd name="connsiteX9" fmla="*/ 4550183 w 8606851"/>
              <a:gd name="connsiteY9" fmla="*/ 1178795 h 4650630"/>
              <a:gd name="connsiteX10" fmla="*/ 4911615 w 8606851"/>
              <a:gd name="connsiteY10" fmla="*/ 1276092 h 4650630"/>
              <a:gd name="connsiteX11" fmla="*/ 5980221 w 8606851"/>
              <a:gd name="connsiteY11" fmla="*/ 1582134 h 4650630"/>
              <a:gd name="connsiteX12" fmla="*/ 6908172 w 8606851"/>
              <a:gd name="connsiteY12" fmla="*/ 1871859 h 4650630"/>
              <a:gd name="connsiteX13" fmla="*/ 7787418 w 8606851"/>
              <a:gd name="connsiteY13" fmla="*/ 2178148 h 4650630"/>
              <a:gd name="connsiteX14" fmla="*/ 8208838 w 8606851"/>
              <a:gd name="connsiteY14" fmla="*/ 2424639 h 4650630"/>
              <a:gd name="connsiteX15" fmla="*/ 8574598 w 8606851"/>
              <a:gd name="connsiteY15" fmla="*/ 2766545 h 4650630"/>
              <a:gd name="connsiteX16" fmla="*/ 8550744 w 8606851"/>
              <a:gd name="connsiteY16" fmla="*/ 3331087 h 4650630"/>
              <a:gd name="connsiteX17" fmla="*/ 8240643 w 8606851"/>
              <a:gd name="connsiteY17" fmla="*/ 3832020 h 4650630"/>
              <a:gd name="connsiteX18" fmla="*/ 7692003 w 8606851"/>
              <a:gd name="connsiteY18" fmla="*/ 4181877 h 4650630"/>
              <a:gd name="connsiteX19" fmla="*/ 5879105 w 8606851"/>
              <a:gd name="connsiteY19" fmla="*/ 4571491 h 4650630"/>
              <a:gd name="connsiteX20" fmla="*/ 2467996 w 8606851"/>
              <a:gd name="connsiteY20" fmla="*/ 4531734 h 4650630"/>
              <a:gd name="connsiteX0" fmla="*/ 2464475 w 8603330"/>
              <a:gd name="connsiteY0" fmla="*/ 4531734 h 4642026"/>
              <a:gd name="connsiteX1" fmla="*/ 587549 w 8603330"/>
              <a:gd name="connsiteY1" fmla="*/ 3506348 h 4642026"/>
              <a:gd name="connsiteX2" fmla="*/ 45185 w 8603330"/>
              <a:gd name="connsiteY2" fmla="*/ 2687197 h 4642026"/>
              <a:gd name="connsiteX3" fmla="*/ 72806 w 8603330"/>
              <a:gd name="connsiteY3" fmla="*/ 2059706 h 4642026"/>
              <a:gd name="connsiteX4" fmla="*/ 414293 w 8603330"/>
              <a:gd name="connsiteY4" fmla="*/ 1432380 h 4642026"/>
              <a:gd name="connsiteX5" fmla="*/ 674176 w 8603330"/>
              <a:gd name="connsiteY5" fmla="*/ 917700 h 4642026"/>
              <a:gd name="connsiteX6" fmla="*/ 888138 w 8603330"/>
              <a:gd name="connsiteY6" fmla="*/ 501584 h 4642026"/>
              <a:gd name="connsiteX7" fmla="*/ 1208586 w 8603330"/>
              <a:gd name="connsiteY7" fmla="*/ 1518 h 4642026"/>
              <a:gd name="connsiteX8" fmla="*/ 3133482 w 8603330"/>
              <a:gd name="connsiteY8" fmla="*/ 671503 h 4642026"/>
              <a:gd name="connsiteX9" fmla="*/ 4546662 w 8603330"/>
              <a:gd name="connsiteY9" fmla="*/ 1178795 h 4642026"/>
              <a:gd name="connsiteX10" fmla="*/ 4908094 w 8603330"/>
              <a:gd name="connsiteY10" fmla="*/ 1276092 h 4642026"/>
              <a:gd name="connsiteX11" fmla="*/ 5976700 w 8603330"/>
              <a:gd name="connsiteY11" fmla="*/ 1582134 h 4642026"/>
              <a:gd name="connsiteX12" fmla="*/ 6904651 w 8603330"/>
              <a:gd name="connsiteY12" fmla="*/ 1871859 h 4642026"/>
              <a:gd name="connsiteX13" fmla="*/ 7783897 w 8603330"/>
              <a:gd name="connsiteY13" fmla="*/ 2178148 h 4642026"/>
              <a:gd name="connsiteX14" fmla="*/ 8205317 w 8603330"/>
              <a:gd name="connsiteY14" fmla="*/ 2424639 h 4642026"/>
              <a:gd name="connsiteX15" fmla="*/ 8571077 w 8603330"/>
              <a:gd name="connsiteY15" fmla="*/ 2766545 h 4642026"/>
              <a:gd name="connsiteX16" fmla="*/ 8547223 w 8603330"/>
              <a:gd name="connsiteY16" fmla="*/ 3331087 h 4642026"/>
              <a:gd name="connsiteX17" fmla="*/ 8237122 w 8603330"/>
              <a:gd name="connsiteY17" fmla="*/ 3832020 h 4642026"/>
              <a:gd name="connsiteX18" fmla="*/ 7688482 w 8603330"/>
              <a:gd name="connsiteY18" fmla="*/ 4181877 h 4642026"/>
              <a:gd name="connsiteX19" fmla="*/ 5875584 w 8603330"/>
              <a:gd name="connsiteY19" fmla="*/ 4571491 h 4642026"/>
              <a:gd name="connsiteX20" fmla="*/ 2464475 w 8603330"/>
              <a:gd name="connsiteY20" fmla="*/ 4531734 h 4642026"/>
              <a:gd name="connsiteX0" fmla="*/ 2464475 w 8603330"/>
              <a:gd name="connsiteY0" fmla="*/ 4531734 h 4616233"/>
              <a:gd name="connsiteX1" fmla="*/ 1110443 w 8603330"/>
              <a:gd name="connsiteY1" fmla="*/ 3921185 h 4616233"/>
              <a:gd name="connsiteX2" fmla="*/ 587549 w 8603330"/>
              <a:gd name="connsiteY2" fmla="*/ 3506348 h 4616233"/>
              <a:gd name="connsiteX3" fmla="*/ 45185 w 8603330"/>
              <a:gd name="connsiteY3" fmla="*/ 2687197 h 4616233"/>
              <a:gd name="connsiteX4" fmla="*/ 72806 w 8603330"/>
              <a:gd name="connsiteY4" fmla="*/ 2059706 h 4616233"/>
              <a:gd name="connsiteX5" fmla="*/ 414293 w 8603330"/>
              <a:gd name="connsiteY5" fmla="*/ 1432380 h 4616233"/>
              <a:gd name="connsiteX6" fmla="*/ 674176 w 8603330"/>
              <a:gd name="connsiteY6" fmla="*/ 917700 h 4616233"/>
              <a:gd name="connsiteX7" fmla="*/ 888138 w 8603330"/>
              <a:gd name="connsiteY7" fmla="*/ 501584 h 4616233"/>
              <a:gd name="connsiteX8" fmla="*/ 1208586 w 8603330"/>
              <a:gd name="connsiteY8" fmla="*/ 1518 h 4616233"/>
              <a:gd name="connsiteX9" fmla="*/ 3133482 w 8603330"/>
              <a:gd name="connsiteY9" fmla="*/ 671503 h 4616233"/>
              <a:gd name="connsiteX10" fmla="*/ 4546662 w 8603330"/>
              <a:gd name="connsiteY10" fmla="*/ 1178795 h 4616233"/>
              <a:gd name="connsiteX11" fmla="*/ 4908094 w 8603330"/>
              <a:gd name="connsiteY11" fmla="*/ 1276092 h 4616233"/>
              <a:gd name="connsiteX12" fmla="*/ 5976700 w 8603330"/>
              <a:gd name="connsiteY12" fmla="*/ 1582134 h 4616233"/>
              <a:gd name="connsiteX13" fmla="*/ 6904651 w 8603330"/>
              <a:gd name="connsiteY13" fmla="*/ 1871859 h 4616233"/>
              <a:gd name="connsiteX14" fmla="*/ 7783897 w 8603330"/>
              <a:gd name="connsiteY14" fmla="*/ 2178148 h 4616233"/>
              <a:gd name="connsiteX15" fmla="*/ 8205317 w 8603330"/>
              <a:gd name="connsiteY15" fmla="*/ 2424639 h 4616233"/>
              <a:gd name="connsiteX16" fmla="*/ 8571077 w 8603330"/>
              <a:gd name="connsiteY16" fmla="*/ 2766545 h 4616233"/>
              <a:gd name="connsiteX17" fmla="*/ 8547223 w 8603330"/>
              <a:gd name="connsiteY17" fmla="*/ 3331087 h 4616233"/>
              <a:gd name="connsiteX18" fmla="*/ 8237122 w 8603330"/>
              <a:gd name="connsiteY18" fmla="*/ 3832020 h 4616233"/>
              <a:gd name="connsiteX19" fmla="*/ 7688482 w 8603330"/>
              <a:gd name="connsiteY19" fmla="*/ 4181877 h 4616233"/>
              <a:gd name="connsiteX20" fmla="*/ 5875584 w 8603330"/>
              <a:gd name="connsiteY20" fmla="*/ 4571491 h 4616233"/>
              <a:gd name="connsiteX21" fmla="*/ 2464475 w 8603330"/>
              <a:gd name="connsiteY21" fmla="*/ 4531734 h 4616233"/>
              <a:gd name="connsiteX0" fmla="*/ 2464475 w 8603330"/>
              <a:gd name="connsiteY0" fmla="*/ 4531734 h 4612294"/>
              <a:gd name="connsiteX1" fmla="*/ 1004565 w 8603330"/>
              <a:gd name="connsiteY1" fmla="*/ 3994072 h 4612294"/>
              <a:gd name="connsiteX2" fmla="*/ 587549 w 8603330"/>
              <a:gd name="connsiteY2" fmla="*/ 3506348 h 4612294"/>
              <a:gd name="connsiteX3" fmla="*/ 45185 w 8603330"/>
              <a:gd name="connsiteY3" fmla="*/ 2687197 h 4612294"/>
              <a:gd name="connsiteX4" fmla="*/ 72806 w 8603330"/>
              <a:gd name="connsiteY4" fmla="*/ 2059706 h 4612294"/>
              <a:gd name="connsiteX5" fmla="*/ 414293 w 8603330"/>
              <a:gd name="connsiteY5" fmla="*/ 1432380 h 4612294"/>
              <a:gd name="connsiteX6" fmla="*/ 674176 w 8603330"/>
              <a:gd name="connsiteY6" fmla="*/ 917700 h 4612294"/>
              <a:gd name="connsiteX7" fmla="*/ 888138 w 8603330"/>
              <a:gd name="connsiteY7" fmla="*/ 501584 h 4612294"/>
              <a:gd name="connsiteX8" fmla="*/ 1208586 w 8603330"/>
              <a:gd name="connsiteY8" fmla="*/ 1518 h 4612294"/>
              <a:gd name="connsiteX9" fmla="*/ 3133482 w 8603330"/>
              <a:gd name="connsiteY9" fmla="*/ 671503 h 4612294"/>
              <a:gd name="connsiteX10" fmla="*/ 4546662 w 8603330"/>
              <a:gd name="connsiteY10" fmla="*/ 1178795 h 4612294"/>
              <a:gd name="connsiteX11" fmla="*/ 4908094 w 8603330"/>
              <a:gd name="connsiteY11" fmla="*/ 1276092 h 4612294"/>
              <a:gd name="connsiteX12" fmla="*/ 5976700 w 8603330"/>
              <a:gd name="connsiteY12" fmla="*/ 1582134 h 4612294"/>
              <a:gd name="connsiteX13" fmla="*/ 6904651 w 8603330"/>
              <a:gd name="connsiteY13" fmla="*/ 1871859 h 4612294"/>
              <a:gd name="connsiteX14" fmla="*/ 7783897 w 8603330"/>
              <a:gd name="connsiteY14" fmla="*/ 2178148 h 4612294"/>
              <a:gd name="connsiteX15" fmla="*/ 8205317 w 8603330"/>
              <a:gd name="connsiteY15" fmla="*/ 2424639 h 4612294"/>
              <a:gd name="connsiteX16" fmla="*/ 8571077 w 8603330"/>
              <a:gd name="connsiteY16" fmla="*/ 2766545 h 4612294"/>
              <a:gd name="connsiteX17" fmla="*/ 8547223 w 8603330"/>
              <a:gd name="connsiteY17" fmla="*/ 3331087 h 4612294"/>
              <a:gd name="connsiteX18" fmla="*/ 8237122 w 8603330"/>
              <a:gd name="connsiteY18" fmla="*/ 3832020 h 4612294"/>
              <a:gd name="connsiteX19" fmla="*/ 7688482 w 8603330"/>
              <a:gd name="connsiteY19" fmla="*/ 4181877 h 4612294"/>
              <a:gd name="connsiteX20" fmla="*/ 5875584 w 8603330"/>
              <a:gd name="connsiteY20" fmla="*/ 4571491 h 4612294"/>
              <a:gd name="connsiteX21" fmla="*/ 2464475 w 8603330"/>
              <a:gd name="connsiteY21" fmla="*/ 4531734 h 4612294"/>
              <a:gd name="connsiteX0" fmla="*/ 2464475 w 8603330"/>
              <a:gd name="connsiteY0" fmla="*/ 4531734 h 4668649"/>
              <a:gd name="connsiteX1" fmla="*/ 1004565 w 8603330"/>
              <a:gd name="connsiteY1" fmla="*/ 3994072 h 4668649"/>
              <a:gd name="connsiteX2" fmla="*/ 587549 w 8603330"/>
              <a:gd name="connsiteY2" fmla="*/ 3506348 h 4668649"/>
              <a:gd name="connsiteX3" fmla="*/ 45185 w 8603330"/>
              <a:gd name="connsiteY3" fmla="*/ 2687197 h 4668649"/>
              <a:gd name="connsiteX4" fmla="*/ 72806 w 8603330"/>
              <a:gd name="connsiteY4" fmla="*/ 2059706 h 4668649"/>
              <a:gd name="connsiteX5" fmla="*/ 414293 w 8603330"/>
              <a:gd name="connsiteY5" fmla="*/ 1432380 h 4668649"/>
              <a:gd name="connsiteX6" fmla="*/ 674176 w 8603330"/>
              <a:gd name="connsiteY6" fmla="*/ 917700 h 4668649"/>
              <a:gd name="connsiteX7" fmla="*/ 888138 w 8603330"/>
              <a:gd name="connsiteY7" fmla="*/ 501584 h 4668649"/>
              <a:gd name="connsiteX8" fmla="*/ 1208586 w 8603330"/>
              <a:gd name="connsiteY8" fmla="*/ 1518 h 4668649"/>
              <a:gd name="connsiteX9" fmla="*/ 3133482 w 8603330"/>
              <a:gd name="connsiteY9" fmla="*/ 671503 h 4668649"/>
              <a:gd name="connsiteX10" fmla="*/ 4546662 w 8603330"/>
              <a:gd name="connsiteY10" fmla="*/ 1178795 h 4668649"/>
              <a:gd name="connsiteX11" fmla="*/ 4908094 w 8603330"/>
              <a:gd name="connsiteY11" fmla="*/ 1276092 h 4668649"/>
              <a:gd name="connsiteX12" fmla="*/ 5976700 w 8603330"/>
              <a:gd name="connsiteY12" fmla="*/ 1582134 h 4668649"/>
              <a:gd name="connsiteX13" fmla="*/ 6904651 w 8603330"/>
              <a:gd name="connsiteY13" fmla="*/ 1871859 h 4668649"/>
              <a:gd name="connsiteX14" fmla="*/ 7783897 w 8603330"/>
              <a:gd name="connsiteY14" fmla="*/ 2178148 h 4668649"/>
              <a:gd name="connsiteX15" fmla="*/ 8205317 w 8603330"/>
              <a:gd name="connsiteY15" fmla="*/ 2424639 h 4668649"/>
              <a:gd name="connsiteX16" fmla="*/ 8571077 w 8603330"/>
              <a:gd name="connsiteY16" fmla="*/ 2766545 h 4668649"/>
              <a:gd name="connsiteX17" fmla="*/ 8547223 w 8603330"/>
              <a:gd name="connsiteY17" fmla="*/ 3331087 h 4668649"/>
              <a:gd name="connsiteX18" fmla="*/ 8237122 w 8603330"/>
              <a:gd name="connsiteY18" fmla="*/ 3832020 h 4668649"/>
              <a:gd name="connsiteX19" fmla="*/ 6639328 w 8603330"/>
              <a:gd name="connsiteY19" fmla="*/ 3380115 h 4668649"/>
              <a:gd name="connsiteX20" fmla="*/ 5875584 w 8603330"/>
              <a:gd name="connsiteY20" fmla="*/ 4571491 h 4668649"/>
              <a:gd name="connsiteX21" fmla="*/ 2464475 w 8603330"/>
              <a:gd name="connsiteY21" fmla="*/ 4531734 h 4668649"/>
              <a:gd name="connsiteX0" fmla="*/ 2464475 w 8630645"/>
              <a:gd name="connsiteY0" fmla="*/ 4531734 h 4668649"/>
              <a:gd name="connsiteX1" fmla="*/ 1004565 w 8630645"/>
              <a:gd name="connsiteY1" fmla="*/ 3994072 h 4668649"/>
              <a:gd name="connsiteX2" fmla="*/ 587549 w 8630645"/>
              <a:gd name="connsiteY2" fmla="*/ 3506348 h 4668649"/>
              <a:gd name="connsiteX3" fmla="*/ 45185 w 8630645"/>
              <a:gd name="connsiteY3" fmla="*/ 2687197 h 4668649"/>
              <a:gd name="connsiteX4" fmla="*/ 72806 w 8630645"/>
              <a:gd name="connsiteY4" fmla="*/ 2059706 h 4668649"/>
              <a:gd name="connsiteX5" fmla="*/ 414293 w 8630645"/>
              <a:gd name="connsiteY5" fmla="*/ 1432380 h 4668649"/>
              <a:gd name="connsiteX6" fmla="*/ 674176 w 8630645"/>
              <a:gd name="connsiteY6" fmla="*/ 917700 h 4668649"/>
              <a:gd name="connsiteX7" fmla="*/ 888138 w 8630645"/>
              <a:gd name="connsiteY7" fmla="*/ 501584 h 4668649"/>
              <a:gd name="connsiteX8" fmla="*/ 1208586 w 8630645"/>
              <a:gd name="connsiteY8" fmla="*/ 1518 h 4668649"/>
              <a:gd name="connsiteX9" fmla="*/ 3133482 w 8630645"/>
              <a:gd name="connsiteY9" fmla="*/ 671503 h 4668649"/>
              <a:gd name="connsiteX10" fmla="*/ 4546662 w 8630645"/>
              <a:gd name="connsiteY10" fmla="*/ 1178795 h 4668649"/>
              <a:gd name="connsiteX11" fmla="*/ 4908094 w 8630645"/>
              <a:gd name="connsiteY11" fmla="*/ 1276092 h 4668649"/>
              <a:gd name="connsiteX12" fmla="*/ 5976700 w 8630645"/>
              <a:gd name="connsiteY12" fmla="*/ 1582134 h 4668649"/>
              <a:gd name="connsiteX13" fmla="*/ 6904651 w 8630645"/>
              <a:gd name="connsiteY13" fmla="*/ 1871859 h 4668649"/>
              <a:gd name="connsiteX14" fmla="*/ 7783897 w 8630645"/>
              <a:gd name="connsiteY14" fmla="*/ 2178148 h 4668649"/>
              <a:gd name="connsiteX15" fmla="*/ 8205317 w 8630645"/>
              <a:gd name="connsiteY15" fmla="*/ 2424639 h 4668649"/>
              <a:gd name="connsiteX16" fmla="*/ 8571077 w 8630645"/>
              <a:gd name="connsiteY16" fmla="*/ 2766545 h 4668649"/>
              <a:gd name="connsiteX17" fmla="*/ 8547223 w 8630645"/>
              <a:gd name="connsiteY17" fmla="*/ 3331087 h 4668649"/>
              <a:gd name="connsiteX18" fmla="*/ 7775109 w 8630645"/>
              <a:gd name="connsiteY18" fmla="*/ 2866261 h 4668649"/>
              <a:gd name="connsiteX19" fmla="*/ 6639328 w 8630645"/>
              <a:gd name="connsiteY19" fmla="*/ 3380115 h 4668649"/>
              <a:gd name="connsiteX20" fmla="*/ 5875584 w 8630645"/>
              <a:gd name="connsiteY20" fmla="*/ 4571491 h 4668649"/>
              <a:gd name="connsiteX21" fmla="*/ 2464475 w 8630645"/>
              <a:gd name="connsiteY21" fmla="*/ 4531734 h 4668649"/>
              <a:gd name="connsiteX0" fmla="*/ 2464475 w 8664750"/>
              <a:gd name="connsiteY0" fmla="*/ 4531734 h 4668649"/>
              <a:gd name="connsiteX1" fmla="*/ 1004565 w 8664750"/>
              <a:gd name="connsiteY1" fmla="*/ 3994072 h 4668649"/>
              <a:gd name="connsiteX2" fmla="*/ 587549 w 8664750"/>
              <a:gd name="connsiteY2" fmla="*/ 3506348 h 4668649"/>
              <a:gd name="connsiteX3" fmla="*/ 45185 w 8664750"/>
              <a:gd name="connsiteY3" fmla="*/ 2687197 h 4668649"/>
              <a:gd name="connsiteX4" fmla="*/ 72806 w 8664750"/>
              <a:gd name="connsiteY4" fmla="*/ 2059706 h 4668649"/>
              <a:gd name="connsiteX5" fmla="*/ 414293 w 8664750"/>
              <a:gd name="connsiteY5" fmla="*/ 1432380 h 4668649"/>
              <a:gd name="connsiteX6" fmla="*/ 674176 w 8664750"/>
              <a:gd name="connsiteY6" fmla="*/ 917700 h 4668649"/>
              <a:gd name="connsiteX7" fmla="*/ 888138 w 8664750"/>
              <a:gd name="connsiteY7" fmla="*/ 501584 h 4668649"/>
              <a:gd name="connsiteX8" fmla="*/ 1208586 w 8664750"/>
              <a:gd name="connsiteY8" fmla="*/ 1518 h 4668649"/>
              <a:gd name="connsiteX9" fmla="*/ 3133482 w 8664750"/>
              <a:gd name="connsiteY9" fmla="*/ 671503 h 4668649"/>
              <a:gd name="connsiteX10" fmla="*/ 4546662 w 8664750"/>
              <a:gd name="connsiteY10" fmla="*/ 1178795 h 4668649"/>
              <a:gd name="connsiteX11" fmla="*/ 4908094 w 8664750"/>
              <a:gd name="connsiteY11" fmla="*/ 1276092 h 4668649"/>
              <a:gd name="connsiteX12" fmla="*/ 5976700 w 8664750"/>
              <a:gd name="connsiteY12" fmla="*/ 1582134 h 4668649"/>
              <a:gd name="connsiteX13" fmla="*/ 6904651 w 8664750"/>
              <a:gd name="connsiteY13" fmla="*/ 1871859 h 4668649"/>
              <a:gd name="connsiteX14" fmla="*/ 7783897 w 8664750"/>
              <a:gd name="connsiteY14" fmla="*/ 2178148 h 4668649"/>
              <a:gd name="connsiteX15" fmla="*/ 8205317 w 8664750"/>
              <a:gd name="connsiteY15" fmla="*/ 2424639 h 4668649"/>
              <a:gd name="connsiteX16" fmla="*/ 8571077 w 8664750"/>
              <a:gd name="connsiteY16" fmla="*/ 2766545 h 4668649"/>
              <a:gd name="connsiteX17" fmla="*/ 8547223 w 8664750"/>
              <a:gd name="connsiteY17" fmla="*/ 3331087 h 4668649"/>
              <a:gd name="connsiteX18" fmla="*/ 7284221 w 8664750"/>
              <a:gd name="connsiteY18" fmla="*/ 3221587 h 4668649"/>
              <a:gd name="connsiteX19" fmla="*/ 6639328 w 8664750"/>
              <a:gd name="connsiteY19" fmla="*/ 3380115 h 4668649"/>
              <a:gd name="connsiteX20" fmla="*/ 5875584 w 8664750"/>
              <a:gd name="connsiteY20" fmla="*/ 4571491 h 4668649"/>
              <a:gd name="connsiteX21" fmla="*/ 2464475 w 8664750"/>
              <a:gd name="connsiteY21" fmla="*/ 4531734 h 4668649"/>
              <a:gd name="connsiteX0" fmla="*/ 2464475 w 8588597"/>
              <a:gd name="connsiteY0" fmla="*/ 4531734 h 4668649"/>
              <a:gd name="connsiteX1" fmla="*/ 1004565 w 8588597"/>
              <a:gd name="connsiteY1" fmla="*/ 3994072 h 4668649"/>
              <a:gd name="connsiteX2" fmla="*/ 587549 w 8588597"/>
              <a:gd name="connsiteY2" fmla="*/ 3506348 h 4668649"/>
              <a:gd name="connsiteX3" fmla="*/ 45185 w 8588597"/>
              <a:gd name="connsiteY3" fmla="*/ 2687197 h 4668649"/>
              <a:gd name="connsiteX4" fmla="*/ 72806 w 8588597"/>
              <a:gd name="connsiteY4" fmla="*/ 2059706 h 4668649"/>
              <a:gd name="connsiteX5" fmla="*/ 414293 w 8588597"/>
              <a:gd name="connsiteY5" fmla="*/ 1432380 h 4668649"/>
              <a:gd name="connsiteX6" fmla="*/ 674176 w 8588597"/>
              <a:gd name="connsiteY6" fmla="*/ 917700 h 4668649"/>
              <a:gd name="connsiteX7" fmla="*/ 888138 w 8588597"/>
              <a:gd name="connsiteY7" fmla="*/ 501584 h 4668649"/>
              <a:gd name="connsiteX8" fmla="*/ 1208586 w 8588597"/>
              <a:gd name="connsiteY8" fmla="*/ 1518 h 4668649"/>
              <a:gd name="connsiteX9" fmla="*/ 3133482 w 8588597"/>
              <a:gd name="connsiteY9" fmla="*/ 671503 h 4668649"/>
              <a:gd name="connsiteX10" fmla="*/ 4546662 w 8588597"/>
              <a:gd name="connsiteY10" fmla="*/ 1178795 h 4668649"/>
              <a:gd name="connsiteX11" fmla="*/ 4908094 w 8588597"/>
              <a:gd name="connsiteY11" fmla="*/ 1276092 h 4668649"/>
              <a:gd name="connsiteX12" fmla="*/ 5976700 w 8588597"/>
              <a:gd name="connsiteY12" fmla="*/ 1582134 h 4668649"/>
              <a:gd name="connsiteX13" fmla="*/ 6904651 w 8588597"/>
              <a:gd name="connsiteY13" fmla="*/ 1871859 h 4668649"/>
              <a:gd name="connsiteX14" fmla="*/ 7783897 w 8588597"/>
              <a:gd name="connsiteY14" fmla="*/ 2178148 h 4668649"/>
              <a:gd name="connsiteX15" fmla="*/ 8205317 w 8588597"/>
              <a:gd name="connsiteY15" fmla="*/ 2424639 h 4668649"/>
              <a:gd name="connsiteX16" fmla="*/ 8571077 w 8588597"/>
              <a:gd name="connsiteY16" fmla="*/ 2766545 h 4668649"/>
              <a:gd name="connsiteX17" fmla="*/ 7623198 w 8588597"/>
              <a:gd name="connsiteY17" fmla="*/ 3121536 h 4668649"/>
              <a:gd name="connsiteX18" fmla="*/ 7284221 w 8588597"/>
              <a:gd name="connsiteY18" fmla="*/ 3221587 h 4668649"/>
              <a:gd name="connsiteX19" fmla="*/ 6639328 w 8588597"/>
              <a:gd name="connsiteY19" fmla="*/ 3380115 h 4668649"/>
              <a:gd name="connsiteX20" fmla="*/ 5875584 w 8588597"/>
              <a:gd name="connsiteY20" fmla="*/ 4571491 h 4668649"/>
              <a:gd name="connsiteX21" fmla="*/ 2464475 w 8588597"/>
              <a:gd name="connsiteY21" fmla="*/ 4531734 h 4668649"/>
              <a:gd name="connsiteX0" fmla="*/ 2464475 w 8217466"/>
              <a:gd name="connsiteY0" fmla="*/ 4531734 h 4668649"/>
              <a:gd name="connsiteX1" fmla="*/ 1004565 w 8217466"/>
              <a:gd name="connsiteY1" fmla="*/ 3994072 h 4668649"/>
              <a:gd name="connsiteX2" fmla="*/ 587549 w 8217466"/>
              <a:gd name="connsiteY2" fmla="*/ 3506348 h 4668649"/>
              <a:gd name="connsiteX3" fmla="*/ 45185 w 8217466"/>
              <a:gd name="connsiteY3" fmla="*/ 2687197 h 4668649"/>
              <a:gd name="connsiteX4" fmla="*/ 72806 w 8217466"/>
              <a:gd name="connsiteY4" fmla="*/ 2059706 h 4668649"/>
              <a:gd name="connsiteX5" fmla="*/ 414293 w 8217466"/>
              <a:gd name="connsiteY5" fmla="*/ 1432380 h 4668649"/>
              <a:gd name="connsiteX6" fmla="*/ 674176 w 8217466"/>
              <a:gd name="connsiteY6" fmla="*/ 917700 h 4668649"/>
              <a:gd name="connsiteX7" fmla="*/ 888138 w 8217466"/>
              <a:gd name="connsiteY7" fmla="*/ 501584 h 4668649"/>
              <a:gd name="connsiteX8" fmla="*/ 1208586 w 8217466"/>
              <a:gd name="connsiteY8" fmla="*/ 1518 h 4668649"/>
              <a:gd name="connsiteX9" fmla="*/ 3133482 w 8217466"/>
              <a:gd name="connsiteY9" fmla="*/ 671503 h 4668649"/>
              <a:gd name="connsiteX10" fmla="*/ 4546662 w 8217466"/>
              <a:gd name="connsiteY10" fmla="*/ 1178795 h 4668649"/>
              <a:gd name="connsiteX11" fmla="*/ 4908094 w 8217466"/>
              <a:gd name="connsiteY11" fmla="*/ 1276092 h 4668649"/>
              <a:gd name="connsiteX12" fmla="*/ 5976700 w 8217466"/>
              <a:gd name="connsiteY12" fmla="*/ 1582134 h 4668649"/>
              <a:gd name="connsiteX13" fmla="*/ 6904651 w 8217466"/>
              <a:gd name="connsiteY13" fmla="*/ 1871859 h 4668649"/>
              <a:gd name="connsiteX14" fmla="*/ 7783897 w 8217466"/>
              <a:gd name="connsiteY14" fmla="*/ 2178148 h 4668649"/>
              <a:gd name="connsiteX15" fmla="*/ 8205317 w 8217466"/>
              <a:gd name="connsiteY15" fmla="*/ 2424639 h 4668649"/>
              <a:gd name="connsiteX16" fmla="*/ 8060938 w 8217466"/>
              <a:gd name="connsiteY16" fmla="*/ 2830322 h 4668649"/>
              <a:gd name="connsiteX17" fmla="*/ 7623198 w 8217466"/>
              <a:gd name="connsiteY17" fmla="*/ 3121536 h 4668649"/>
              <a:gd name="connsiteX18" fmla="*/ 7284221 w 8217466"/>
              <a:gd name="connsiteY18" fmla="*/ 3221587 h 4668649"/>
              <a:gd name="connsiteX19" fmla="*/ 6639328 w 8217466"/>
              <a:gd name="connsiteY19" fmla="*/ 3380115 h 4668649"/>
              <a:gd name="connsiteX20" fmla="*/ 5875584 w 8217466"/>
              <a:gd name="connsiteY20" fmla="*/ 4571491 h 4668649"/>
              <a:gd name="connsiteX21" fmla="*/ 2464475 w 8217466"/>
              <a:gd name="connsiteY21" fmla="*/ 4531734 h 4668649"/>
              <a:gd name="connsiteX0" fmla="*/ 2464475 w 8217466"/>
              <a:gd name="connsiteY0" fmla="*/ 4531734 h 4532727"/>
              <a:gd name="connsiteX1" fmla="*/ 1004565 w 8217466"/>
              <a:gd name="connsiteY1" fmla="*/ 3994072 h 4532727"/>
              <a:gd name="connsiteX2" fmla="*/ 587549 w 8217466"/>
              <a:gd name="connsiteY2" fmla="*/ 3506348 h 4532727"/>
              <a:gd name="connsiteX3" fmla="*/ 45185 w 8217466"/>
              <a:gd name="connsiteY3" fmla="*/ 2687197 h 4532727"/>
              <a:gd name="connsiteX4" fmla="*/ 72806 w 8217466"/>
              <a:gd name="connsiteY4" fmla="*/ 2059706 h 4532727"/>
              <a:gd name="connsiteX5" fmla="*/ 414293 w 8217466"/>
              <a:gd name="connsiteY5" fmla="*/ 1432380 h 4532727"/>
              <a:gd name="connsiteX6" fmla="*/ 674176 w 8217466"/>
              <a:gd name="connsiteY6" fmla="*/ 917700 h 4532727"/>
              <a:gd name="connsiteX7" fmla="*/ 888138 w 8217466"/>
              <a:gd name="connsiteY7" fmla="*/ 501584 h 4532727"/>
              <a:gd name="connsiteX8" fmla="*/ 1208586 w 8217466"/>
              <a:gd name="connsiteY8" fmla="*/ 1518 h 4532727"/>
              <a:gd name="connsiteX9" fmla="*/ 3133482 w 8217466"/>
              <a:gd name="connsiteY9" fmla="*/ 671503 h 4532727"/>
              <a:gd name="connsiteX10" fmla="*/ 4546662 w 8217466"/>
              <a:gd name="connsiteY10" fmla="*/ 1178795 h 4532727"/>
              <a:gd name="connsiteX11" fmla="*/ 4908094 w 8217466"/>
              <a:gd name="connsiteY11" fmla="*/ 1276092 h 4532727"/>
              <a:gd name="connsiteX12" fmla="*/ 5976700 w 8217466"/>
              <a:gd name="connsiteY12" fmla="*/ 1582134 h 4532727"/>
              <a:gd name="connsiteX13" fmla="*/ 6904651 w 8217466"/>
              <a:gd name="connsiteY13" fmla="*/ 1871859 h 4532727"/>
              <a:gd name="connsiteX14" fmla="*/ 7783897 w 8217466"/>
              <a:gd name="connsiteY14" fmla="*/ 2178148 h 4532727"/>
              <a:gd name="connsiteX15" fmla="*/ 8205317 w 8217466"/>
              <a:gd name="connsiteY15" fmla="*/ 2424639 h 4532727"/>
              <a:gd name="connsiteX16" fmla="*/ 8060938 w 8217466"/>
              <a:gd name="connsiteY16" fmla="*/ 2830322 h 4532727"/>
              <a:gd name="connsiteX17" fmla="*/ 7623198 w 8217466"/>
              <a:gd name="connsiteY17" fmla="*/ 3121536 h 4532727"/>
              <a:gd name="connsiteX18" fmla="*/ 7284221 w 8217466"/>
              <a:gd name="connsiteY18" fmla="*/ 3221587 h 4532727"/>
              <a:gd name="connsiteX19" fmla="*/ 6639328 w 8217466"/>
              <a:gd name="connsiteY19" fmla="*/ 3380115 h 4532727"/>
              <a:gd name="connsiteX20" fmla="*/ 5086312 w 8217466"/>
              <a:gd name="connsiteY20" fmla="*/ 4106834 h 4532727"/>
              <a:gd name="connsiteX21" fmla="*/ 2464475 w 8217466"/>
              <a:gd name="connsiteY21" fmla="*/ 4531734 h 4532727"/>
              <a:gd name="connsiteX0" fmla="*/ 2830235 w 8217466"/>
              <a:gd name="connsiteY0" fmla="*/ 3939524 h 4128145"/>
              <a:gd name="connsiteX1" fmla="*/ 1004565 w 8217466"/>
              <a:gd name="connsiteY1" fmla="*/ 3994072 h 4128145"/>
              <a:gd name="connsiteX2" fmla="*/ 587549 w 8217466"/>
              <a:gd name="connsiteY2" fmla="*/ 3506348 h 4128145"/>
              <a:gd name="connsiteX3" fmla="*/ 45185 w 8217466"/>
              <a:gd name="connsiteY3" fmla="*/ 2687197 h 4128145"/>
              <a:gd name="connsiteX4" fmla="*/ 72806 w 8217466"/>
              <a:gd name="connsiteY4" fmla="*/ 2059706 h 4128145"/>
              <a:gd name="connsiteX5" fmla="*/ 414293 w 8217466"/>
              <a:gd name="connsiteY5" fmla="*/ 1432380 h 4128145"/>
              <a:gd name="connsiteX6" fmla="*/ 674176 w 8217466"/>
              <a:gd name="connsiteY6" fmla="*/ 917700 h 4128145"/>
              <a:gd name="connsiteX7" fmla="*/ 888138 w 8217466"/>
              <a:gd name="connsiteY7" fmla="*/ 501584 h 4128145"/>
              <a:gd name="connsiteX8" fmla="*/ 1208586 w 8217466"/>
              <a:gd name="connsiteY8" fmla="*/ 1518 h 4128145"/>
              <a:gd name="connsiteX9" fmla="*/ 3133482 w 8217466"/>
              <a:gd name="connsiteY9" fmla="*/ 671503 h 4128145"/>
              <a:gd name="connsiteX10" fmla="*/ 4546662 w 8217466"/>
              <a:gd name="connsiteY10" fmla="*/ 1178795 h 4128145"/>
              <a:gd name="connsiteX11" fmla="*/ 4908094 w 8217466"/>
              <a:gd name="connsiteY11" fmla="*/ 1276092 h 4128145"/>
              <a:gd name="connsiteX12" fmla="*/ 5976700 w 8217466"/>
              <a:gd name="connsiteY12" fmla="*/ 1582134 h 4128145"/>
              <a:gd name="connsiteX13" fmla="*/ 6904651 w 8217466"/>
              <a:gd name="connsiteY13" fmla="*/ 1871859 h 4128145"/>
              <a:gd name="connsiteX14" fmla="*/ 7783897 w 8217466"/>
              <a:gd name="connsiteY14" fmla="*/ 2178148 h 4128145"/>
              <a:gd name="connsiteX15" fmla="*/ 8205317 w 8217466"/>
              <a:gd name="connsiteY15" fmla="*/ 2424639 h 4128145"/>
              <a:gd name="connsiteX16" fmla="*/ 8060938 w 8217466"/>
              <a:gd name="connsiteY16" fmla="*/ 2830322 h 4128145"/>
              <a:gd name="connsiteX17" fmla="*/ 7623198 w 8217466"/>
              <a:gd name="connsiteY17" fmla="*/ 3121536 h 4128145"/>
              <a:gd name="connsiteX18" fmla="*/ 7284221 w 8217466"/>
              <a:gd name="connsiteY18" fmla="*/ 3221587 h 4128145"/>
              <a:gd name="connsiteX19" fmla="*/ 6639328 w 8217466"/>
              <a:gd name="connsiteY19" fmla="*/ 3380115 h 4128145"/>
              <a:gd name="connsiteX20" fmla="*/ 5086312 w 8217466"/>
              <a:gd name="connsiteY20" fmla="*/ 4106834 h 4128145"/>
              <a:gd name="connsiteX21" fmla="*/ 2830235 w 8217466"/>
              <a:gd name="connsiteY21" fmla="*/ 3939524 h 4128145"/>
              <a:gd name="connsiteX0" fmla="*/ 2830235 w 8217466"/>
              <a:gd name="connsiteY0" fmla="*/ 3939524 h 4094063"/>
              <a:gd name="connsiteX1" fmla="*/ 1004565 w 8217466"/>
              <a:gd name="connsiteY1" fmla="*/ 3994072 h 4094063"/>
              <a:gd name="connsiteX2" fmla="*/ 587549 w 8217466"/>
              <a:gd name="connsiteY2" fmla="*/ 3506348 h 4094063"/>
              <a:gd name="connsiteX3" fmla="*/ 45185 w 8217466"/>
              <a:gd name="connsiteY3" fmla="*/ 2687197 h 4094063"/>
              <a:gd name="connsiteX4" fmla="*/ 72806 w 8217466"/>
              <a:gd name="connsiteY4" fmla="*/ 2059706 h 4094063"/>
              <a:gd name="connsiteX5" fmla="*/ 414293 w 8217466"/>
              <a:gd name="connsiteY5" fmla="*/ 1432380 h 4094063"/>
              <a:gd name="connsiteX6" fmla="*/ 674176 w 8217466"/>
              <a:gd name="connsiteY6" fmla="*/ 917700 h 4094063"/>
              <a:gd name="connsiteX7" fmla="*/ 888138 w 8217466"/>
              <a:gd name="connsiteY7" fmla="*/ 501584 h 4094063"/>
              <a:gd name="connsiteX8" fmla="*/ 1208586 w 8217466"/>
              <a:gd name="connsiteY8" fmla="*/ 1518 h 4094063"/>
              <a:gd name="connsiteX9" fmla="*/ 3133482 w 8217466"/>
              <a:gd name="connsiteY9" fmla="*/ 671503 h 4094063"/>
              <a:gd name="connsiteX10" fmla="*/ 4546662 w 8217466"/>
              <a:gd name="connsiteY10" fmla="*/ 1178795 h 4094063"/>
              <a:gd name="connsiteX11" fmla="*/ 4908094 w 8217466"/>
              <a:gd name="connsiteY11" fmla="*/ 1276092 h 4094063"/>
              <a:gd name="connsiteX12" fmla="*/ 5976700 w 8217466"/>
              <a:gd name="connsiteY12" fmla="*/ 1582134 h 4094063"/>
              <a:gd name="connsiteX13" fmla="*/ 6904651 w 8217466"/>
              <a:gd name="connsiteY13" fmla="*/ 1871859 h 4094063"/>
              <a:gd name="connsiteX14" fmla="*/ 7783897 w 8217466"/>
              <a:gd name="connsiteY14" fmla="*/ 2178148 h 4094063"/>
              <a:gd name="connsiteX15" fmla="*/ 8205317 w 8217466"/>
              <a:gd name="connsiteY15" fmla="*/ 2424639 h 4094063"/>
              <a:gd name="connsiteX16" fmla="*/ 8060938 w 8217466"/>
              <a:gd name="connsiteY16" fmla="*/ 2830322 h 4094063"/>
              <a:gd name="connsiteX17" fmla="*/ 7623198 w 8217466"/>
              <a:gd name="connsiteY17" fmla="*/ 3121536 h 4094063"/>
              <a:gd name="connsiteX18" fmla="*/ 7284221 w 8217466"/>
              <a:gd name="connsiteY18" fmla="*/ 3221587 h 4094063"/>
              <a:gd name="connsiteX19" fmla="*/ 6639328 w 8217466"/>
              <a:gd name="connsiteY19" fmla="*/ 3380115 h 4094063"/>
              <a:gd name="connsiteX20" fmla="*/ 5163314 w 8217466"/>
              <a:gd name="connsiteY20" fmla="*/ 4070390 h 4094063"/>
              <a:gd name="connsiteX21" fmla="*/ 2830235 w 8217466"/>
              <a:gd name="connsiteY21" fmla="*/ 3939524 h 4094063"/>
              <a:gd name="connsiteX0" fmla="*/ 2849485 w 8217466"/>
              <a:gd name="connsiteY0" fmla="*/ 4322183 h 4323203"/>
              <a:gd name="connsiteX1" fmla="*/ 1004565 w 8217466"/>
              <a:gd name="connsiteY1" fmla="*/ 3994072 h 4323203"/>
              <a:gd name="connsiteX2" fmla="*/ 587549 w 8217466"/>
              <a:gd name="connsiteY2" fmla="*/ 3506348 h 4323203"/>
              <a:gd name="connsiteX3" fmla="*/ 45185 w 8217466"/>
              <a:gd name="connsiteY3" fmla="*/ 2687197 h 4323203"/>
              <a:gd name="connsiteX4" fmla="*/ 72806 w 8217466"/>
              <a:gd name="connsiteY4" fmla="*/ 2059706 h 4323203"/>
              <a:gd name="connsiteX5" fmla="*/ 414293 w 8217466"/>
              <a:gd name="connsiteY5" fmla="*/ 1432380 h 4323203"/>
              <a:gd name="connsiteX6" fmla="*/ 674176 w 8217466"/>
              <a:gd name="connsiteY6" fmla="*/ 917700 h 4323203"/>
              <a:gd name="connsiteX7" fmla="*/ 888138 w 8217466"/>
              <a:gd name="connsiteY7" fmla="*/ 501584 h 4323203"/>
              <a:gd name="connsiteX8" fmla="*/ 1208586 w 8217466"/>
              <a:gd name="connsiteY8" fmla="*/ 1518 h 4323203"/>
              <a:gd name="connsiteX9" fmla="*/ 3133482 w 8217466"/>
              <a:gd name="connsiteY9" fmla="*/ 671503 h 4323203"/>
              <a:gd name="connsiteX10" fmla="*/ 4546662 w 8217466"/>
              <a:gd name="connsiteY10" fmla="*/ 1178795 h 4323203"/>
              <a:gd name="connsiteX11" fmla="*/ 4908094 w 8217466"/>
              <a:gd name="connsiteY11" fmla="*/ 1276092 h 4323203"/>
              <a:gd name="connsiteX12" fmla="*/ 5976700 w 8217466"/>
              <a:gd name="connsiteY12" fmla="*/ 1582134 h 4323203"/>
              <a:gd name="connsiteX13" fmla="*/ 6904651 w 8217466"/>
              <a:gd name="connsiteY13" fmla="*/ 1871859 h 4323203"/>
              <a:gd name="connsiteX14" fmla="*/ 7783897 w 8217466"/>
              <a:gd name="connsiteY14" fmla="*/ 2178148 h 4323203"/>
              <a:gd name="connsiteX15" fmla="*/ 8205317 w 8217466"/>
              <a:gd name="connsiteY15" fmla="*/ 2424639 h 4323203"/>
              <a:gd name="connsiteX16" fmla="*/ 8060938 w 8217466"/>
              <a:gd name="connsiteY16" fmla="*/ 2830322 h 4323203"/>
              <a:gd name="connsiteX17" fmla="*/ 7623198 w 8217466"/>
              <a:gd name="connsiteY17" fmla="*/ 3121536 h 4323203"/>
              <a:gd name="connsiteX18" fmla="*/ 7284221 w 8217466"/>
              <a:gd name="connsiteY18" fmla="*/ 3221587 h 4323203"/>
              <a:gd name="connsiteX19" fmla="*/ 6639328 w 8217466"/>
              <a:gd name="connsiteY19" fmla="*/ 3380115 h 4323203"/>
              <a:gd name="connsiteX20" fmla="*/ 5163314 w 8217466"/>
              <a:gd name="connsiteY20" fmla="*/ 4070390 h 4323203"/>
              <a:gd name="connsiteX21" fmla="*/ 2849485 w 8217466"/>
              <a:gd name="connsiteY21" fmla="*/ 4322183 h 4323203"/>
              <a:gd name="connsiteX0" fmla="*/ 1761830 w 8217466"/>
              <a:gd name="connsiteY0" fmla="*/ 4322184 h 4323204"/>
              <a:gd name="connsiteX1" fmla="*/ 1004565 w 8217466"/>
              <a:gd name="connsiteY1" fmla="*/ 3994072 h 4323204"/>
              <a:gd name="connsiteX2" fmla="*/ 587549 w 8217466"/>
              <a:gd name="connsiteY2" fmla="*/ 3506348 h 4323204"/>
              <a:gd name="connsiteX3" fmla="*/ 45185 w 8217466"/>
              <a:gd name="connsiteY3" fmla="*/ 2687197 h 4323204"/>
              <a:gd name="connsiteX4" fmla="*/ 72806 w 8217466"/>
              <a:gd name="connsiteY4" fmla="*/ 2059706 h 4323204"/>
              <a:gd name="connsiteX5" fmla="*/ 414293 w 8217466"/>
              <a:gd name="connsiteY5" fmla="*/ 1432380 h 4323204"/>
              <a:gd name="connsiteX6" fmla="*/ 674176 w 8217466"/>
              <a:gd name="connsiteY6" fmla="*/ 917700 h 4323204"/>
              <a:gd name="connsiteX7" fmla="*/ 888138 w 8217466"/>
              <a:gd name="connsiteY7" fmla="*/ 501584 h 4323204"/>
              <a:gd name="connsiteX8" fmla="*/ 1208586 w 8217466"/>
              <a:gd name="connsiteY8" fmla="*/ 1518 h 4323204"/>
              <a:gd name="connsiteX9" fmla="*/ 3133482 w 8217466"/>
              <a:gd name="connsiteY9" fmla="*/ 671503 h 4323204"/>
              <a:gd name="connsiteX10" fmla="*/ 4546662 w 8217466"/>
              <a:gd name="connsiteY10" fmla="*/ 1178795 h 4323204"/>
              <a:gd name="connsiteX11" fmla="*/ 4908094 w 8217466"/>
              <a:gd name="connsiteY11" fmla="*/ 1276092 h 4323204"/>
              <a:gd name="connsiteX12" fmla="*/ 5976700 w 8217466"/>
              <a:gd name="connsiteY12" fmla="*/ 1582134 h 4323204"/>
              <a:gd name="connsiteX13" fmla="*/ 6904651 w 8217466"/>
              <a:gd name="connsiteY13" fmla="*/ 1871859 h 4323204"/>
              <a:gd name="connsiteX14" fmla="*/ 7783897 w 8217466"/>
              <a:gd name="connsiteY14" fmla="*/ 2178148 h 4323204"/>
              <a:gd name="connsiteX15" fmla="*/ 8205317 w 8217466"/>
              <a:gd name="connsiteY15" fmla="*/ 2424639 h 4323204"/>
              <a:gd name="connsiteX16" fmla="*/ 8060938 w 8217466"/>
              <a:gd name="connsiteY16" fmla="*/ 2830322 h 4323204"/>
              <a:gd name="connsiteX17" fmla="*/ 7623198 w 8217466"/>
              <a:gd name="connsiteY17" fmla="*/ 3121536 h 4323204"/>
              <a:gd name="connsiteX18" fmla="*/ 7284221 w 8217466"/>
              <a:gd name="connsiteY18" fmla="*/ 3221587 h 4323204"/>
              <a:gd name="connsiteX19" fmla="*/ 6639328 w 8217466"/>
              <a:gd name="connsiteY19" fmla="*/ 3380115 h 4323204"/>
              <a:gd name="connsiteX20" fmla="*/ 5163314 w 8217466"/>
              <a:gd name="connsiteY20" fmla="*/ 4070390 h 4323204"/>
              <a:gd name="connsiteX21" fmla="*/ 1761830 w 8217466"/>
              <a:gd name="connsiteY21" fmla="*/ 4322184 h 4323204"/>
              <a:gd name="connsiteX0" fmla="*/ 1761830 w 8217466"/>
              <a:gd name="connsiteY0" fmla="*/ 4322184 h 4322804"/>
              <a:gd name="connsiteX1" fmla="*/ 1014191 w 8217466"/>
              <a:gd name="connsiteY1" fmla="*/ 4012294 h 4322804"/>
              <a:gd name="connsiteX2" fmla="*/ 587549 w 8217466"/>
              <a:gd name="connsiteY2" fmla="*/ 3506348 h 4322804"/>
              <a:gd name="connsiteX3" fmla="*/ 45185 w 8217466"/>
              <a:gd name="connsiteY3" fmla="*/ 2687197 h 4322804"/>
              <a:gd name="connsiteX4" fmla="*/ 72806 w 8217466"/>
              <a:gd name="connsiteY4" fmla="*/ 2059706 h 4322804"/>
              <a:gd name="connsiteX5" fmla="*/ 414293 w 8217466"/>
              <a:gd name="connsiteY5" fmla="*/ 1432380 h 4322804"/>
              <a:gd name="connsiteX6" fmla="*/ 674176 w 8217466"/>
              <a:gd name="connsiteY6" fmla="*/ 917700 h 4322804"/>
              <a:gd name="connsiteX7" fmla="*/ 888138 w 8217466"/>
              <a:gd name="connsiteY7" fmla="*/ 501584 h 4322804"/>
              <a:gd name="connsiteX8" fmla="*/ 1208586 w 8217466"/>
              <a:gd name="connsiteY8" fmla="*/ 1518 h 4322804"/>
              <a:gd name="connsiteX9" fmla="*/ 3133482 w 8217466"/>
              <a:gd name="connsiteY9" fmla="*/ 671503 h 4322804"/>
              <a:gd name="connsiteX10" fmla="*/ 4546662 w 8217466"/>
              <a:gd name="connsiteY10" fmla="*/ 1178795 h 4322804"/>
              <a:gd name="connsiteX11" fmla="*/ 4908094 w 8217466"/>
              <a:gd name="connsiteY11" fmla="*/ 1276092 h 4322804"/>
              <a:gd name="connsiteX12" fmla="*/ 5976700 w 8217466"/>
              <a:gd name="connsiteY12" fmla="*/ 1582134 h 4322804"/>
              <a:gd name="connsiteX13" fmla="*/ 6904651 w 8217466"/>
              <a:gd name="connsiteY13" fmla="*/ 1871859 h 4322804"/>
              <a:gd name="connsiteX14" fmla="*/ 7783897 w 8217466"/>
              <a:gd name="connsiteY14" fmla="*/ 2178148 h 4322804"/>
              <a:gd name="connsiteX15" fmla="*/ 8205317 w 8217466"/>
              <a:gd name="connsiteY15" fmla="*/ 2424639 h 4322804"/>
              <a:gd name="connsiteX16" fmla="*/ 8060938 w 8217466"/>
              <a:gd name="connsiteY16" fmla="*/ 2830322 h 4322804"/>
              <a:gd name="connsiteX17" fmla="*/ 7623198 w 8217466"/>
              <a:gd name="connsiteY17" fmla="*/ 3121536 h 4322804"/>
              <a:gd name="connsiteX18" fmla="*/ 7284221 w 8217466"/>
              <a:gd name="connsiteY18" fmla="*/ 3221587 h 4322804"/>
              <a:gd name="connsiteX19" fmla="*/ 6639328 w 8217466"/>
              <a:gd name="connsiteY19" fmla="*/ 3380115 h 4322804"/>
              <a:gd name="connsiteX20" fmla="*/ 5163314 w 8217466"/>
              <a:gd name="connsiteY20" fmla="*/ 4070390 h 4322804"/>
              <a:gd name="connsiteX21" fmla="*/ 1761830 w 8217466"/>
              <a:gd name="connsiteY21" fmla="*/ 4322184 h 4322804"/>
              <a:gd name="connsiteX0" fmla="*/ 1761830 w 8217466"/>
              <a:gd name="connsiteY0" fmla="*/ 4322184 h 4323075"/>
              <a:gd name="connsiteX1" fmla="*/ 1206696 w 8217466"/>
              <a:gd name="connsiteY1" fmla="*/ 4148961 h 4323075"/>
              <a:gd name="connsiteX2" fmla="*/ 1014191 w 8217466"/>
              <a:gd name="connsiteY2" fmla="*/ 4012294 h 4323075"/>
              <a:gd name="connsiteX3" fmla="*/ 587549 w 8217466"/>
              <a:gd name="connsiteY3" fmla="*/ 3506348 h 4323075"/>
              <a:gd name="connsiteX4" fmla="*/ 45185 w 8217466"/>
              <a:gd name="connsiteY4" fmla="*/ 2687197 h 4323075"/>
              <a:gd name="connsiteX5" fmla="*/ 72806 w 8217466"/>
              <a:gd name="connsiteY5" fmla="*/ 2059706 h 4323075"/>
              <a:gd name="connsiteX6" fmla="*/ 414293 w 8217466"/>
              <a:gd name="connsiteY6" fmla="*/ 1432380 h 4323075"/>
              <a:gd name="connsiteX7" fmla="*/ 674176 w 8217466"/>
              <a:gd name="connsiteY7" fmla="*/ 917700 h 4323075"/>
              <a:gd name="connsiteX8" fmla="*/ 888138 w 8217466"/>
              <a:gd name="connsiteY8" fmla="*/ 501584 h 4323075"/>
              <a:gd name="connsiteX9" fmla="*/ 1208586 w 8217466"/>
              <a:gd name="connsiteY9" fmla="*/ 1518 h 4323075"/>
              <a:gd name="connsiteX10" fmla="*/ 3133482 w 8217466"/>
              <a:gd name="connsiteY10" fmla="*/ 671503 h 4323075"/>
              <a:gd name="connsiteX11" fmla="*/ 4546662 w 8217466"/>
              <a:gd name="connsiteY11" fmla="*/ 1178795 h 4323075"/>
              <a:gd name="connsiteX12" fmla="*/ 4908094 w 8217466"/>
              <a:gd name="connsiteY12" fmla="*/ 1276092 h 4323075"/>
              <a:gd name="connsiteX13" fmla="*/ 5976700 w 8217466"/>
              <a:gd name="connsiteY13" fmla="*/ 1582134 h 4323075"/>
              <a:gd name="connsiteX14" fmla="*/ 6904651 w 8217466"/>
              <a:gd name="connsiteY14" fmla="*/ 1871859 h 4323075"/>
              <a:gd name="connsiteX15" fmla="*/ 7783897 w 8217466"/>
              <a:gd name="connsiteY15" fmla="*/ 2178148 h 4323075"/>
              <a:gd name="connsiteX16" fmla="*/ 8205317 w 8217466"/>
              <a:gd name="connsiteY16" fmla="*/ 2424639 h 4323075"/>
              <a:gd name="connsiteX17" fmla="*/ 8060938 w 8217466"/>
              <a:gd name="connsiteY17" fmla="*/ 2830322 h 4323075"/>
              <a:gd name="connsiteX18" fmla="*/ 7623198 w 8217466"/>
              <a:gd name="connsiteY18" fmla="*/ 3121536 h 4323075"/>
              <a:gd name="connsiteX19" fmla="*/ 7284221 w 8217466"/>
              <a:gd name="connsiteY19" fmla="*/ 3221587 h 4323075"/>
              <a:gd name="connsiteX20" fmla="*/ 6639328 w 8217466"/>
              <a:gd name="connsiteY20" fmla="*/ 3380115 h 4323075"/>
              <a:gd name="connsiteX21" fmla="*/ 5163314 w 8217466"/>
              <a:gd name="connsiteY21" fmla="*/ 4070390 h 4323075"/>
              <a:gd name="connsiteX22" fmla="*/ 1761830 w 8217466"/>
              <a:gd name="connsiteY22" fmla="*/ 4322184 h 4323075"/>
              <a:gd name="connsiteX0" fmla="*/ 1761830 w 8217466"/>
              <a:gd name="connsiteY0" fmla="*/ 4322184 h 4325041"/>
              <a:gd name="connsiteX1" fmla="*/ 1177821 w 8217466"/>
              <a:gd name="connsiteY1" fmla="*/ 4194516 h 4325041"/>
              <a:gd name="connsiteX2" fmla="*/ 1014191 w 8217466"/>
              <a:gd name="connsiteY2" fmla="*/ 4012294 h 4325041"/>
              <a:gd name="connsiteX3" fmla="*/ 587549 w 8217466"/>
              <a:gd name="connsiteY3" fmla="*/ 3506348 h 4325041"/>
              <a:gd name="connsiteX4" fmla="*/ 45185 w 8217466"/>
              <a:gd name="connsiteY4" fmla="*/ 2687197 h 4325041"/>
              <a:gd name="connsiteX5" fmla="*/ 72806 w 8217466"/>
              <a:gd name="connsiteY5" fmla="*/ 2059706 h 4325041"/>
              <a:gd name="connsiteX6" fmla="*/ 414293 w 8217466"/>
              <a:gd name="connsiteY6" fmla="*/ 1432380 h 4325041"/>
              <a:gd name="connsiteX7" fmla="*/ 674176 w 8217466"/>
              <a:gd name="connsiteY7" fmla="*/ 917700 h 4325041"/>
              <a:gd name="connsiteX8" fmla="*/ 888138 w 8217466"/>
              <a:gd name="connsiteY8" fmla="*/ 501584 h 4325041"/>
              <a:gd name="connsiteX9" fmla="*/ 1208586 w 8217466"/>
              <a:gd name="connsiteY9" fmla="*/ 1518 h 4325041"/>
              <a:gd name="connsiteX10" fmla="*/ 3133482 w 8217466"/>
              <a:gd name="connsiteY10" fmla="*/ 671503 h 4325041"/>
              <a:gd name="connsiteX11" fmla="*/ 4546662 w 8217466"/>
              <a:gd name="connsiteY11" fmla="*/ 1178795 h 4325041"/>
              <a:gd name="connsiteX12" fmla="*/ 4908094 w 8217466"/>
              <a:gd name="connsiteY12" fmla="*/ 1276092 h 4325041"/>
              <a:gd name="connsiteX13" fmla="*/ 5976700 w 8217466"/>
              <a:gd name="connsiteY13" fmla="*/ 1582134 h 4325041"/>
              <a:gd name="connsiteX14" fmla="*/ 6904651 w 8217466"/>
              <a:gd name="connsiteY14" fmla="*/ 1871859 h 4325041"/>
              <a:gd name="connsiteX15" fmla="*/ 7783897 w 8217466"/>
              <a:gd name="connsiteY15" fmla="*/ 2178148 h 4325041"/>
              <a:gd name="connsiteX16" fmla="*/ 8205317 w 8217466"/>
              <a:gd name="connsiteY16" fmla="*/ 2424639 h 4325041"/>
              <a:gd name="connsiteX17" fmla="*/ 8060938 w 8217466"/>
              <a:gd name="connsiteY17" fmla="*/ 2830322 h 4325041"/>
              <a:gd name="connsiteX18" fmla="*/ 7623198 w 8217466"/>
              <a:gd name="connsiteY18" fmla="*/ 3121536 h 4325041"/>
              <a:gd name="connsiteX19" fmla="*/ 7284221 w 8217466"/>
              <a:gd name="connsiteY19" fmla="*/ 3221587 h 4325041"/>
              <a:gd name="connsiteX20" fmla="*/ 6639328 w 8217466"/>
              <a:gd name="connsiteY20" fmla="*/ 3380115 h 4325041"/>
              <a:gd name="connsiteX21" fmla="*/ 5163314 w 8217466"/>
              <a:gd name="connsiteY21" fmla="*/ 4070390 h 4325041"/>
              <a:gd name="connsiteX22" fmla="*/ 1761830 w 8217466"/>
              <a:gd name="connsiteY22" fmla="*/ 4322184 h 4325041"/>
              <a:gd name="connsiteX0" fmla="*/ 1761830 w 8217466"/>
              <a:gd name="connsiteY0" fmla="*/ 4322184 h 4325041"/>
              <a:gd name="connsiteX1" fmla="*/ 1177821 w 8217466"/>
              <a:gd name="connsiteY1" fmla="*/ 4194516 h 4325041"/>
              <a:gd name="connsiteX2" fmla="*/ 908313 w 8217466"/>
              <a:gd name="connsiteY2" fmla="*/ 3921184 h 4325041"/>
              <a:gd name="connsiteX3" fmla="*/ 587549 w 8217466"/>
              <a:gd name="connsiteY3" fmla="*/ 3506348 h 4325041"/>
              <a:gd name="connsiteX4" fmla="*/ 45185 w 8217466"/>
              <a:gd name="connsiteY4" fmla="*/ 2687197 h 4325041"/>
              <a:gd name="connsiteX5" fmla="*/ 72806 w 8217466"/>
              <a:gd name="connsiteY5" fmla="*/ 2059706 h 4325041"/>
              <a:gd name="connsiteX6" fmla="*/ 414293 w 8217466"/>
              <a:gd name="connsiteY6" fmla="*/ 1432380 h 4325041"/>
              <a:gd name="connsiteX7" fmla="*/ 674176 w 8217466"/>
              <a:gd name="connsiteY7" fmla="*/ 917700 h 4325041"/>
              <a:gd name="connsiteX8" fmla="*/ 888138 w 8217466"/>
              <a:gd name="connsiteY8" fmla="*/ 501584 h 4325041"/>
              <a:gd name="connsiteX9" fmla="*/ 1208586 w 8217466"/>
              <a:gd name="connsiteY9" fmla="*/ 1518 h 4325041"/>
              <a:gd name="connsiteX10" fmla="*/ 3133482 w 8217466"/>
              <a:gd name="connsiteY10" fmla="*/ 671503 h 4325041"/>
              <a:gd name="connsiteX11" fmla="*/ 4546662 w 8217466"/>
              <a:gd name="connsiteY11" fmla="*/ 1178795 h 4325041"/>
              <a:gd name="connsiteX12" fmla="*/ 4908094 w 8217466"/>
              <a:gd name="connsiteY12" fmla="*/ 1276092 h 4325041"/>
              <a:gd name="connsiteX13" fmla="*/ 5976700 w 8217466"/>
              <a:gd name="connsiteY13" fmla="*/ 1582134 h 4325041"/>
              <a:gd name="connsiteX14" fmla="*/ 6904651 w 8217466"/>
              <a:gd name="connsiteY14" fmla="*/ 1871859 h 4325041"/>
              <a:gd name="connsiteX15" fmla="*/ 7783897 w 8217466"/>
              <a:gd name="connsiteY15" fmla="*/ 2178148 h 4325041"/>
              <a:gd name="connsiteX16" fmla="*/ 8205317 w 8217466"/>
              <a:gd name="connsiteY16" fmla="*/ 2424639 h 4325041"/>
              <a:gd name="connsiteX17" fmla="*/ 8060938 w 8217466"/>
              <a:gd name="connsiteY17" fmla="*/ 2830322 h 4325041"/>
              <a:gd name="connsiteX18" fmla="*/ 7623198 w 8217466"/>
              <a:gd name="connsiteY18" fmla="*/ 3121536 h 4325041"/>
              <a:gd name="connsiteX19" fmla="*/ 7284221 w 8217466"/>
              <a:gd name="connsiteY19" fmla="*/ 3221587 h 4325041"/>
              <a:gd name="connsiteX20" fmla="*/ 6639328 w 8217466"/>
              <a:gd name="connsiteY20" fmla="*/ 3380115 h 4325041"/>
              <a:gd name="connsiteX21" fmla="*/ 5163314 w 8217466"/>
              <a:gd name="connsiteY21" fmla="*/ 4070390 h 4325041"/>
              <a:gd name="connsiteX22" fmla="*/ 1761830 w 8217466"/>
              <a:gd name="connsiteY22" fmla="*/ 4322184 h 4325041"/>
              <a:gd name="connsiteX0" fmla="*/ 1761830 w 8217466"/>
              <a:gd name="connsiteY0" fmla="*/ 4322184 h 4325041"/>
              <a:gd name="connsiteX1" fmla="*/ 1158570 w 8217466"/>
              <a:gd name="connsiteY1" fmla="*/ 4194516 h 4325041"/>
              <a:gd name="connsiteX2" fmla="*/ 908313 w 8217466"/>
              <a:gd name="connsiteY2" fmla="*/ 3921184 h 4325041"/>
              <a:gd name="connsiteX3" fmla="*/ 587549 w 8217466"/>
              <a:gd name="connsiteY3" fmla="*/ 3506348 h 4325041"/>
              <a:gd name="connsiteX4" fmla="*/ 45185 w 8217466"/>
              <a:gd name="connsiteY4" fmla="*/ 2687197 h 4325041"/>
              <a:gd name="connsiteX5" fmla="*/ 72806 w 8217466"/>
              <a:gd name="connsiteY5" fmla="*/ 2059706 h 4325041"/>
              <a:gd name="connsiteX6" fmla="*/ 414293 w 8217466"/>
              <a:gd name="connsiteY6" fmla="*/ 1432380 h 4325041"/>
              <a:gd name="connsiteX7" fmla="*/ 674176 w 8217466"/>
              <a:gd name="connsiteY7" fmla="*/ 917700 h 4325041"/>
              <a:gd name="connsiteX8" fmla="*/ 888138 w 8217466"/>
              <a:gd name="connsiteY8" fmla="*/ 501584 h 4325041"/>
              <a:gd name="connsiteX9" fmla="*/ 1208586 w 8217466"/>
              <a:gd name="connsiteY9" fmla="*/ 1518 h 4325041"/>
              <a:gd name="connsiteX10" fmla="*/ 3133482 w 8217466"/>
              <a:gd name="connsiteY10" fmla="*/ 671503 h 4325041"/>
              <a:gd name="connsiteX11" fmla="*/ 4546662 w 8217466"/>
              <a:gd name="connsiteY11" fmla="*/ 1178795 h 4325041"/>
              <a:gd name="connsiteX12" fmla="*/ 4908094 w 8217466"/>
              <a:gd name="connsiteY12" fmla="*/ 1276092 h 4325041"/>
              <a:gd name="connsiteX13" fmla="*/ 5976700 w 8217466"/>
              <a:gd name="connsiteY13" fmla="*/ 1582134 h 4325041"/>
              <a:gd name="connsiteX14" fmla="*/ 6904651 w 8217466"/>
              <a:gd name="connsiteY14" fmla="*/ 1871859 h 4325041"/>
              <a:gd name="connsiteX15" fmla="*/ 7783897 w 8217466"/>
              <a:gd name="connsiteY15" fmla="*/ 2178148 h 4325041"/>
              <a:gd name="connsiteX16" fmla="*/ 8205317 w 8217466"/>
              <a:gd name="connsiteY16" fmla="*/ 2424639 h 4325041"/>
              <a:gd name="connsiteX17" fmla="*/ 8060938 w 8217466"/>
              <a:gd name="connsiteY17" fmla="*/ 2830322 h 4325041"/>
              <a:gd name="connsiteX18" fmla="*/ 7623198 w 8217466"/>
              <a:gd name="connsiteY18" fmla="*/ 3121536 h 4325041"/>
              <a:gd name="connsiteX19" fmla="*/ 7284221 w 8217466"/>
              <a:gd name="connsiteY19" fmla="*/ 3221587 h 4325041"/>
              <a:gd name="connsiteX20" fmla="*/ 6639328 w 8217466"/>
              <a:gd name="connsiteY20" fmla="*/ 3380115 h 4325041"/>
              <a:gd name="connsiteX21" fmla="*/ 5163314 w 8217466"/>
              <a:gd name="connsiteY21" fmla="*/ 4070390 h 4325041"/>
              <a:gd name="connsiteX22" fmla="*/ 1761830 w 8217466"/>
              <a:gd name="connsiteY22" fmla="*/ 4322184 h 4325041"/>
              <a:gd name="connsiteX0" fmla="*/ 1761830 w 8217466"/>
              <a:gd name="connsiteY0" fmla="*/ 4322184 h 4331523"/>
              <a:gd name="connsiteX1" fmla="*/ 1158570 w 8217466"/>
              <a:gd name="connsiteY1" fmla="*/ 4194516 h 4331523"/>
              <a:gd name="connsiteX2" fmla="*/ 908313 w 8217466"/>
              <a:gd name="connsiteY2" fmla="*/ 3921184 h 4331523"/>
              <a:gd name="connsiteX3" fmla="*/ 587549 w 8217466"/>
              <a:gd name="connsiteY3" fmla="*/ 3506348 h 4331523"/>
              <a:gd name="connsiteX4" fmla="*/ 45185 w 8217466"/>
              <a:gd name="connsiteY4" fmla="*/ 2687197 h 4331523"/>
              <a:gd name="connsiteX5" fmla="*/ 72806 w 8217466"/>
              <a:gd name="connsiteY5" fmla="*/ 2059706 h 4331523"/>
              <a:gd name="connsiteX6" fmla="*/ 414293 w 8217466"/>
              <a:gd name="connsiteY6" fmla="*/ 1432380 h 4331523"/>
              <a:gd name="connsiteX7" fmla="*/ 674176 w 8217466"/>
              <a:gd name="connsiteY7" fmla="*/ 917700 h 4331523"/>
              <a:gd name="connsiteX8" fmla="*/ 888138 w 8217466"/>
              <a:gd name="connsiteY8" fmla="*/ 501584 h 4331523"/>
              <a:gd name="connsiteX9" fmla="*/ 1208586 w 8217466"/>
              <a:gd name="connsiteY9" fmla="*/ 1518 h 4331523"/>
              <a:gd name="connsiteX10" fmla="*/ 3133482 w 8217466"/>
              <a:gd name="connsiteY10" fmla="*/ 671503 h 4331523"/>
              <a:gd name="connsiteX11" fmla="*/ 4546662 w 8217466"/>
              <a:gd name="connsiteY11" fmla="*/ 1178795 h 4331523"/>
              <a:gd name="connsiteX12" fmla="*/ 4908094 w 8217466"/>
              <a:gd name="connsiteY12" fmla="*/ 1276092 h 4331523"/>
              <a:gd name="connsiteX13" fmla="*/ 5976700 w 8217466"/>
              <a:gd name="connsiteY13" fmla="*/ 1582134 h 4331523"/>
              <a:gd name="connsiteX14" fmla="*/ 6904651 w 8217466"/>
              <a:gd name="connsiteY14" fmla="*/ 1871859 h 4331523"/>
              <a:gd name="connsiteX15" fmla="*/ 7783897 w 8217466"/>
              <a:gd name="connsiteY15" fmla="*/ 2178148 h 4331523"/>
              <a:gd name="connsiteX16" fmla="*/ 8205317 w 8217466"/>
              <a:gd name="connsiteY16" fmla="*/ 2424639 h 4331523"/>
              <a:gd name="connsiteX17" fmla="*/ 8060938 w 8217466"/>
              <a:gd name="connsiteY17" fmla="*/ 2830322 h 4331523"/>
              <a:gd name="connsiteX18" fmla="*/ 7623198 w 8217466"/>
              <a:gd name="connsiteY18" fmla="*/ 3121536 h 4331523"/>
              <a:gd name="connsiteX19" fmla="*/ 7284221 w 8217466"/>
              <a:gd name="connsiteY19" fmla="*/ 3221587 h 4331523"/>
              <a:gd name="connsiteX20" fmla="*/ 6639328 w 8217466"/>
              <a:gd name="connsiteY20" fmla="*/ 3380115 h 4331523"/>
              <a:gd name="connsiteX21" fmla="*/ 5153689 w 8217466"/>
              <a:gd name="connsiteY21" fmla="*/ 3933726 h 4331523"/>
              <a:gd name="connsiteX22" fmla="*/ 1761830 w 8217466"/>
              <a:gd name="connsiteY22" fmla="*/ 4322184 h 4331523"/>
              <a:gd name="connsiteX0" fmla="*/ 1761830 w 8217466"/>
              <a:gd name="connsiteY0" fmla="*/ 4322184 h 4331523"/>
              <a:gd name="connsiteX1" fmla="*/ 1158570 w 8217466"/>
              <a:gd name="connsiteY1" fmla="*/ 4194516 h 4331523"/>
              <a:gd name="connsiteX2" fmla="*/ 908313 w 8217466"/>
              <a:gd name="connsiteY2" fmla="*/ 3921184 h 4331523"/>
              <a:gd name="connsiteX3" fmla="*/ 587549 w 8217466"/>
              <a:gd name="connsiteY3" fmla="*/ 3506348 h 4331523"/>
              <a:gd name="connsiteX4" fmla="*/ 45185 w 8217466"/>
              <a:gd name="connsiteY4" fmla="*/ 2687197 h 4331523"/>
              <a:gd name="connsiteX5" fmla="*/ 72806 w 8217466"/>
              <a:gd name="connsiteY5" fmla="*/ 2059706 h 4331523"/>
              <a:gd name="connsiteX6" fmla="*/ 414293 w 8217466"/>
              <a:gd name="connsiteY6" fmla="*/ 1432380 h 4331523"/>
              <a:gd name="connsiteX7" fmla="*/ 674176 w 8217466"/>
              <a:gd name="connsiteY7" fmla="*/ 917700 h 4331523"/>
              <a:gd name="connsiteX8" fmla="*/ 888138 w 8217466"/>
              <a:gd name="connsiteY8" fmla="*/ 501584 h 4331523"/>
              <a:gd name="connsiteX9" fmla="*/ 1208586 w 8217466"/>
              <a:gd name="connsiteY9" fmla="*/ 1518 h 4331523"/>
              <a:gd name="connsiteX10" fmla="*/ 3133482 w 8217466"/>
              <a:gd name="connsiteY10" fmla="*/ 671503 h 4331523"/>
              <a:gd name="connsiteX11" fmla="*/ 4546662 w 8217466"/>
              <a:gd name="connsiteY11" fmla="*/ 1178795 h 4331523"/>
              <a:gd name="connsiteX12" fmla="*/ 4908094 w 8217466"/>
              <a:gd name="connsiteY12" fmla="*/ 1276092 h 4331523"/>
              <a:gd name="connsiteX13" fmla="*/ 5976700 w 8217466"/>
              <a:gd name="connsiteY13" fmla="*/ 1582134 h 4331523"/>
              <a:gd name="connsiteX14" fmla="*/ 6904651 w 8217466"/>
              <a:gd name="connsiteY14" fmla="*/ 1871859 h 4331523"/>
              <a:gd name="connsiteX15" fmla="*/ 7783897 w 8217466"/>
              <a:gd name="connsiteY15" fmla="*/ 2178148 h 4331523"/>
              <a:gd name="connsiteX16" fmla="*/ 8205317 w 8217466"/>
              <a:gd name="connsiteY16" fmla="*/ 2424639 h 4331523"/>
              <a:gd name="connsiteX17" fmla="*/ 8060938 w 8217466"/>
              <a:gd name="connsiteY17" fmla="*/ 2830322 h 4331523"/>
              <a:gd name="connsiteX18" fmla="*/ 7623198 w 8217466"/>
              <a:gd name="connsiteY18" fmla="*/ 3121536 h 4331523"/>
              <a:gd name="connsiteX19" fmla="*/ 7284221 w 8217466"/>
              <a:gd name="connsiteY19" fmla="*/ 3221587 h 4331523"/>
              <a:gd name="connsiteX20" fmla="*/ 6581576 w 8217466"/>
              <a:gd name="connsiteY20" fmla="*/ 3580556 h 4331523"/>
              <a:gd name="connsiteX21" fmla="*/ 5153689 w 8217466"/>
              <a:gd name="connsiteY21" fmla="*/ 3933726 h 4331523"/>
              <a:gd name="connsiteX22" fmla="*/ 1761830 w 8217466"/>
              <a:gd name="connsiteY22" fmla="*/ 4322184 h 4331523"/>
              <a:gd name="connsiteX0" fmla="*/ 1761830 w 8217466"/>
              <a:gd name="connsiteY0" fmla="*/ 4322184 h 4331523"/>
              <a:gd name="connsiteX1" fmla="*/ 1158570 w 8217466"/>
              <a:gd name="connsiteY1" fmla="*/ 4194516 h 4331523"/>
              <a:gd name="connsiteX2" fmla="*/ 908313 w 8217466"/>
              <a:gd name="connsiteY2" fmla="*/ 3921184 h 4331523"/>
              <a:gd name="connsiteX3" fmla="*/ 587549 w 8217466"/>
              <a:gd name="connsiteY3" fmla="*/ 3506348 h 4331523"/>
              <a:gd name="connsiteX4" fmla="*/ 45185 w 8217466"/>
              <a:gd name="connsiteY4" fmla="*/ 2687197 h 4331523"/>
              <a:gd name="connsiteX5" fmla="*/ 72806 w 8217466"/>
              <a:gd name="connsiteY5" fmla="*/ 2059706 h 4331523"/>
              <a:gd name="connsiteX6" fmla="*/ 414293 w 8217466"/>
              <a:gd name="connsiteY6" fmla="*/ 1432380 h 4331523"/>
              <a:gd name="connsiteX7" fmla="*/ 674176 w 8217466"/>
              <a:gd name="connsiteY7" fmla="*/ 917700 h 4331523"/>
              <a:gd name="connsiteX8" fmla="*/ 888138 w 8217466"/>
              <a:gd name="connsiteY8" fmla="*/ 501584 h 4331523"/>
              <a:gd name="connsiteX9" fmla="*/ 1208586 w 8217466"/>
              <a:gd name="connsiteY9" fmla="*/ 1518 h 4331523"/>
              <a:gd name="connsiteX10" fmla="*/ 3133482 w 8217466"/>
              <a:gd name="connsiteY10" fmla="*/ 671503 h 4331523"/>
              <a:gd name="connsiteX11" fmla="*/ 4546662 w 8217466"/>
              <a:gd name="connsiteY11" fmla="*/ 1178795 h 4331523"/>
              <a:gd name="connsiteX12" fmla="*/ 4908094 w 8217466"/>
              <a:gd name="connsiteY12" fmla="*/ 1276092 h 4331523"/>
              <a:gd name="connsiteX13" fmla="*/ 5976700 w 8217466"/>
              <a:gd name="connsiteY13" fmla="*/ 1582134 h 4331523"/>
              <a:gd name="connsiteX14" fmla="*/ 6904651 w 8217466"/>
              <a:gd name="connsiteY14" fmla="*/ 1871859 h 4331523"/>
              <a:gd name="connsiteX15" fmla="*/ 7783897 w 8217466"/>
              <a:gd name="connsiteY15" fmla="*/ 2178148 h 4331523"/>
              <a:gd name="connsiteX16" fmla="*/ 8205317 w 8217466"/>
              <a:gd name="connsiteY16" fmla="*/ 2424639 h 4331523"/>
              <a:gd name="connsiteX17" fmla="*/ 8060938 w 8217466"/>
              <a:gd name="connsiteY17" fmla="*/ 2830322 h 4331523"/>
              <a:gd name="connsiteX18" fmla="*/ 7623198 w 8217466"/>
              <a:gd name="connsiteY18" fmla="*/ 3121536 h 4331523"/>
              <a:gd name="connsiteX19" fmla="*/ 7361223 w 8217466"/>
              <a:gd name="connsiteY19" fmla="*/ 3321807 h 4331523"/>
              <a:gd name="connsiteX20" fmla="*/ 6581576 w 8217466"/>
              <a:gd name="connsiteY20" fmla="*/ 3580556 h 4331523"/>
              <a:gd name="connsiteX21" fmla="*/ 5153689 w 8217466"/>
              <a:gd name="connsiteY21" fmla="*/ 3933726 h 4331523"/>
              <a:gd name="connsiteX22" fmla="*/ 1761830 w 8217466"/>
              <a:gd name="connsiteY22" fmla="*/ 4322184 h 4331523"/>
              <a:gd name="connsiteX0" fmla="*/ 1761830 w 8215283"/>
              <a:gd name="connsiteY0" fmla="*/ 4322184 h 4331523"/>
              <a:gd name="connsiteX1" fmla="*/ 1158570 w 8215283"/>
              <a:gd name="connsiteY1" fmla="*/ 4194516 h 4331523"/>
              <a:gd name="connsiteX2" fmla="*/ 908313 w 8215283"/>
              <a:gd name="connsiteY2" fmla="*/ 3921184 h 4331523"/>
              <a:gd name="connsiteX3" fmla="*/ 587549 w 8215283"/>
              <a:gd name="connsiteY3" fmla="*/ 3506348 h 4331523"/>
              <a:gd name="connsiteX4" fmla="*/ 45185 w 8215283"/>
              <a:gd name="connsiteY4" fmla="*/ 2687197 h 4331523"/>
              <a:gd name="connsiteX5" fmla="*/ 72806 w 8215283"/>
              <a:gd name="connsiteY5" fmla="*/ 2059706 h 4331523"/>
              <a:gd name="connsiteX6" fmla="*/ 414293 w 8215283"/>
              <a:gd name="connsiteY6" fmla="*/ 1432380 h 4331523"/>
              <a:gd name="connsiteX7" fmla="*/ 674176 w 8215283"/>
              <a:gd name="connsiteY7" fmla="*/ 917700 h 4331523"/>
              <a:gd name="connsiteX8" fmla="*/ 888138 w 8215283"/>
              <a:gd name="connsiteY8" fmla="*/ 501584 h 4331523"/>
              <a:gd name="connsiteX9" fmla="*/ 1208586 w 8215283"/>
              <a:gd name="connsiteY9" fmla="*/ 1518 h 4331523"/>
              <a:gd name="connsiteX10" fmla="*/ 3133482 w 8215283"/>
              <a:gd name="connsiteY10" fmla="*/ 671503 h 4331523"/>
              <a:gd name="connsiteX11" fmla="*/ 4546662 w 8215283"/>
              <a:gd name="connsiteY11" fmla="*/ 1178795 h 4331523"/>
              <a:gd name="connsiteX12" fmla="*/ 4908094 w 8215283"/>
              <a:gd name="connsiteY12" fmla="*/ 1276092 h 4331523"/>
              <a:gd name="connsiteX13" fmla="*/ 5976700 w 8215283"/>
              <a:gd name="connsiteY13" fmla="*/ 1582134 h 4331523"/>
              <a:gd name="connsiteX14" fmla="*/ 6904651 w 8215283"/>
              <a:gd name="connsiteY14" fmla="*/ 1871859 h 4331523"/>
              <a:gd name="connsiteX15" fmla="*/ 7783897 w 8215283"/>
              <a:gd name="connsiteY15" fmla="*/ 2178148 h 4331523"/>
              <a:gd name="connsiteX16" fmla="*/ 8205317 w 8215283"/>
              <a:gd name="connsiteY16" fmla="*/ 2424639 h 4331523"/>
              <a:gd name="connsiteX17" fmla="*/ 8060938 w 8215283"/>
              <a:gd name="connsiteY17" fmla="*/ 2830322 h 4331523"/>
              <a:gd name="connsiteX18" fmla="*/ 7815704 w 8215283"/>
              <a:gd name="connsiteY18" fmla="*/ 3066871 h 4331523"/>
              <a:gd name="connsiteX19" fmla="*/ 7361223 w 8215283"/>
              <a:gd name="connsiteY19" fmla="*/ 3321807 h 4331523"/>
              <a:gd name="connsiteX20" fmla="*/ 6581576 w 8215283"/>
              <a:gd name="connsiteY20" fmla="*/ 3580556 h 4331523"/>
              <a:gd name="connsiteX21" fmla="*/ 5153689 w 8215283"/>
              <a:gd name="connsiteY21" fmla="*/ 3933726 h 4331523"/>
              <a:gd name="connsiteX22" fmla="*/ 1761830 w 8215283"/>
              <a:gd name="connsiteY22" fmla="*/ 4322184 h 4331523"/>
              <a:gd name="connsiteX0" fmla="*/ 1761830 w 8261524"/>
              <a:gd name="connsiteY0" fmla="*/ 4322184 h 4331523"/>
              <a:gd name="connsiteX1" fmla="*/ 1158570 w 8261524"/>
              <a:gd name="connsiteY1" fmla="*/ 4194516 h 4331523"/>
              <a:gd name="connsiteX2" fmla="*/ 908313 w 8261524"/>
              <a:gd name="connsiteY2" fmla="*/ 3921184 h 4331523"/>
              <a:gd name="connsiteX3" fmla="*/ 587549 w 8261524"/>
              <a:gd name="connsiteY3" fmla="*/ 3506348 h 4331523"/>
              <a:gd name="connsiteX4" fmla="*/ 45185 w 8261524"/>
              <a:gd name="connsiteY4" fmla="*/ 2687197 h 4331523"/>
              <a:gd name="connsiteX5" fmla="*/ 72806 w 8261524"/>
              <a:gd name="connsiteY5" fmla="*/ 2059706 h 4331523"/>
              <a:gd name="connsiteX6" fmla="*/ 414293 w 8261524"/>
              <a:gd name="connsiteY6" fmla="*/ 1432380 h 4331523"/>
              <a:gd name="connsiteX7" fmla="*/ 674176 w 8261524"/>
              <a:gd name="connsiteY7" fmla="*/ 917700 h 4331523"/>
              <a:gd name="connsiteX8" fmla="*/ 888138 w 8261524"/>
              <a:gd name="connsiteY8" fmla="*/ 501584 h 4331523"/>
              <a:gd name="connsiteX9" fmla="*/ 1208586 w 8261524"/>
              <a:gd name="connsiteY9" fmla="*/ 1518 h 4331523"/>
              <a:gd name="connsiteX10" fmla="*/ 3133482 w 8261524"/>
              <a:gd name="connsiteY10" fmla="*/ 671503 h 4331523"/>
              <a:gd name="connsiteX11" fmla="*/ 4546662 w 8261524"/>
              <a:gd name="connsiteY11" fmla="*/ 1178795 h 4331523"/>
              <a:gd name="connsiteX12" fmla="*/ 4908094 w 8261524"/>
              <a:gd name="connsiteY12" fmla="*/ 1276092 h 4331523"/>
              <a:gd name="connsiteX13" fmla="*/ 5976700 w 8261524"/>
              <a:gd name="connsiteY13" fmla="*/ 1582134 h 4331523"/>
              <a:gd name="connsiteX14" fmla="*/ 6904651 w 8261524"/>
              <a:gd name="connsiteY14" fmla="*/ 1871859 h 4331523"/>
              <a:gd name="connsiteX15" fmla="*/ 7783897 w 8261524"/>
              <a:gd name="connsiteY15" fmla="*/ 2178148 h 4331523"/>
              <a:gd name="connsiteX16" fmla="*/ 8205317 w 8261524"/>
              <a:gd name="connsiteY16" fmla="*/ 2424639 h 4331523"/>
              <a:gd name="connsiteX17" fmla="*/ 8214942 w 8261524"/>
              <a:gd name="connsiteY17" fmla="*/ 2866765 h 4331523"/>
              <a:gd name="connsiteX18" fmla="*/ 7815704 w 8261524"/>
              <a:gd name="connsiteY18" fmla="*/ 3066871 h 4331523"/>
              <a:gd name="connsiteX19" fmla="*/ 7361223 w 8261524"/>
              <a:gd name="connsiteY19" fmla="*/ 3321807 h 4331523"/>
              <a:gd name="connsiteX20" fmla="*/ 6581576 w 8261524"/>
              <a:gd name="connsiteY20" fmla="*/ 3580556 h 4331523"/>
              <a:gd name="connsiteX21" fmla="*/ 5153689 w 8261524"/>
              <a:gd name="connsiteY21" fmla="*/ 3933726 h 4331523"/>
              <a:gd name="connsiteX22" fmla="*/ 1761830 w 8261524"/>
              <a:gd name="connsiteY22" fmla="*/ 4322184 h 4331523"/>
              <a:gd name="connsiteX0" fmla="*/ 1761830 w 8263849"/>
              <a:gd name="connsiteY0" fmla="*/ 4322184 h 4331523"/>
              <a:gd name="connsiteX1" fmla="*/ 1158570 w 8263849"/>
              <a:gd name="connsiteY1" fmla="*/ 4194516 h 4331523"/>
              <a:gd name="connsiteX2" fmla="*/ 908313 w 8263849"/>
              <a:gd name="connsiteY2" fmla="*/ 3921184 h 4331523"/>
              <a:gd name="connsiteX3" fmla="*/ 587549 w 8263849"/>
              <a:gd name="connsiteY3" fmla="*/ 3506348 h 4331523"/>
              <a:gd name="connsiteX4" fmla="*/ 45185 w 8263849"/>
              <a:gd name="connsiteY4" fmla="*/ 2687197 h 4331523"/>
              <a:gd name="connsiteX5" fmla="*/ 72806 w 8263849"/>
              <a:gd name="connsiteY5" fmla="*/ 2059706 h 4331523"/>
              <a:gd name="connsiteX6" fmla="*/ 414293 w 8263849"/>
              <a:gd name="connsiteY6" fmla="*/ 1432380 h 4331523"/>
              <a:gd name="connsiteX7" fmla="*/ 674176 w 8263849"/>
              <a:gd name="connsiteY7" fmla="*/ 917700 h 4331523"/>
              <a:gd name="connsiteX8" fmla="*/ 888138 w 8263849"/>
              <a:gd name="connsiteY8" fmla="*/ 501584 h 4331523"/>
              <a:gd name="connsiteX9" fmla="*/ 1208586 w 8263849"/>
              <a:gd name="connsiteY9" fmla="*/ 1518 h 4331523"/>
              <a:gd name="connsiteX10" fmla="*/ 3133482 w 8263849"/>
              <a:gd name="connsiteY10" fmla="*/ 671503 h 4331523"/>
              <a:gd name="connsiteX11" fmla="*/ 4546662 w 8263849"/>
              <a:gd name="connsiteY11" fmla="*/ 1178795 h 4331523"/>
              <a:gd name="connsiteX12" fmla="*/ 4908094 w 8263849"/>
              <a:gd name="connsiteY12" fmla="*/ 1276092 h 4331523"/>
              <a:gd name="connsiteX13" fmla="*/ 5976700 w 8263849"/>
              <a:gd name="connsiteY13" fmla="*/ 1582134 h 4331523"/>
              <a:gd name="connsiteX14" fmla="*/ 6904651 w 8263849"/>
              <a:gd name="connsiteY14" fmla="*/ 1871859 h 4331523"/>
              <a:gd name="connsiteX15" fmla="*/ 7745396 w 8263849"/>
              <a:gd name="connsiteY15" fmla="*/ 2487920 h 4331523"/>
              <a:gd name="connsiteX16" fmla="*/ 8205317 w 8263849"/>
              <a:gd name="connsiteY16" fmla="*/ 2424639 h 4331523"/>
              <a:gd name="connsiteX17" fmla="*/ 8214942 w 8263849"/>
              <a:gd name="connsiteY17" fmla="*/ 2866765 h 4331523"/>
              <a:gd name="connsiteX18" fmla="*/ 7815704 w 8263849"/>
              <a:gd name="connsiteY18" fmla="*/ 3066871 h 4331523"/>
              <a:gd name="connsiteX19" fmla="*/ 7361223 w 8263849"/>
              <a:gd name="connsiteY19" fmla="*/ 3321807 h 4331523"/>
              <a:gd name="connsiteX20" fmla="*/ 6581576 w 8263849"/>
              <a:gd name="connsiteY20" fmla="*/ 3580556 h 4331523"/>
              <a:gd name="connsiteX21" fmla="*/ 5153689 w 8263849"/>
              <a:gd name="connsiteY21" fmla="*/ 3933726 h 4331523"/>
              <a:gd name="connsiteX22" fmla="*/ 1761830 w 8263849"/>
              <a:gd name="connsiteY22" fmla="*/ 4322184 h 4331523"/>
              <a:gd name="connsiteX0" fmla="*/ 1761830 w 8249245"/>
              <a:gd name="connsiteY0" fmla="*/ 4322184 h 4331523"/>
              <a:gd name="connsiteX1" fmla="*/ 1158570 w 8249245"/>
              <a:gd name="connsiteY1" fmla="*/ 4194516 h 4331523"/>
              <a:gd name="connsiteX2" fmla="*/ 908313 w 8249245"/>
              <a:gd name="connsiteY2" fmla="*/ 3921184 h 4331523"/>
              <a:gd name="connsiteX3" fmla="*/ 587549 w 8249245"/>
              <a:gd name="connsiteY3" fmla="*/ 3506348 h 4331523"/>
              <a:gd name="connsiteX4" fmla="*/ 45185 w 8249245"/>
              <a:gd name="connsiteY4" fmla="*/ 2687197 h 4331523"/>
              <a:gd name="connsiteX5" fmla="*/ 72806 w 8249245"/>
              <a:gd name="connsiteY5" fmla="*/ 2059706 h 4331523"/>
              <a:gd name="connsiteX6" fmla="*/ 414293 w 8249245"/>
              <a:gd name="connsiteY6" fmla="*/ 1432380 h 4331523"/>
              <a:gd name="connsiteX7" fmla="*/ 674176 w 8249245"/>
              <a:gd name="connsiteY7" fmla="*/ 917700 h 4331523"/>
              <a:gd name="connsiteX8" fmla="*/ 888138 w 8249245"/>
              <a:gd name="connsiteY8" fmla="*/ 501584 h 4331523"/>
              <a:gd name="connsiteX9" fmla="*/ 1208586 w 8249245"/>
              <a:gd name="connsiteY9" fmla="*/ 1518 h 4331523"/>
              <a:gd name="connsiteX10" fmla="*/ 3133482 w 8249245"/>
              <a:gd name="connsiteY10" fmla="*/ 671503 h 4331523"/>
              <a:gd name="connsiteX11" fmla="*/ 4546662 w 8249245"/>
              <a:gd name="connsiteY11" fmla="*/ 1178795 h 4331523"/>
              <a:gd name="connsiteX12" fmla="*/ 4908094 w 8249245"/>
              <a:gd name="connsiteY12" fmla="*/ 1276092 h 4331523"/>
              <a:gd name="connsiteX13" fmla="*/ 5976700 w 8249245"/>
              <a:gd name="connsiteY13" fmla="*/ 1582134 h 4331523"/>
              <a:gd name="connsiteX14" fmla="*/ 6904651 w 8249245"/>
              <a:gd name="connsiteY14" fmla="*/ 1871859 h 4331523"/>
              <a:gd name="connsiteX15" fmla="*/ 8014904 w 8249245"/>
              <a:gd name="connsiteY15" fmla="*/ 2287479 h 4331523"/>
              <a:gd name="connsiteX16" fmla="*/ 8205317 w 8249245"/>
              <a:gd name="connsiteY16" fmla="*/ 2424639 h 4331523"/>
              <a:gd name="connsiteX17" fmla="*/ 8214942 w 8249245"/>
              <a:gd name="connsiteY17" fmla="*/ 2866765 h 4331523"/>
              <a:gd name="connsiteX18" fmla="*/ 7815704 w 8249245"/>
              <a:gd name="connsiteY18" fmla="*/ 3066871 h 4331523"/>
              <a:gd name="connsiteX19" fmla="*/ 7361223 w 8249245"/>
              <a:gd name="connsiteY19" fmla="*/ 3321807 h 4331523"/>
              <a:gd name="connsiteX20" fmla="*/ 6581576 w 8249245"/>
              <a:gd name="connsiteY20" fmla="*/ 3580556 h 4331523"/>
              <a:gd name="connsiteX21" fmla="*/ 5153689 w 8249245"/>
              <a:gd name="connsiteY21" fmla="*/ 3933726 h 4331523"/>
              <a:gd name="connsiteX22" fmla="*/ 1761830 w 8249245"/>
              <a:gd name="connsiteY22" fmla="*/ 4322184 h 4331523"/>
              <a:gd name="connsiteX0" fmla="*/ 1761830 w 8245751"/>
              <a:gd name="connsiteY0" fmla="*/ 4322184 h 4331523"/>
              <a:gd name="connsiteX1" fmla="*/ 1158570 w 8245751"/>
              <a:gd name="connsiteY1" fmla="*/ 4194516 h 4331523"/>
              <a:gd name="connsiteX2" fmla="*/ 908313 w 8245751"/>
              <a:gd name="connsiteY2" fmla="*/ 3921184 h 4331523"/>
              <a:gd name="connsiteX3" fmla="*/ 587549 w 8245751"/>
              <a:gd name="connsiteY3" fmla="*/ 3506348 h 4331523"/>
              <a:gd name="connsiteX4" fmla="*/ 45185 w 8245751"/>
              <a:gd name="connsiteY4" fmla="*/ 2687197 h 4331523"/>
              <a:gd name="connsiteX5" fmla="*/ 72806 w 8245751"/>
              <a:gd name="connsiteY5" fmla="*/ 2059706 h 4331523"/>
              <a:gd name="connsiteX6" fmla="*/ 414293 w 8245751"/>
              <a:gd name="connsiteY6" fmla="*/ 1432380 h 4331523"/>
              <a:gd name="connsiteX7" fmla="*/ 674176 w 8245751"/>
              <a:gd name="connsiteY7" fmla="*/ 917700 h 4331523"/>
              <a:gd name="connsiteX8" fmla="*/ 888138 w 8245751"/>
              <a:gd name="connsiteY8" fmla="*/ 501584 h 4331523"/>
              <a:gd name="connsiteX9" fmla="*/ 1208586 w 8245751"/>
              <a:gd name="connsiteY9" fmla="*/ 1518 h 4331523"/>
              <a:gd name="connsiteX10" fmla="*/ 3133482 w 8245751"/>
              <a:gd name="connsiteY10" fmla="*/ 671503 h 4331523"/>
              <a:gd name="connsiteX11" fmla="*/ 4546662 w 8245751"/>
              <a:gd name="connsiteY11" fmla="*/ 1178795 h 4331523"/>
              <a:gd name="connsiteX12" fmla="*/ 4908094 w 8245751"/>
              <a:gd name="connsiteY12" fmla="*/ 1276092 h 4331523"/>
              <a:gd name="connsiteX13" fmla="*/ 5976700 w 8245751"/>
              <a:gd name="connsiteY13" fmla="*/ 1582134 h 4331523"/>
              <a:gd name="connsiteX14" fmla="*/ 6904651 w 8245751"/>
              <a:gd name="connsiteY14" fmla="*/ 1871859 h 4331523"/>
              <a:gd name="connsiteX15" fmla="*/ 8014904 w 8245751"/>
              <a:gd name="connsiteY15" fmla="*/ 2287479 h 4331523"/>
              <a:gd name="connsiteX16" fmla="*/ 8205317 w 8245751"/>
              <a:gd name="connsiteY16" fmla="*/ 2424639 h 4331523"/>
              <a:gd name="connsiteX17" fmla="*/ 8214942 w 8245751"/>
              <a:gd name="connsiteY17" fmla="*/ 2866765 h 4331523"/>
              <a:gd name="connsiteX18" fmla="*/ 7863830 w 8245751"/>
              <a:gd name="connsiteY18" fmla="*/ 3094204 h 4331523"/>
              <a:gd name="connsiteX19" fmla="*/ 7361223 w 8245751"/>
              <a:gd name="connsiteY19" fmla="*/ 3321807 h 4331523"/>
              <a:gd name="connsiteX20" fmla="*/ 6581576 w 8245751"/>
              <a:gd name="connsiteY20" fmla="*/ 3580556 h 4331523"/>
              <a:gd name="connsiteX21" fmla="*/ 5153689 w 8245751"/>
              <a:gd name="connsiteY21" fmla="*/ 3933726 h 4331523"/>
              <a:gd name="connsiteX22" fmla="*/ 1761830 w 8245751"/>
              <a:gd name="connsiteY22" fmla="*/ 4322184 h 4331523"/>
              <a:gd name="connsiteX0" fmla="*/ 1761830 w 8245751"/>
              <a:gd name="connsiteY0" fmla="*/ 4322184 h 4334571"/>
              <a:gd name="connsiteX1" fmla="*/ 1158570 w 8245751"/>
              <a:gd name="connsiteY1" fmla="*/ 4194516 h 4334571"/>
              <a:gd name="connsiteX2" fmla="*/ 908313 w 8245751"/>
              <a:gd name="connsiteY2" fmla="*/ 3921184 h 4334571"/>
              <a:gd name="connsiteX3" fmla="*/ 587549 w 8245751"/>
              <a:gd name="connsiteY3" fmla="*/ 3506348 h 4334571"/>
              <a:gd name="connsiteX4" fmla="*/ 45185 w 8245751"/>
              <a:gd name="connsiteY4" fmla="*/ 2687197 h 4334571"/>
              <a:gd name="connsiteX5" fmla="*/ 72806 w 8245751"/>
              <a:gd name="connsiteY5" fmla="*/ 2059706 h 4334571"/>
              <a:gd name="connsiteX6" fmla="*/ 414293 w 8245751"/>
              <a:gd name="connsiteY6" fmla="*/ 1432380 h 4334571"/>
              <a:gd name="connsiteX7" fmla="*/ 674176 w 8245751"/>
              <a:gd name="connsiteY7" fmla="*/ 917700 h 4334571"/>
              <a:gd name="connsiteX8" fmla="*/ 888138 w 8245751"/>
              <a:gd name="connsiteY8" fmla="*/ 501584 h 4334571"/>
              <a:gd name="connsiteX9" fmla="*/ 1208586 w 8245751"/>
              <a:gd name="connsiteY9" fmla="*/ 1518 h 4334571"/>
              <a:gd name="connsiteX10" fmla="*/ 3133482 w 8245751"/>
              <a:gd name="connsiteY10" fmla="*/ 671503 h 4334571"/>
              <a:gd name="connsiteX11" fmla="*/ 4546662 w 8245751"/>
              <a:gd name="connsiteY11" fmla="*/ 1178795 h 4334571"/>
              <a:gd name="connsiteX12" fmla="*/ 4908094 w 8245751"/>
              <a:gd name="connsiteY12" fmla="*/ 1276092 h 4334571"/>
              <a:gd name="connsiteX13" fmla="*/ 5976700 w 8245751"/>
              <a:gd name="connsiteY13" fmla="*/ 1582134 h 4334571"/>
              <a:gd name="connsiteX14" fmla="*/ 6904651 w 8245751"/>
              <a:gd name="connsiteY14" fmla="*/ 1871859 h 4334571"/>
              <a:gd name="connsiteX15" fmla="*/ 8014904 w 8245751"/>
              <a:gd name="connsiteY15" fmla="*/ 2287479 h 4334571"/>
              <a:gd name="connsiteX16" fmla="*/ 8205317 w 8245751"/>
              <a:gd name="connsiteY16" fmla="*/ 2424639 h 4334571"/>
              <a:gd name="connsiteX17" fmla="*/ 8214942 w 8245751"/>
              <a:gd name="connsiteY17" fmla="*/ 2866765 h 4334571"/>
              <a:gd name="connsiteX18" fmla="*/ 7863830 w 8245751"/>
              <a:gd name="connsiteY18" fmla="*/ 3094204 h 4334571"/>
              <a:gd name="connsiteX19" fmla="*/ 7361223 w 8245751"/>
              <a:gd name="connsiteY19" fmla="*/ 3321807 h 4334571"/>
              <a:gd name="connsiteX20" fmla="*/ 6581576 w 8245751"/>
              <a:gd name="connsiteY20" fmla="*/ 3580556 h 4334571"/>
              <a:gd name="connsiteX21" fmla="*/ 5038186 w 8245751"/>
              <a:gd name="connsiteY21" fmla="*/ 3879061 h 4334571"/>
              <a:gd name="connsiteX22" fmla="*/ 1761830 w 8245751"/>
              <a:gd name="connsiteY22" fmla="*/ 4322184 h 4334571"/>
              <a:gd name="connsiteX0" fmla="*/ 1761830 w 8245751"/>
              <a:gd name="connsiteY0" fmla="*/ 4322184 h 4334571"/>
              <a:gd name="connsiteX1" fmla="*/ 1158570 w 8245751"/>
              <a:gd name="connsiteY1" fmla="*/ 4194516 h 4334571"/>
              <a:gd name="connsiteX2" fmla="*/ 908313 w 8245751"/>
              <a:gd name="connsiteY2" fmla="*/ 3921184 h 4334571"/>
              <a:gd name="connsiteX3" fmla="*/ 587549 w 8245751"/>
              <a:gd name="connsiteY3" fmla="*/ 3506348 h 4334571"/>
              <a:gd name="connsiteX4" fmla="*/ 45185 w 8245751"/>
              <a:gd name="connsiteY4" fmla="*/ 2687197 h 4334571"/>
              <a:gd name="connsiteX5" fmla="*/ 72806 w 8245751"/>
              <a:gd name="connsiteY5" fmla="*/ 2059706 h 4334571"/>
              <a:gd name="connsiteX6" fmla="*/ 414293 w 8245751"/>
              <a:gd name="connsiteY6" fmla="*/ 1432380 h 4334571"/>
              <a:gd name="connsiteX7" fmla="*/ 674176 w 8245751"/>
              <a:gd name="connsiteY7" fmla="*/ 917700 h 4334571"/>
              <a:gd name="connsiteX8" fmla="*/ 888138 w 8245751"/>
              <a:gd name="connsiteY8" fmla="*/ 501584 h 4334571"/>
              <a:gd name="connsiteX9" fmla="*/ 1208586 w 8245751"/>
              <a:gd name="connsiteY9" fmla="*/ 1518 h 4334571"/>
              <a:gd name="connsiteX10" fmla="*/ 3133482 w 8245751"/>
              <a:gd name="connsiteY10" fmla="*/ 671503 h 4334571"/>
              <a:gd name="connsiteX11" fmla="*/ 4546662 w 8245751"/>
              <a:gd name="connsiteY11" fmla="*/ 1178795 h 4334571"/>
              <a:gd name="connsiteX12" fmla="*/ 4908094 w 8245751"/>
              <a:gd name="connsiteY12" fmla="*/ 1276092 h 4334571"/>
              <a:gd name="connsiteX13" fmla="*/ 5976700 w 8245751"/>
              <a:gd name="connsiteY13" fmla="*/ 1582134 h 4334571"/>
              <a:gd name="connsiteX14" fmla="*/ 6904651 w 8245751"/>
              <a:gd name="connsiteY14" fmla="*/ 1871859 h 4334571"/>
              <a:gd name="connsiteX15" fmla="*/ 8014904 w 8245751"/>
              <a:gd name="connsiteY15" fmla="*/ 2287479 h 4334571"/>
              <a:gd name="connsiteX16" fmla="*/ 8205317 w 8245751"/>
              <a:gd name="connsiteY16" fmla="*/ 2424639 h 4334571"/>
              <a:gd name="connsiteX17" fmla="*/ 8214942 w 8245751"/>
              <a:gd name="connsiteY17" fmla="*/ 2866765 h 4334571"/>
              <a:gd name="connsiteX18" fmla="*/ 7863830 w 8245751"/>
              <a:gd name="connsiteY18" fmla="*/ 3094204 h 4334571"/>
              <a:gd name="connsiteX19" fmla="*/ 7361223 w 8245751"/>
              <a:gd name="connsiteY19" fmla="*/ 3321807 h 4334571"/>
              <a:gd name="connsiteX20" fmla="*/ 6456448 w 8245751"/>
              <a:gd name="connsiteY20" fmla="*/ 3571445 h 4334571"/>
              <a:gd name="connsiteX21" fmla="*/ 5038186 w 8245751"/>
              <a:gd name="connsiteY21" fmla="*/ 3879061 h 4334571"/>
              <a:gd name="connsiteX22" fmla="*/ 1761830 w 8245751"/>
              <a:gd name="connsiteY22" fmla="*/ 4322184 h 4334571"/>
              <a:gd name="connsiteX0" fmla="*/ 1761830 w 8245751"/>
              <a:gd name="connsiteY0" fmla="*/ 4322184 h 4334571"/>
              <a:gd name="connsiteX1" fmla="*/ 1158570 w 8245751"/>
              <a:gd name="connsiteY1" fmla="*/ 4194516 h 4334571"/>
              <a:gd name="connsiteX2" fmla="*/ 908313 w 8245751"/>
              <a:gd name="connsiteY2" fmla="*/ 3921184 h 4334571"/>
              <a:gd name="connsiteX3" fmla="*/ 587549 w 8245751"/>
              <a:gd name="connsiteY3" fmla="*/ 3506348 h 4334571"/>
              <a:gd name="connsiteX4" fmla="*/ 45185 w 8245751"/>
              <a:gd name="connsiteY4" fmla="*/ 2687197 h 4334571"/>
              <a:gd name="connsiteX5" fmla="*/ 72806 w 8245751"/>
              <a:gd name="connsiteY5" fmla="*/ 2059706 h 4334571"/>
              <a:gd name="connsiteX6" fmla="*/ 414293 w 8245751"/>
              <a:gd name="connsiteY6" fmla="*/ 1432380 h 4334571"/>
              <a:gd name="connsiteX7" fmla="*/ 674176 w 8245751"/>
              <a:gd name="connsiteY7" fmla="*/ 917700 h 4334571"/>
              <a:gd name="connsiteX8" fmla="*/ 888138 w 8245751"/>
              <a:gd name="connsiteY8" fmla="*/ 501584 h 4334571"/>
              <a:gd name="connsiteX9" fmla="*/ 1208586 w 8245751"/>
              <a:gd name="connsiteY9" fmla="*/ 1518 h 4334571"/>
              <a:gd name="connsiteX10" fmla="*/ 3133482 w 8245751"/>
              <a:gd name="connsiteY10" fmla="*/ 671503 h 4334571"/>
              <a:gd name="connsiteX11" fmla="*/ 4546662 w 8245751"/>
              <a:gd name="connsiteY11" fmla="*/ 1178795 h 4334571"/>
              <a:gd name="connsiteX12" fmla="*/ 4908094 w 8245751"/>
              <a:gd name="connsiteY12" fmla="*/ 1276092 h 4334571"/>
              <a:gd name="connsiteX13" fmla="*/ 5976700 w 8245751"/>
              <a:gd name="connsiteY13" fmla="*/ 1582134 h 4334571"/>
              <a:gd name="connsiteX14" fmla="*/ 6904651 w 8245751"/>
              <a:gd name="connsiteY14" fmla="*/ 1871859 h 4334571"/>
              <a:gd name="connsiteX15" fmla="*/ 8014904 w 8245751"/>
              <a:gd name="connsiteY15" fmla="*/ 2287479 h 4334571"/>
              <a:gd name="connsiteX16" fmla="*/ 8205317 w 8245751"/>
              <a:gd name="connsiteY16" fmla="*/ 2424639 h 4334571"/>
              <a:gd name="connsiteX17" fmla="*/ 8214942 w 8245751"/>
              <a:gd name="connsiteY17" fmla="*/ 2866765 h 4334571"/>
              <a:gd name="connsiteX18" fmla="*/ 7863830 w 8245751"/>
              <a:gd name="connsiteY18" fmla="*/ 3094204 h 4334571"/>
              <a:gd name="connsiteX19" fmla="*/ 7207219 w 8245751"/>
              <a:gd name="connsiteY19" fmla="*/ 3349140 h 4334571"/>
              <a:gd name="connsiteX20" fmla="*/ 6456448 w 8245751"/>
              <a:gd name="connsiteY20" fmla="*/ 3571445 h 4334571"/>
              <a:gd name="connsiteX21" fmla="*/ 5038186 w 8245751"/>
              <a:gd name="connsiteY21" fmla="*/ 3879061 h 4334571"/>
              <a:gd name="connsiteX22" fmla="*/ 1761830 w 8245751"/>
              <a:gd name="connsiteY22" fmla="*/ 4322184 h 4334571"/>
              <a:gd name="connsiteX0" fmla="*/ 1761830 w 8245751"/>
              <a:gd name="connsiteY0" fmla="*/ 4322184 h 4334571"/>
              <a:gd name="connsiteX1" fmla="*/ 1158570 w 8245751"/>
              <a:gd name="connsiteY1" fmla="*/ 4194516 h 4334571"/>
              <a:gd name="connsiteX2" fmla="*/ 908313 w 8245751"/>
              <a:gd name="connsiteY2" fmla="*/ 3921184 h 4334571"/>
              <a:gd name="connsiteX3" fmla="*/ 587549 w 8245751"/>
              <a:gd name="connsiteY3" fmla="*/ 3506348 h 4334571"/>
              <a:gd name="connsiteX4" fmla="*/ 45185 w 8245751"/>
              <a:gd name="connsiteY4" fmla="*/ 2687197 h 4334571"/>
              <a:gd name="connsiteX5" fmla="*/ 72806 w 8245751"/>
              <a:gd name="connsiteY5" fmla="*/ 2059706 h 4334571"/>
              <a:gd name="connsiteX6" fmla="*/ 414293 w 8245751"/>
              <a:gd name="connsiteY6" fmla="*/ 1432380 h 4334571"/>
              <a:gd name="connsiteX7" fmla="*/ 674176 w 8245751"/>
              <a:gd name="connsiteY7" fmla="*/ 917700 h 4334571"/>
              <a:gd name="connsiteX8" fmla="*/ 888138 w 8245751"/>
              <a:gd name="connsiteY8" fmla="*/ 501584 h 4334571"/>
              <a:gd name="connsiteX9" fmla="*/ 1208586 w 8245751"/>
              <a:gd name="connsiteY9" fmla="*/ 1518 h 4334571"/>
              <a:gd name="connsiteX10" fmla="*/ 3133482 w 8245751"/>
              <a:gd name="connsiteY10" fmla="*/ 671503 h 4334571"/>
              <a:gd name="connsiteX11" fmla="*/ 4546662 w 8245751"/>
              <a:gd name="connsiteY11" fmla="*/ 1178795 h 4334571"/>
              <a:gd name="connsiteX12" fmla="*/ 4908094 w 8245751"/>
              <a:gd name="connsiteY12" fmla="*/ 1276092 h 4334571"/>
              <a:gd name="connsiteX13" fmla="*/ 5976700 w 8245751"/>
              <a:gd name="connsiteY13" fmla="*/ 1582134 h 4334571"/>
              <a:gd name="connsiteX14" fmla="*/ 6904651 w 8245751"/>
              <a:gd name="connsiteY14" fmla="*/ 1871859 h 4334571"/>
              <a:gd name="connsiteX15" fmla="*/ 8014904 w 8245751"/>
              <a:gd name="connsiteY15" fmla="*/ 2287479 h 4334571"/>
              <a:gd name="connsiteX16" fmla="*/ 8205317 w 8245751"/>
              <a:gd name="connsiteY16" fmla="*/ 2424639 h 4334571"/>
              <a:gd name="connsiteX17" fmla="*/ 8214942 w 8245751"/>
              <a:gd name="connsiteY17" fmla="*/ 2866765 h 4334571"/>
              <a:gd name="connsiteX18" fmla="*/ 7863830 w 8245751"/>
              <a:gd name="connsiteY18" fmla="*/ 3094204 h 4334571"/>
              <a:gd name="connsiteX19" fmla="*/ 7207219 w 8245751"/>
              <a:gd name="connsiteY19" fmla="*/ 3349140 h 4334571"/>
              <a:gd name="connsiteX20" fmla="*/ 6158065 w 8245751"/>
              <a:gd name="connsiteY20" fmla="*/ 3635221 h 4334571"/>
              <a:gd name="connsiteX21" fmla="*/ 5038186 w 8245751"/>
              <a:gd name="connsiteY21" fmla="*/ 3879061 h 4334571"/>
              <a:gd name="connsiteX22" fmla="*/ 1761830 w 8245751"/>
              <a:gd name="connsiteY22" fmla="*/ 4322184 h 4334571"/>
              <a:gd name="connsiteX0" fmla="*/ 1761830 w 8245751"/>
              <a:gd name="connsiteY0" fmla="*/ 4322184 h 4329607"/>
              <a:gd name="connsiteX1" fmla="*/ 1158570 w 8245751"/>
              <a:gd name="connsiteY1" fmla="*/ 4194516 h 4329607"/>
              <a:gd name="connsiteX2" fmla="*/ 908313 w 8245751"/>
              <a:gd name="connsiteY2" fmla="*/ 3921184 h 4329607"/>
              <a:gd name="connsiteX3" fmla="*/ 587549 w 8245751"/>
              <a:gd name="connsiteY3" fmla="*/ 3506348 h 4329607"/>
              <a:gd name="connsiteX4" fmla="*/ 45185 w 8245751"/>
              <a:gd name="connsiteY4" fmla="*/ 2687197 h 4329607"/>
              <a:gd name="connsiteX5" fmla="*/ 72806 w 8245751"/>
              <a:gd name="connsiteY5" fmla="*/ 2059706 h 4329607"/>
              <a:gd name="connsiteX6" fmla="*/ 414293 w 8245751"/>
              <a:gd name="connsiteY6" fmla="*/ 1432380 h 4329607"/>
              <a:gd name="connsiteX7" fmla="*/ 674176 w 8245751"/>
              <a:gd name="connsiteY7" fmla="*/ 917700 h 4329607"/>
              <a:gd name="connsiteX8" fmla="*/ 888138 w 8245751"/>
              <a:gd name="connsiteY8" fmla="*/ 501584 h 4329607"/>
              <a:gd name="connsiteX9" fmla="*/ 1208586 w 8245751"/>
              <a:gd name="connsiteY9" fmla="*/ 1518 h 4329607"/>
              <a:gd name="connsiteX10" fmla="*/ 3133482 w 8245751"/>
              <a:gd name="connsiteY10" fmla="*/ 671503 h 4329607"/>
              <a:gd name="connsiteX11" fmla="*/ 4546662 w 8245751"/>
              <a:gd name="connsiteY11" fmla="*/ 1178795 h 4329607"/>
              <a:gd name="connsiteX12" fmla="*/ 4908094 w 8245751"/>
              <a:gd name="connsiteY12" fmla="*/ 1276092 h 4329607"/>
              <a:gd name="connsiteX13" fmla="*/ 5976700 w 8245751"/>
              <a:gd name="connsiteY13" fmla="*/ 1582134 h 4329607"/>
              <a:gd name="connsiteX14" fmla="*/ 6904651 w 8245751"/>
              <a:gd name="connsiteY14" fmla="*/ 1871859 h 4329607"/>
              <a:gd name="connsiteX15" fmla="*/ 8014904 w 8245751"/>
              <a:gd name="connsiteY15" fmla="*/ 2287479 h 4329607"/>
              <a:gd name="connsiteX16" fmla="*/ 8205317 w 8245751"/>
              <a:gd name="connsiteY16" fmla="*/ 2424639 h 4329607"/>
              <a:gd name="connsiteX17" fmla="*/ 8214942 w 8245751"/>
              <a:gd name="connsiteY17" fmla="*/ 2866765 h 4329607"/>
              <a:gd name="connsiteX18" fmla="*/ 7863830 w 8245751"/>
              <a:gd name="connsiteY18" fmla="*/ 3094204 h 4329607"/>
              <a:gd name="connsiteX19" fmla="*/ 7207219 w 8245751"/>
              <a:gd name="connsiteY19" fmla="*/ 3349140 h 4329607"/>
              <a:gd name="connsiteX20" fmla="*/ 6158065 w 8245751"/>
              <a:gd name="connsiteY20" fmla="*/ 3635221 h 4329607"/>
              <a:gd name="connsiteX21" fmla="*/ 4451045 w 8245751"/>
              <a:gd name="connsiteY21" fmla="*/ 3970171 h 4329607"/>
              <a:gd name="connsiteX22" fmla="*/ 1761830 w 8245751"/>
              <a:gd name="connsiteY22" fmla="*/ 4322184 h 4329607"/>
              <a:gd name="connsiteX0" fmla="*/ 1761830 w 8326799"/>
              <a:gd name="connsiteY0" fmla="*/ 4322184 h 4329607"/>
              <a:gd name="connsiteX1" fmla="*/ 1158570 w 8326799"/>
              <a:gd name="connsiteY1" fmla="*/ 4194516 h 4329607"/>
              <a:gd name="connsiteX2" fmla="*/ 908313 w 8326799"/>
              <a:gd name="connsiteY2" fmla="*/ 3921184 h 4329607"/>
              <a:gd name="connsiteX3" fmla="*/ 587549 w 8326799"/>
              <a:gd name="connsiteY3" fmla="*/ 3506348 h 4329607"/>
              <a:gd name="connsiteX4" fmla="*/ 45185 w 8326799"/>
              <a:gd name="connsiteY4" fmla="*/ 2687197 h 4329607"/>
              <a:gd name="connsiteX5" fmla="*/ 72806 w 8326799"/>
              <a:gd name="connsiteY5" fmla="*/ 2059706 h 4329607"/>
              <a:gd name="connsiteX6" fmla="*/ 414293 w 8326799"/>
              <a:gd name="connsiteY6" fmla="*/ 1432380 h 4329607"/>
              <a:gd name="connsiteX7" fmla="*/ 674176 w 8326799"/>
              <a:gd name="connsiteY7" fmla="*/ 917700 h 4329607"/>
              <a:gd name="connsiteX8" fmla="*/ 888138 w 8326799"/>
              <a:gd name="connsiteY8" fmla="*/ 501584 h 4329607"/>
              <a:gd name="connsiteX9" fmla="*/ 1208586 w 8326799"/>
              <a:gd name="connsiteY9" fmla="*/ 1518 h 4329607"/>
              <a:gd name="connsiteX10" fmla="*/ 3133482 w 8326799"/>
              <a:gd name="connsiteY10" fmla="*/ 671503 h 4329607"/>
              <a:gd name="connsiteX11" fmla="*/ 4546662 w 8326799"/>
              <a:gd name="connsiteY11" fmla="*/ 1178795 h 4329607"/>
              <a:gd name="connsiteX12" fmla="*/ 4908094 w 8326799"/>
              <a:gd name="connsiteY12" fmla="*/ 1276092 h 4329607"/>
              <a:gd name="connsiteX13" fmla="*/ 5976700 w 8326799"/>
              <a:gd name="connsiteY13" fmla="*/ 1582134 h 4329607"/>
              <a:gd name="connsiteX14" fmla="*/ 6904651 w 8326799"/>
              <a:gd name="connsiteY14" fmla="*/ 1871859 h 4329607"/>
              <a:gd name="connsiteX15" fmla="*/ 8014904 w 8326799"/>
              <a:gd name="connsiteY15" fmla="*/ 2287479 h 4329607"/>
              <a:gd name="connsiteX16" fmla="*/ 8205317 w 8326799"/>
              <a:gd name="connsiteY16" fmla="*/ 2424639 h 4329607"/>
              <a:gd name="connsiteX17" fmla="*/ 8311195 w 8326799"/>
              <a:gd name="connsiteY17" fmla="*/ 2748323 h 4329607"/>
              <a:gd name="connsiteX18" fmla="*/ 7863830 w 8326799"/>
              <a:gd name="connsiteY18" fmla="*/ 3094204 h 4329607"/>
              <a:gd name="connsiteX19" fmla="*/ 7207219 w 8326799"/>
              <a:gd name="connsiteY19" fmla="*/ 3349140 h 4329607"/>
              <a:gd name="connsiteX20" fmla="*/ 6158065 w 8326799"/>
              <a:gd name="connsiteY20" fmla="*/ 3635221 h 4329607"/>
              <a:gd name="connsiteX21" fmla="*/ 4451045 w 8326799"/>
              <a:gd name="connsiteY21" fmla="*/ 3970171 h 4329607"/>
              <a:gd name="connsiteX22" fmla="*/ 1761830 w 8326799"/>
              <a:gd name="connsiteY22" fmla="*/ 4322184 h 4329607"/>
              <a:gd name="connsiteX0" fmla="*/ 1761830 w 8339481"/>
              <a:gd name="connsiteY0" fmla="*/ 4322184 h 4329607"/>
              <a:gd name="connsiteX1" fmla="*/ 1158570 w 8339481"/>
              <a:gd name="connsiteY1" fmla="*/ 4194516 h 4329607"/>
              <a:gd name="connsiteX2" fmla="*/ 908313 w 8339481"/>
              <a:gd name="connsiteY2" fmla="*/ 3921184 h 4329607"/>
              <a:gd name="connsiteX3" fmla="*/ 587549 w 8339481"/>
              <a:gd name="connsiteY3" fmla="*/ 3506348 h 4329607"/>
              <a:gd name="connsiteX4" fmla="*/ 45185 w 8339481"/>
              <a:gd name="connsiteY4" fmla="*/ 2687197 h 4329607"/>
              <a:gd name="connsiteX5" fmla="*/ 72806 w 8339481"/>
              <a:gd name="connsiteY5" fmla="*/ 2059706 h 4329607"/>
              <a:gd name="connsiteX6" fmla="*/ 414293 w 8339481"/>
              <a:gd name="connsiteY6" fmla="*/ 1432380 h 4329607"/>
              <a:gd name="connsiteX7" fmla="*/ 674176 w 8339481"/>
              <a:gd name="connsiteY7" fmla="*/ 917700 h 4329607"/>
              <a:gd name="connsiteX8" fmla="*/ 888138 w 8339481"/>
              <a:gd name="connsiteY8" fmla="*/ 501584 h 4329607"/>
              <a:gd name="connsiteX9" fmla="*/ 1208586 w 8339481"/>
              <a:gd name="connsiteY9" fmla="*/ 1518 h 4329607"/>
              <a:gd name="connsiteX10" fmla="*/ 3133482 w 8339481"/>
              <a:gd name="connsiteY10" fmla="*/ 671503 h 4329607"/>
              <a:gd name="connsiteX11" fmla="*/ 4546662 w 8339481"/>
              <a:gd name="connsiteY11" fmla="*/ 1178795 h 4329607"/>
              <a:gd name="connsiteX12" fmla="*/ 4908094 w 8339481"/>
              <a:gd name="connsiteY12" fmla="*/ 1276092 h 4329607"/>
              <a:gd name="connsiteX13" fmla="*/ 5976700 w 8339481"/>
              <a:gd name="connsiteY13" fmla="*/ 1582134 h 4329607"/>
              <a:gd name="connsiteX14" fmla="*/ 6904651 w 8339481"/>
              <a:gd name="connsiteY14" fmla="*/ 1871859 h 4329607"/>
              <a:gd name="connsiteX15" fmla="*/ 8014904 w 8339481"/>
              <a:gd name="connsiteY15" fmla="*/ 2287479 h 4329607"/>
              <a:gd name="connsiteX16" fmla="*/ 8263069 w 8339481"/>
              <a:gd name="connsiteY16" fmla="*/ 2424639 h 4329607"/>
              <a:gd name="connsiteX17" fmla="*/ 8311195 w 8339481"/>
              <a:gd name="connsiteY17" fmla="*/ 2748323 h 4329607"/>
              <a:gd name="connsiteX18" fmla="*/ 7863830 w 8339481"/>
              <a:gd name="connsiteY18" fmla="*/ 3094204 h 4329607"/>
              <a:gd name="connsiteX19" fmla="*/ 7207219 w 8339481"/>
              <a:gd name="connsiteY19" fmla="*/ 3349140 h 4329607"/>
              <a:gd name="connsiteX20" fmla="*/ 6158065 w 8339481"/>
              <a:gd name="connsiteY20" fmla="*/ 3635221 h 4329607"/>
              <a:gd name="connsiteX21" fmla="*/ 4451045 w 8339481"/>
              <a:gd name="connsiteY21" fmla="*/ 3970171 h 4329607"/>
              <a:gd name="connsiteX22" fmla="*/ 1761830 w 8339481"/>
              <a:gd name="connsiteY22" fmla="*/ 4322184 h 4329607"/>
              <a:gd name="connsiteX0" fmla="*/ 1761830 w 8339481"/>
              <a:gd name="connsiteY0" fmla="*/ 4322167 h 4329590"/>
              <a:gd name="connsiteX1" fmla="*/ 1158570 w 8339481"/>
              <a:gd name="connsiteY1" fmla="*/ 4194499 h 4329590"/>
              <a:gd name="connsiteX2" fmla="*/ 908313 w 8339481"/>
              <a:gd name="connsiteY2" fmla="*/ 3921167 h 4329590"/>
              <a:gd name="connsiteX3" fmla="*/ 587549 w 8339481"/>
              <a:gd name="connsiteY3" fmla="*/ 3506331 h 4329590"/>
              <a:gd name="connsiteX4" fmla="*/ 45185 w 8339481"/>
              <a:gd name="connsiteY4" fmla="*/ 2687180 h 4329590"/>
              <a:gd name="connsiteX5" fmla="*/ 72806 w 8339481"/>
              <a:gd name="connsiteY5" fmla="*/ 2059689 h 4329590"/>
              <a:gd name="connsiteX6" fmla="*/ 414293 w 8339481"/>
              <a:gd name="connsiteY6" fmla="*/ 1432363 h 4329590"/>
              <a:gd name="connsiteX7" fmla="*/ 645300 w 8339481"/>
              <a:gd name="connsiteY7" fmla="*/ 890350 h 4329590"/>
              <a:gd name="connsiteX8" fmla="*/ 888138 w 8339481"/>
              <a:gd name="connsiteY8" fmla="*/ 501567 h 4329590"/>
              <a:gd name="connsiteX9" fmla="*/ 1208586 w 8339481"/>
              <a:gd name="connsiteY9" fmla="*/ 1501 h 4329590"/>
              <a:gd name="connsiteX10" fmla="*/ 3133482 w 8339481"/>
              <a:gd name="connsiteY10" fmla="*/ 671486 h 4329590"/>
              <a:gd name="connsiteX11" fmla="*/ 4546662 w 8339481"/>
              <a:gd name="connsiteY11" fmla="*/ 1178778 h 4329590"/>
              <a:gd name="connsiteX12" fmla="*/ 4908094 w 8339481"/>
              <a:gd name="connsiteY12" fmla="*/ 1276075 h 4329590"/>
              <a:gd name="connsiteX13" fmla="*/ 5976700 w 8339481"/>
              <a:gd name="connsiteY13" fmla="*/ 1582117 h 4329590"/>
              <a:gd name="connsiteX14" fmla="*/ 6904651 w 8339481"/>
              <a:gd name="connsiteY14" fmla="*/ 1871842 h 4329590"/>
              <a:gd name="connsiteX15" fmla="*/ 8014904 w 8339481"/>
              <a:gd name="connsiteY15" fmla="*/ 2287462 h 4329590"/>
              <a:gd name="connsiteX16" fmla="*/ 8263069 w 8339481"/>
              <a:gd name="connsiteY16" fmla="*/ 2424622 h 4329590"/>
              <a:gd name="connsiteX17" fmla="*/ 8311195 w 8339481"/>
              <a:gd name="connsiteY17" fmla="*/ 2748306 h 4329590"/>
              <a:gd name="connsiteX18" fmla="*/ 7863830 w 8339481"/>
              <a:gd name="connsiteY18" fmla="*/ 3094187 h 4329590"/>
              <a:gd name="connsiteX19" fmla="*/ 7207219 w 8339481"/>
              <a:gd name="connsiteY19" fmla="*/ 3349123 h 4329590"/>
              <a:gd name="connsiteX20" fmla="*/ 6158065 w 8339481"/>
              <a:gd name="connsiteY20" fmla="*/ 3635204 h 4329590"/>
              <a:gd name="connsiteX21" fmla="*/ 4451045 w 8339481"/>
              <a:gd name="connsiteY21" fmla="*/ 3970154 h 4329590"/>
              <a:gd name="connsiteX22" fmla="*/ 1761830 w 8339481"/>
              <a:gd name="connsiteY22" fmla="*/ 4322167 h 4329590"/>
              <a:gd name="connsiteX0" fmla="*/ 1761830 w 8339481"/>
              <a:gd name="connsiteY0" fmla="*/ 4322167 h 4329590"/>
              <a:gd name="connsiteX1" fmla="*/ 1158570 w 8339481"/>
              <a:gd name="connsiteY1" fmla="*/ 4194499 h 4329590"/>
              <a:gd name="connsiteX2" fmla="*/ 908313 w 8339481"/>
              <a:gd name="connsiteY2" fmla="*/ 3921167 h 4329590"/>
              <a:gd name="connsiteX3" fmla="*/ 587549 w 8339481"/>
              <a:gd name="connsiteY3" fmla="*/ 3506331 h 4329590"/>
              <a:gd name="connsiteX4" fmla="*/ 45185 w 8339481"/>
              <a:gd name="connsiteY4" fmla="*/ 2687180 h 4329590"/>
              <a:gd name="connsiteX5" fmla="*/ 72806 w 8339481"/>
              <a:gd name="connsiteY5" fmla="*/ 2059689 h 4329590"/>
              <a:gd name="connsiteX6" fmla="*/ 414293 w 8339481"/>
              <a:gd name="connsiteY6" fmla="*/ 1432363 h 4329590"/>
              <a:gd name="connsiteX7" fmla="*/ 645300 w 8339481"/>
              <a:gd name="connsiteY7" fmla="*/ 890350 h 4329590"/>
              <a:gd name="connsiteX8" fmla="*/ 840012 w 8339481"/>
              <a:gd name="connsiteY8" fmla="*/ 501567 h 4329590"/>
              <a:gd name="connsiteX9" fmla="*/ 1208586 w 8339481"/>
              <a:gd name="connsiteY9" fmla="*/ 1501 h 4329590"/>
              <a:gd name="connsiteX10" fmla="*/ 3133482 w 8339481"/>
              <a:gd name="connsiteY10" fmla="*/ 671486 h 4329590"/>
              <a:gd name="connsiteX11" fmla="*/ 4546662 w 8339481"/>
              <a:gd name="connsiteY11" fmla="*/ 1178778 h 4329590"/>
              <a:gd name="connsiteX12" fmla="*/ 4908094 w 8339481"/>
              <a:gd name="connsiteY12" fmla="*/ 1276075 h 4329590"/>
              <a:gd name="connsiteX13" fmla="*/ 5976700 w 8339481"/>
              <a:gd name="connsiteY13" fmla="*/ 1582117 h 4329590"/>
              <a:gd name="connsiteX14" fmla="*/ 6904651 w 8339481"/>
              <a:gd name="connsiteY14" fmla="*/ 1871842 h 4329590"/>
              <a:gd name="connsiteX15" fmla="*/ 8014904 w 8339481"/>
              <a:gd name="connsiteY15" fmla="*/ 2287462 h 4329590"/>
              <a:gd name="connsiteX16" fmla="*/ 8263069 w 8339481"/>
              <a:gd name="connsiteY16" fmla="*/ 2424622 h 4329590"/>
              <a:gd name="connsiteX17" fmla="*/ 8311195 w 8339481"/>
              <a:gd name="connsiteY17" fmla="*/ 2748306 h 4329590"/>
              <a:gd name="connsiteX18" fmla="*/ 7863830 w 8339481"/>
              <a:gd name="connsiteY18" fmla="*/ 3094187 h 4329590"/>
              <a:gd name="connsiteX19" fmla="*/ 7207219 w 8339481"/>
              <a:gd name="connsiteY19" fmla="*/ 3349123 h 4329590"/>
              <a:gd name="connsiteX20" fmla="*/ 6158065 w 8339481"/>
              <a:gd name="connsiteY20" fmla="*/ 3635204 h 4329590"/>
              <a:gd name="connsiteX21" fmla="*/ 4451045 w 8339481"/>
              <a:gd name="connsiteY21" fmla="*/ 3970154 h 4329590"/>
              <a:gd name="connsiteX22" fmla="*/ 1761830 w 8339481"/>
              <a:gd name="connsiteY22" fmla="*/ 4322167 h 4329590"/>
              <a:gd name="connsiteX0" fmla="*/ 1760156 w 8337807"/>
              <a:gd name="connsiteY0" fmla="*/ 4322167 h 4329590"/>
              <a:gd name="connsiteX1" fmla="*/ 1156896 w 8337807"/>
              <a:gd name="connsiteY1" fmla="*/ 4194499 h 4329590"/>
              <a:gd name="connsiteX2" fmla="*/ 906639 w 8337807"/>
              <a:gd name="connsiteY2" fmla="*/ 3921167 h 4329590"/>
              <a:gd name="connsiteX3" fmla="*/ 585875 w 8337807"/>
              <a:gd name="connsiteY3" fmla="*/ 3506331 h 4329590"/>
              <a:gd name="connsiteX4" fmla="*/ 43511 w 8337807"/>
              <a:gd name="connsiteY4" fmla="*/ 2687180 h 4329590"/>
              <a:gd name="connsiteX5" fmla="*/ 71132 w 8337807"/>
              <a:gd name="connsiteY5" fmla="*/ 2059689 h 4329590"/>
              <a:gd name="connsiteX6" fmla="*/ 374118 w 8337807"/>
              <a:gd name="connsiteY6" fmla="*/ 1423253 h 4329590"/>
              <a:gd name="connsiteX7" fmla="*/ 643626 w 8337807"/>
              <a:gd name="connsiteY7" fmla="*/ 890350 h 4329590"/>
              <a:gd name="connsiteX8" fmla="*/ 838338 w 8337807"/>
              <a:gd name="connsiteY8" fmla="*/ 501567 h 4329590"/>
              <a:gd name="connsiteX9" fmla="*/ 1206912 w 8337807"/>
              <a:gd name="connsiteY9" fmla="*/ 1501 h 4329590"/>
              <a:gd name="connsiteX10" fmla="*/ 3131808 w 8337807"/>
              <a:gd name="connsiteY10" fmla="*/ 671486 h 4329590"/>
              <a:gd name="connsiteX11" fmla="*/ 4544988 w 8337807"/>
              <a:gd name="connsiteY11" fmla="*/ 1178778 h 4329590"/>
              <a:gd name="connsiteX12" fmla="*/ 4906420 w 8337807"/>
              <a:gd name="connsiteY12" fmla="*/ 1276075 h 4329590"/>
              <a:gd name="connsiteX13" fmla="*/ 5975026 w 8337807"/>
              <a:gd name="connsiteY13" fmla="*/ 1582117 h 4329590"/>
              <a:gd name="connsiteX14" fmla="*/ 6902977 w 8337807"/>
              <a:gd name="connsiteY14" fmla="*/ 1871842 h 4329590"/>
              <a:gd name="connsiteX15" fmla="*/ 8013230 w 8337807"/>
              <a:gd name="connsiteY15" fmla="*/ 2287462 h 4329590"/>
              <a:gd name="connsiteX16" fmla="*/ 8261395 w 8337807"/>
              <a:gd name="connsiteY16" fmla="*/ 2424622 h 4329590"/>
              <a:gd name="connsiteX17" fmla="*/ 8309521 w 8337807"/>
              <a:gd name="connsiteY17" fmla="*/ 2748306 h 4329590"/>
              <a:gd name="connsiteX18" fmla="*/ 7862156 w 8337807"/>
              <a:gd name="connsiteY18" fmla="*/ 3094187 h 4329590"/>
              <a:gd name="connsiteX19" fmla="*/ 7205545 w 8337807"/>
              <a:gd name="connsiteY19" fmla="*/ 3349123 h 4329590"/>
              <a:gd name="connsiteX20" fmla="*/ 6156391 w 8337807"/>
              <a:gd name="connsiteY20" fmla="*/ 3635204 h 4329590"/>
              <a:gd name="connsiteX21" fmla="*/ 4449371 w 8337807"/>
              <a:gd name="connsiteY21" fmla="*/ 3970154 h 4329590"/>
              <a:gd name="connsiteX22" fmla="*/ 1760156 w 8337807"/>
              <a:gd name="connsiteY22" fmla="*/ 4322167 h 4329590"/>
              <a:gd name="connsiteX0" fmla="*/ 1760156 w 8337807"/>
              <a:gd name="connsiteY0" fmla="*/ 4322859 h 4330282"/>
              <a:gd name="connsiteX1" fmla="*/ 1156896 w 8337807"/>
              <a:gd name="connsiteY1" fmla="*/ 4195191 h 4330282"/>
              <a:gd name="connsiteX2" fmla="*/ 906639 w 8337807"/>
              <a:gd name="connsiteY2" fmla="*/ 3921859 h 4330282"/>
              <a:gd name="connsiteX3" fmla="*/ 585875 w 8337807"/>
              <a:gd name="connsiteY3" fmla="*/ 3507023 h 4330282"/>
              <a:gd name="connsiteX4" fmla="*/ 43511 w 8337807"/>
              <a:gd name="connsiteY4" fmla="*/ 2687872 h 4330282"/>
              <a:gd name="connsiteX5" fmla="*/ 71132 w 8337807"/>
              <a:gd name="connsiteY5" fmla="*/ 2060381 h 4330282"/>
              <a:gd name="connsiteX6" fmla="*/ 374118 w 8337807"/>
              <a:gd name="connsiteY6" fmla="*/ 1423945 h 4330282"/>
              <a:gd name="connsiteX7" fmla="*/ 643626 w 8337807"/>
              <a:gd name="connsiteY7" fmla="*/ 891042 h 4330282"/>
              <a:gd name="connsiteX8" fmla="*/ 838338 w 8337807"/>
              <a:gd name="connsiteY8" fmla="*/ 472205 h 4330282"/>
              <a:gd name="connsiteX9" fmla="*/ 1206912 w 8337807"/>
              <a:gd name="connsiteY9" fmla="*/ 2193 h 4330282"/>
              <a:gd name="connsiteX10" fmla="*/ 3131808 w 8337807"/>
              <a:gd name="connsiteY10" fmla="*/ 672178 h 4330282"/>
              <a:gd name="connsiteX11" fmla="*/ 4544988 w 8337807"/>
              <a:gd name="connsiteY11" fmla="*/ 1179470 h 4330282"/>
              <a:gd name="connsiteX12" fmla="*/ 4906420 w 8337807"/>
              <a:gd name="connsiteY12" fmla="*/ 1276767 h 4330282"/>
              <a:gd name="connsiteX13" fmla="*/ 5975026 w 8337807"/>
              <a:gd name="connsiteY13" fmla="*/ 1582809 h 4330282"/>
              <a:gd name="connsiteX14" fmla="*/ 6902977 w 8337807"/>
              <a:gd name="connsiteY14" fmla="*/ 1872534 h 4330282"/>
              <a:gd name="connsiteX15" fmla="*/ 8013230 w 8337807"/>
              <a:gd name="connsiteY15" fmla="*/ 2288154 h 4330282"/>
              <a:gd name="connsiteX16" fmla="*/ 8261395 w 8337807"/>
              <a:gd name="connsiteY16" fmla="*/ 2425314 h 4330282"/>
              <a:gd name="connsiteX17" fmla="*/ 8309521 w 8337807"/>
              <a:gd name="connsiteY17" fmla="*/ 2748998 h 4330282"/>
              <a:gd name="connsiteX18" fmla="*/ 7862156 w 8337807"/>
              <a:gd name="connsiteY18" fmla="*/ 3094879 h 4330282"/>
              <a:gd name="connsiteX19" fmla="*/ 7205545 w 8337807"/>
              <a:gd name="connsiteY19" fmla="*/ 3349815 h 4330282"/>
              <a:gd name="connsiteX20" fmla="*/ 6156391 w 8337807"/>
              <a:gd name="connsiteY20" fmla="*/ 3635896 h 4330282"/>
              <a:gd name="connsiteX21" fmla="*/ 4449371 w 8337807"/>
              <a:gd name="connsiteY21" fmla="*/ 3970846 h 4330282"/>
              <a:gd name="connsiteX22" fmla="*/ 1760156 w 8337807"/>
              <a:gd name="connsiteY22" fmla="*/ 4322859 h 4330282"/>
              <a:gd name="connsiteX0" fmla="*/ 1760156 w 8337807"/>
              <a:gd name="connsiteY0" fmla="*/ 4376214 h 4383637"/>
              <a:gd name="connsiteX1" fmla="*/ 1156896 w 8337807"/>
              <a:gd name="connsiteY1" fmla="*/ 4248546 h 4383637"/>
              <a:gd name="connsiteX2" fmla="*/ 906639 w 8337807"/>
              <a:gd name="connsiteY2" fmla="*/ 3975214 h 4383637"/>
              <a:gd name="connsiteX3" fmla="*/ 585875 w 8337807"/>
              <a:gd name="connsiteY3" fmla="*/ 3560378 h 4383637"/>
              <a:gd name="connsiteX4" fmla="*/ 43511 w 8337807"/>
              <a:gd name="connsiteY4" fmla="*/ 2741227 h 4383637"/>
              <a:gd name="connsiteX5" fmla="*/ 71132 w 8337807"/>
              <a:gd name="connsiteY5" fmla="*/ 2113736 h 4383637"/>
              <a:gd name="connsiteX6" fmla="*/ 374118 w 8337807"/>
              <a:gd name="connsiteY6" fmla="*/ 1477300 h 4383637"/>
              <a:gd name="connsiteX7" fmla="*/ 643626 w 8337807"/>
              <a:gd name="connsiteY7" fmla="*/ 944397 h 4383637"/>
              <a:gd name="connsiteX8" fmla="*/ 838338 w 8337807"/>
              <a:gd name="connsiteY8" fmla="*/ 525560 h 4383637"/>
              <a:gd name="connsiteX9" fmla="*/ 1028759 w 8337807"/>
              <a:gd name="connsiteY9" fmla="*/ 91935 h 4383637"/>
              <a:gd name="connsiteX10" fmla="*/ 1206912 w 8337807"/>
              <a:gd name="connsiteY10" fmla="*/ 55548 h 4383637"/>
              <a:gd name="connsiteX11" fmla="*/ 3131808 w 8337807"/>
              <a:gd name="connsiteY11" fmla="*/ 725533 h 4383637"/>
              <a:gd name="connsiteX12" fmla="*/ 4544988 w 8337807"/>
              <a:gd name="connsiteY12" fmla="*/ 1232825 h 4383637"/>
              <a:gd name="connsiteX13" fmla="*/ 4906420 w 8337807"/>
              <a:gd name="connsiteY13" fmla="*/ 1330122 h 4383637"/>
              <a:gd name="connsiteX14" fmla="*/ 5975026 w 8337807"/>
              <a:gd name="connsiteY14" fmla="*/ 1636164 h 4383637"/>
              <a:gd name="connsiteX15" fmla="*/ 6902977 w 8337807"/>
              <a:gd name="connsiteY15" fmla="*/ 1925889 h 4383637"/>
              <a:gd name="connsiteX16" fmla="*/ 8013230 w 8337807"/>
              <a:gd name="connsiteY16" fmla="*/ 2341509 h 4383637"/>
              <a:gd name="connsiteX17" fmla="*/ 8261395 w 8337807"/>
              <a:gd name="connsiteY17" fmla="*/ 2478669 h 4383637"/>
              <a:gd name="connsiteX18" fmla="*/ 8309521 w 8337807"/>
              <a:gd name="connsiteY18" fmla="*/ 2802353 h 4383637"/>
              <a:gd name="connsiteX19" fmla="*/ 7862156 w 8337807"/>
              <a:gd name="connsiteY19" fmla="*/ 3148234 h 4383637"/>
              <a:gd name="connsiteX20" fmla="*/ 7205545 w 8337807"/>
              <a:gd name="connsiteY20" fmla="*/ 3403170 h 4383637"/>
              <a:gd name="connsiteX21" fmla="*/ 6156391 w 8337807"/>
              <a:gd name="connsiteY21" fmla="*/ 3689251 h 4383637"/>
              <a:gd name="connsiteX22" fmla="*/ 4449371 w 8337807"/>
              <a:gd name="connsiteY22" fmla="*/ 4024201 h 4383637"/>
              <a:gd name="connsiteX23" fmla="*/ 1760156 w 8337807"/>
              <a:gd name="connsiteY23" fmla="*/ 4376214 h 4383637"/>
              <a:gd name="connsiteX0" fmla="*/ 1760156 w 8337807"/>
              <a:gd name="connsiteY0" fmla="*/ 4319424 h 4326847"/>
              <a:gd name="connsiteX1" fmla="*/ 1156896 w 8337807"/>
              <a:gd name="connsiteY1" fmla="*/ 4191756 h 4326847"/>
              <a:gd name="connsiteX2" fmla="*/ 906639 w 8337807"/>
              <a:gd name="connsiteY2" fmla="*/ 3918424 h 4326847"/>
              <a:gd name="connsiteX3" fmla="*/ 585875 w 8337807"/>
              <a:gd name="connsiteY3" fmla="*/ 3503588 h 4326847"/>
              <a:gd name="connsiteX4" fmla="*/ 43511 w 8337807"/>
              <a:gd name="connsiteY4" fmla="*/ 2684437 h 4326847"/>
              <a:gd name="connsiteX5" fmla="*/ 71132 w 8337807"/>
              <a:gd name="connsiteY5" fmla="*/ 2056946 h 4326847"/>
              <a:gd name="connsiteX6" fmla="*/ 374118 w 8337807"/>
              <a:gd name="connsiteY6" fmla="*/ 1420510 h 4326847"/>
              <a:gd name="connsiteX7" fmla="*/ 643626 w 8337807"/>
              <a:gd name="connsiteY7" fmla="*/ 887607 h 4326847"/>
              <a:gd name="connsiteX8" fmla="*/ 838338 w 8337807"/>
              <a:gd name="connsiteY8" fmla="*/ 468770 h 4326847"/>
              <a:gd name="connsiteX9" fmla="*/ 1028759 w 8337807"/>
              <a:gd name="connsiteY9" fmla="*/ 35145 h 4326847"/>
              <a:gd name="connsiteX10" fmla="*/ 1537112 w 8337807"/>
              <a:gd name="connsiteY10" fmla="*/ 124983 h 4326847"/>
              <a:gd name="connsiteX11" fmla="*/ 3131808 w 8337807"/>
              <a:gd name="connsiteY11" fmla="*/ 668743 h 4326847"/>
              <a:gd name="connsiteX12" fmla="*/ 4544988 w 8337807"/>
              <a:gd name="connsiteY12" fmla="*/ 1176035 h 4326847"/>
              <a:gd name="connsiteX13" fmla="*/ 4906420 w 8337807"/>
              <a:gd name="connsiteY13" fmla="*/ 1273332 h 4326847"/>
              <a:gd name="connsiteX14" fmla="*/ 5975026 w 8337807"/>
              <a:gd name="connsiteY14" fmla="*/ 1579374 h 4326847"/>
              <a:gd name="connsiteX15" fmla="*/ 6902977 w 8337807"/>
              <a:gd name="connsiteY15" fmla="*/ 1869099 h 4326847"/>
              <a:gd name="connsiteX16" fmla="*/ 8013230 w 8337807"/>
              <a:gd name="connsiteY16" fmla="*/ 2284719 h 4326847"/>
              <a:gd name="connsiteX17" fmla="*/ 8261395 w 8337807"/>
              <a:gd name="connsiteY17" fmla="*/ 2421879 h 4326847"/>
              <a:gd name="connsiteX18" fmla="*/ 8309521 w 8337807"/>
              <a:gd name="connsiteY18" fmla="*/ 2745563 h 4326847"/>
              <a:gd name="connsiteX19" fmla="*/ 7862156 w 8337807"/>
              <a:gd name="connsiteY19" fmla="*/ 3091444 h 4326847"/>
              <a:gd name="connsiteX20" fmla="*/ 7205545 w 8337807"/>
              <a:gd name="connsiteY20" fmla="*/ 3346380 h 4326847"/>
              <a:gd name="connsiteX21" fmla="*/ 6156391 w 8337807"/>
              <a:gd name="connsiteY21" fmla="*/ 3632461 h 4326847"/>
              <a:gd name="connsiteX22" fmla="*/ 4449371 w 8337807"/>
              <a:gd name="connsiteY22" fmla="*/ 3967411 h 4326847"/>
              <a:gd name="connsiteX23" fmla="*/ 1760156 w 8337807"/>
              <a:gd name="connsiteY23" fmla="*/ 4319424 h 4326847"/>
              <a:gd name="connsiteX0" fmla="*/ 1760156 w 8337807"/>
              <a:gd name="connsiteY0" fmla="*/ 4339219 h 4346642"/>
              <a:gd name="connsiteX1" fmla="*/ 1156896 w 8337807"/>
              <a:gd name="connsiteY1" fmla="*/ 4211551 h 4346642"/>
              <a:gd name="connsiteX2" fmla="*/ 906639 w 8337807"/>
              <a:gd name="connsiteY2" fmla="*/ 3938219 h 4346642"/>
              <a:gd name="connsiteX3" fmla="*/ 585875 w 8337807"/>
              <a:gd name="connsiteY3" fmla="*/ 3523383 h 4346642"/>
              <a:gd name="connsiteX4" fmla="*/ 43511 w 8337807"/>
              <a:gd name="connsiteY4" fmla="*/ 2704232 h 4346642"/>
              <a:gd name="connsiteX5" fmla="*/ 71132 w 8337807"/>
              <a:gd name="connsiteY5" fmla="*/ 2076741 h 4346642"/>
              <a:gd name="connsiteX6" fmla="*/ 374118 w 8337807"/>
              <a:gd name="connsiteY6" fmla="*/ 1440305 h 4346642"/>
              <a:gd name="connsiteX7" fmla="*/ 643626 w 8337807"/>
              <a:gd name="connsiteY7" fmla="*/ 907402 h 4346642"/>
              <a:gd name="connsiteX8" fmla="*/ 838338 w 8337807"/>
              <a:gd name="connsiteY8" fmla="*/ 488565 h 4346642"/>
              <a:gd name="connsiteX9" fmla="*/ 1028759 w 8337807"/>
              <a:gd name="connsiteY9" fmla="*/ 30897 h 4346642"/>
              <a:gd name="connsiteX10" fmla="*/ 1537112 w 8337807"/>
              <a:gd name="connsiteY10" fmla="*/ 144778 h 4346642"/>
              <a:gd name="connsiteX11" fmla="*/ 3131808 w 8337807"/>
              <a:gd name="connsiteY11" fmla="*/ 688538 h 4346642"/>
              <a:gd name="connsiteX12" fmla="*/ 4544988 w 8337807"/>
              <a:gd name="connsiteY12" fmla="*/ 1195830 h 4346642"/>
              <a:gd name="connsiteX13" fmla="*/ 4906420 w 8337807"/>
              <a:gd name="connsiteY13" fmla="*/ 1293127 h 4346642"/>
              <a:gd name="connsiteX14" fmla="*/ 5975026 w 8337807"/>
              <a:gd name="connsiteY14" fmla="*/ 1599169 h 4346642"/>
              <a:gd name="connsiteX15" fmla="*/ 6902977 w 8337807"/>
              <a:gd name="connsiteY15" fmla="*/ 1888894 h 4346642"/>
              <a:gd name="connsiteX16" fmla="*/ 8013230 w 8337807"/>
              <a:gd name="connsiteY16" fmla="*/ 2304514 h 4346642"/>
              <a:gd name="connsiteX17" fmla="*/ 8261395 w 8337807"/>
              <a:gd name="connsiteY17" fmla="*/ 2441674 h 4346642"/>
              <a:gd name="connsiteX18" fmla="*/ 8309521 w 8337807"/>
              <a:gd name="connsiteY18" fmla="*/ 2765358 h 4346642"/>
              <a:gd name="connsiteX19" fmla="*/ 7862156 w 8337807"/>
              <a:gd name="connsiteY19" fmla="*/ 3111239 h 4346642"/>
              <a:gd name="connsiteX20" fmla="*/ 7205545 w 8337807"/>
              <a:gd name="connsiteY20" fmla="*/ 3366175 h 4346642"/>
              <a:gd name="connsiteX21" fmla="*/ 6156391 w 8337807"/>
              <a:gd name="connsiteY21" fmla="*/ 3652256 h 4346642"/>
              <a:gd name="connsiteX22" fmla="*/ 4449371 w 8337807"/>
              <a:gd name="connsiteY22" fmla="*/ 3987206 h 4346642"/>
              <a:gd name="connsiteX23" fmla="*/ 1760156 w 8337807"/>
              <a:gd name="connsiteY23" fmla="*/ 4339219 h 4346642"/>
              <a:gd name="connsiteX0" fmla="*/ 1760156 w 8337807"/>
              <a:gd name="connsiteY0" fmla="*/ 4339219 h 4346642"/>
              <a:gd name="connsiteX1" fmla="*/ 1156896 w 8337807"/>
              <a:gd name="connsiteY1" fmla="*/ 4211551 h 4346642"/>
              <a:gd name="connsiteX2" fmla="*/ 906639 w 8337807"/>
              <a:gd name="connsiteY2" fmla="*/ 3938219 h 4346642"/>
              <a:gd name="connsiteX3" fmla="*/ 585875 w 8337807"/>
              <a:gd name="connsiteY3" fmla="*/ 3523383 h 4346642"/>
              <a:gd name="connsiteX4" fmla="*/ 43511 w 8337807"/>
              <a:gd name="connsiteY4" fmla="*/ 2704232 h 4346642"/>
              <a:gd name="connsiteX5" fmla="*/ 71132 w 8337807"/>
              <a:gd name="connsiteY5" fmla="*/ 2076741 h 4346642"/>
              <a:gd name="connsiteX6" fmla="*/ 374118 w 8337807"/>
              <a:gd name="connsiteY6" fmla="*/ 1440305 h 4346642"/>
              <a:gd name="connsiteX7" fmla="*/ 643626 w 8337807"/>
              <a:gd name="connsiteY7" fmla="*/ 907402 h 4346642"/>
              <a:gd name="connsiteX8" fmla="*/ 838338 w 8337807"/>
              <a:gd name="connsiteY8" fmla="*/ 488565 h 4346642"/>
              <a:gd name="connsiteX9" fmla="*/ 1028759 w 8337807"/>
              <a:gd name="connsiteY9" fmla="*/ 30897 h 4346642"/>
              <a:gd name="connsiteX10" fmla="*/ 1537112 w 8337807"/>
              <a:gd name="connsiteY10" fmla="*/ 144778 h 4346642"/>
              <a:gd name="connsiteX11" fmla="*/ 3131808 w 8337807"/>
              <a:gd name="connsiteY11" fmla="*/ 688538 h 4346642"/>
              <a:gd name="connsiteX12" fmla="*/ 4614838 w 8337807"/>
              <a:gd name="connsiteY12" fmla="*/ 1165777 h 4346642"/>
              <a:gd name="connsiteX13" fmla="*/ 4906420 w 8337807"/>
              <a:gd name="connsiteY13" fmla="*/ 1293127 h 4346642"/>
              <a:gd name="connsiteX14" fmla="*/ 5975026 w 8337807"/>
              <a:gd name="connsiteY14" fmla="*/ 1599169 h 4346642"/>
              <a:gd name="connsiteX15" fmla="*/ 6902977 w 8337807"/>
              <a:gd name="connsiteY15" fmla="*/ 1888894 h 4346642"/>
              <a:gd name="connsiteX16" fmla="*/ 8013230 w 8337807"/>
              <a:gd name="connsiteY16" fmla="*/ 2304514 h 4346642"/>
              <a:gd name="connsiteX17" fmla="*/ 8261395 w 8337807"/>
              <a:gd name="connsiteY17" fmla="*/ 2441674 h 4346642"/>
              <a:gd name="connsiteX18" fmla="*/ 8309521 w 8337807"/>
              <a:gd name="connsiteY18" fmla="*/ 2765358 h 4346642"/>
              <a:gd name="connsiteX19" fmla="*/ 7862156 w 8337807"/>
              <a:gd name="connsiteY19" fmla="*/ 3111239 h 4346642"/>
              <a:gd name="connsiteX20" fmla="*/ 7205545 w 8337807"/>
              <a:gd name="connsiteY20" fmla="*/ 3366175 h 4346642"/>
              <a:gd name="connsiteX21" fmla="*/ 6156391 w 8337807"/>
              <a:gd name="connsiteY21" fmla="*/ 3652256 h 4346642"/>
              <a:gd name="connsiteX22" fmla="*/ 4449371 w 8337807"/>
              <a:gd name="connsiteY22" fmla="*/ 3987206 h 4346642"/>
              <a:gd name="connsiteX23" fmla="*/ 1760156 w 8337807"/>
              <a:gd name="connsiteY23" fmla="*/ 4339219 h 4346642"/>
              <a:gd name="connsiteX0" fmla="*/ 1760156 w 8337807"/>
              <a:gd name="connsiteY0" fmla="*/ 4339219 h 4346642"/>
              <a:gd name="connsiteX1" fmla="*/ 1156896 w 8337807"/>
              <a:gd name="connsiteY1" fmla="*/ 4211551 h 4346642"/>
              <a:gd name="connsiteX2" fmla="*/ 906639 w 8337807"/>
              <a:gd name="connsiteY2" fmla="*/ 3938219 h 4346642"/>
              <a:gd name="connsiteX3" fmla="*/ 585875 w 8337807"/>
              <a:gd name="connsiteY3" fmla="*/ 3523383 h 4346642"/>
              <a:gd name="connsiteX4" fmla="*/ 43511 w 8337807"/>
              <a:gd name="connsiteY4" fmla="*/ 2704232 h 4346642"/>
              <a:gd name="connsiteX5" fmla="*/ 71132 w 8337807"/>
              <a:gd name="connsiteY5" fmla="*/ 2076741 h 4346642"/>
              <a:gd name="connsiteX6" fmla="*/ 374118 w 8337807"/>
              <a:gd name="connsiteY6" fmla="*/ 1440305 h 4346642"/>
              <a:gd name="connsiteX7" fmla="*/ 643626 w 8337807"/>
              <a:gd name="connsiteY7" fmla="*/ 907402 h 4346642"/>
              <a:gd name="connsiteX8" fmla="*/ 838338 w 8337807"/>
              <a:gd name="connsiteY8" fmla="*/ 488565 h 4346642"/>
              <a:gd name="connsiteX9" fmla="*/ 1028759 w 8337807"/>
              <a:gd name="connsiteY9" fmla="*/ 30897 h 4346642"/>
              <a:gd name="connsiteX10" fmla="*/ 1537112 w 8337807"/>
              <a:gd name="connsiteY10" fmla="*/ 144778 h 4346642"/>
              <a:gd name="connsiteX11" fmla="*/ 3131808 w 8337807"/>
              <a:gd name="connsiteY11" fmla="*/ 688538 h 4346642"/>
              <a:gd name="connsiteX12" fmla="*/ 4614838 w 8337807"/>
              <a:gd name="connsiteY12" fmla="*/ 1165777 h 4346642"/>
              <a:gd name="connsiteX13" fmla="*/ 4969920 w 8337807"/>
              <a:gd name="connsiteY13" fmla="*/ 1293127 h 4346642"/>
              <a:gd name="connsiteX14" fmla="*/ 5975026 w 8337807"/>
              <a:gd name="connsiteY14" fmla="*/ 1599169 h 4346642"/>
              <a:gd name="connsiteX15" fmla="*/ 6902977 w 8337807"/>
              <a:gd name="connsiteY15" fmla="*/ 1888894 h 4346642"/>
              <a:gd name="connsiteX16" fmla="*/ 8013230 w 8337807"/>
              <a:gd name="connsiteY16" fmla="*/ 2304514 h 4346642"/>
              <a:gd name="connsiteX17" fmla="*/ 8261395 w 8337807"/>
              <a:gd name="connsiteY17" fmla="*/ 2441674 h 4346642"/>
              <a:gd name="connsiteX18" fmla="*/ 8309521 w 8337807"/>
              <a:gd name="connsiteY18" fmla="*/ 2765358 h 4346642"/>
              <a:gd name="connsiteX19" fmla="*/ 7862156 w 8337807"/>
              <a:gd name="connsiteY19" fmla="*/ 3111239 h 4346642"/>
              <a:gd name="connsiteX20" fmla="*/ 7205545 w 8337807"/>
              <a:gd name="connsiteY20" fmla="*/ 3366175 h 4346642"/>
              <a:gd name="connsiteX21" fmla="*/ 6156391 w 8337807"/>
              <a:gd name="connsiteY21" fmla="*/ 3652256 h 4346642"/>
              <a:gd name="connsiteX22" fmla="*/ 4449371 w 8337807"/>
              <a:gd name="connsiteY22" fmla="*/ 3987206 h 4346642"/>
              <a:gd name="connsiteX23" fmla="*/ 1760156 w 8337807"/>
              <a:gd name="connsiteY23" fmla="*/ 4339219 h 4346642"/>
              <a:gd name="connsiteX0" fmla="*/ 1760156 w 8337807"/>
              <a:gd name="connsiteY0" fmla="*/ 4339219 h 4346642"/>
              <a:gd name="connsiteX1" fmla="*/ 1156896 w 8337807"/>
              <a:gd name="connsiteY1" fmla="*/ 4211551 h 4346642"/>
              <a:gd name="connsiteX2" fmla="*/ 906639 w 8337807"/>
              <a:gd name="connsiteY2" fmla="*/ 3938219 h 4346642"/>
              <a:gd name="connsiteX3" fmla="*/ 585875 w 8337807"/>
              <a:gd name="connsiteY3" fmla="*/ 3523383 h 4346642"/>
              <a:gd name="connsiteX4" fmla="*/ 43511 w 8337807"/>
              <a:gd name="connsiteY4" fmla="*/ 2704232 h 4346642"/>
              <a:gd name="connsiteX5" fmla="*/ 71132 w 8337807"/>
              <a:gd name="connsiteY5" fmla="*/ 2076741 h 4346642"/>
              <a:gd name="connsiteX6" fmla="*/ 374118 w 8337807"/>
              <a:gd name="connsiteY6" fmla="*/ 1440305 h 4346642"/>
              <a:gd name="connsiteX7" fmla="*/ 643626 w 8337807"/>
              <a:gd name="connsiteY7" fmla="*/ 907402 h 4346642"/>
              <a:gd name="connsiteX8" fmla="*/ 838338 w 8337807"/>
              <a:gd name="connsiteY8" fmla="*/ 488565 h 4346642"/>
              <a:gd name="connsiteX9" fmla="*/ 1028759 w 8337807"/>
              <a:gd name="connsiteY9" fmla="*/ 30897 h 4346642"/>
              <a:gd name="connsiteX10" fmla="*/ 1537112 w 8337807"/>
              <a:gd name="connsiteY10" fmla="*/ 144778 h 4346642"/>
              <a:gd name="connsiteX11" fmla="*/ 3131808 w 8337807"/>
              <a:gd name="connsiteY11" fmla="*/ 688538 h 4346642"/>
              <a:gd name="connsiteX12" fmla="*/ 4614838 w 8337807"/>
              <a:gd name="connsiteY12" fmla="*/ 1165777 h 4346642"/>
              <a:gd name="connsiteX13" fmla="*/ 4969920 w 8337807"/>
              <a:gd name="connsiteY13" fmla="*/ 1293127 h 4346642"/>
              <a:gd name="connsiteX14" fmla="*/ 5975026 w 8337807"/>
              <a:gd name="connsiteY14" fmla="*/ 1599169 h 4346642"/>
              <a:gd name="connsiteX15" fmla="*/ 6902977 w 8337807"/>
              <a:gd name="connsiteY15" fmla="*/ 1888894 h 4346642"/>
              <a:gd name="connsiteX16" fmla="*/ 8013230 w 8337807"/>
              <a:gd name="connsiteY16" fmla="*/ 2304514 h 4346642"/>
              <a:gd name="connsiteX17" fmla="*/ 8261395 w 8337807"/>
              <a:gd name="connsiteY17" fmla="*/ 2495770 h 4346642"/>
              <a:gd name="connsiteX18" fmla="*/ 8309521 w 8337807"/>
              <a:gd name="connsiteY18" fmla="*/ 2765358 h 4346642"/>
              <a:gd name="connsiteX19" fmla="*/ 7862156 w 8337807"/>
              <a:gd name="connsiteY19" fmla="*/ 3111239 h 4346642"/>
              <a:gd name="connsiteX20" fmla="*/ 7205545 w 8337807"/>
              <a:gd name="connsiteY20" fmla="*/ 3366175 h 4346642"/>
              <a:gd name="connsiteX21" fmla="*/ 6156391 w 8337807"/>
              <a:gd name="connsiteY21" fmla="*/ 3652256 h 4346642"/>
              <a:gd name="connsiteX22" fmla="*/ 4449371 w 8337807"/>
              <a:gd name="connsiteY22" fmla="*/ 3987206 h 4346642"/>
              <a:gd name="connsiteX23" fmla="*/ 1760156 w 8337807"/>
              <a:gd name="connsiteY23" fmla="*/ 4339219 h 4346642"/>
              <a:gd name="connsiteX0" fmla="*/ 1760156 w 8304775"/>
              <a:gd name="connsiteY0" fmla="*/ 4339219 h 4346642"/>
              <a:gd name="connsiteX1" fmla="*/ 1156896 w 8304775"/>
              <a:gd name="connsiteY1" fmla="*/ 4211551 h 4346642"/>
              <a:gd name="connsiteX2" fmla="*/ 906639 w 8304775"/>
              <a:gd name="connsiteY2" fmla="*/ 3938219 h 4346642"/>
              <a:gd name="connsiteX3" fmla="*/ 585875 w 8304775"/>
              <a:gd name="connsiteY3" fmla="*/ 3523383 h 4346642"/>
              <a:gd name="connsiteX4" fmla="*/ 43511 w 8304775"/>
              <a:gd name="connsiteY4" fmla="*/ 2704232 h 4346642"/>
              <a:gd name="connsiteX5" fmla="*/ 71132 w 8304775"/>
              <a:gd name="connsiteY5" fmla="*/ 2076741 h 4346642"/>
              <a:gd name="connsiteX6" fmla="*/ 374118 w 8304775"/>
              <a:gd name="connsiteY6" fmla="*/ 1440305 h 4346642"/>
              <a:gd name="connsiteX7" fmla="*/ 643626 w 8304775"/>
              <a:gd name="connsiteY7" fmla="*/ 907402 h 4346642"/>
              <a:gd name="connsiteX8" fmla="*/ 838338 w 8304775"/>
              <a:gd name="connsiteY8" fmla="*/ 488565 h 4346642"/>
              <a:gd name="connsiteX9" fmla="*/ 1028759 w 8304775"/>
              <a:gd name="connsiteY9" fmla="*/ 30897 h 4346642"/>
              <a:gd name="connsiteX10" fmla="*/ 1537112 w 8304775"/>
              <a:gd name="connsiteY10" fmla="*/ 144778 h 4346642"/>
              <a:gd name="connsiteX11" fmla="*/ 3131808 w 8304775"/>
              <a:gd name="connsiteY11" fmla="*/ 688538 h 4346642"/>
              <a:gd name="connsiteX12" fmla="*/ 4614838 w 8304775"/>
              <a:gd name="connsiteY12" fmla="*/ 1165777 h 4346642"/>
              <a:gd name="connsiteX13" fmla="*/ 4969920 w 8304775"/>
              <a:gd name="connsiteY13" fmla="*/ 1293127 h 4346642"/>
              <a:gd name="connsiteX14" fmla="*/ 5975026 w 8304775"/>
              <a:gd name="connsiteY14" fmla="*/ 1599169 h 4346642"/>
              <a:gd name="connsiteX15" fmla="*/ 6902977 w 8304775"/>
              <a:gd name="connsiteY15" fmla="*/ 1888894 h 4346642"/>
              <a:gd name="connsiteX16" fmla="*/ 8013230 w 8304775"/>
              <a:gd name="connsiteY16" fmla="*/ 2304514 h 4346642"/>
              <a:gd name="connsiteX17" fmla="*/ 8261395 w 8304775"/>
              <a:gd name="connsiteY17" fmla="*/ 2495770 h 4346642"/>
              <a:gd name="connsiteX18" fmla="*/ 8265071 w 8304775"/>
              <a:gd name="connsiteY18" fmla="*/ 2807433 h 4346642"/>
              <a:gd name="connsiteX19" fmla="*/ 7862156 w 8304775"/>
              <a:gd name="connsiteY19" fmla="*/ 3111239 h 4346642"/>
              <a:gd name="connsiteX20" fmla="*/ 7205545 w 8304775"/>
              <a:gd name="connsiteY20" fmla="*/ 3366175 h 4346642"/>
              <a:gd name="connsiteX21" fmla="*/ 6156391 w 8304775"/>
              <a:gd name="connsiteY21" fmla="*/ 3652256 h 4346642"/>
              <a:gd name="connsiteX22" fmla="*/ 4449371 w 8304775"/>
              <a:gd name="connsiteY22" fmla="*/ 3987206 h 4346642"/>
              <a:gd name="connsiteX23" fmla="*/ 1760156 w 8304775"/>
              <a:gd name="connsiteY23" fmla="*/ 4339219 h 4346642"/>
              <a:gd name="connsiteX0" fmla="*/ 1760156 w 8290526"/>
              <a:gd name="connsiteY0" fmla="*/ 4339219 h 4346642"/>
              <a:gd name="connsiteX1" fmla="*/ 1156896 w 8290526"/>
              <a:gd name="connsiteY1" fmla="*/ 4211551 h 4346642"/>
              <a:gd name="connsiteX2" fmla="*/ 906639 w 8290526"/>
              <a:gd name="connsiteY2" fmla="*/ 3938219 h 4346642"/>
              <a:gd name="connsiteX3" fmla="*/ 585875 w 8290526"/>
              <a:gd name="connsiteY3" fmla="*/ 3523383 h 4346642"/>
              <a:gd name="connsiteX4" fmla="*/ 43511 w 8290526"/>
              <a:gd name="connsiteY4" fmla="*/ 2704232 h 4346642"/>
              <a:gd name="connsiteX5" fmla="*/ 71132 w 8290526"/>
              <a:gd name="connsiteY5" fmla="*/ 2076741 h 4346642"/>
              <a:gd name="connsiteX6" fmla="*/ 374118 w 8290526"/>
              <a:gd name="connsiteY6" fmla="*/ 1440305 h 4346642"/>
              <a:gd name="connsiteX7" fmla="*/ 643626 w 8290526"/>
              <a:gd name="connsiteY7" fmla="*/ 907402 h 4346642"/>
              <a:gd name="connsiteX8" fmla="*/ 838338 w 8290526"/>
              <a:gd name="connsiteY8" fmla="*/ 488565 h 4346642"/>
              <a:gd name="connsiteX9" fmla="*/ 1028759 w 8290526"/>
              <a:gd name="connsiteY9" fmla="*/ 30897 h 4346642"/>
              <a:gd name="connsiteX10" fmla="*/ 1537112 w 8290526"/>
              <a:gd name="connsiteY10" fmla="*/ 144778 h 4346642"/>
              <a:gd name="connsiteX11" fmla="*/ 3131808 w 8290526"/>
              <a:gd name="connsiteY11" fmla="*/ 688538 h 4346642"/>
              <a:gd name="connsiteX12" fmla="*/ 4614838 w 8290526"/>
              <a:gd name="connsiteY12" fmla="*/ 1165777 h 4346642"/>
              <a:gd name="connsiteX13" fmla="*/ 4969920 w 8290526"/>
              <a:gd name="connsiteY13" fmla="*/ 1293127 h 4346642"/>
              <a:gd name="connsiteX14" fmla="*/ 5975026 w 8290526"/>
              <a:gd name="connsiteY14" fmla="*/ 1599169 h 4346642"/>
              <a:gd name="connsiteX15" fmla="*/ 6902977 w 8290526"/>
              <a:gd name="connsiteY15" fmla="*/ 1888894 h 4346642"/>
              <a:gd name="connsiteX16" fmla="*/ 8013230 w 8290526"/>
              <a:gd name="connsiteY16" fmla="*/ 2304514 h 4346642"/>
              <a:gd name="connsiteX17" fmla="*/ 8223295 w 8290526"/>
              <a:gd name="connsiteY17" fmla="*/ 2453695 h 4346642"/>
              <a:gd name="connsiteX18" fmla="*/ 8265071 w 8290526"/>
              <a:gd name="connsiteY18" fmla="*/ 2807433 h 4346642"/>
              <a:gd name="connsiteX19" fmla="*/ 7862156 w 8290526"/>
              <a:gd name="connsiteY19" fmla="*/ 3111239 h 4346642"/>
              <a:gd name="connsiteX20" fmla="*/ 7205545 w 8290526"/>
              <a:gd name="connsiteY20" fmla="*/ 3366175 h 4346642"/>
              <a:gd name="connsiteX21" fmla="*/ 6156391 w 8290526"/>
              <a:gd name="connsiteY21" fmla="*/ 3652256 h 4346642"/>
              <a:gd name="connsiteX22" fmla="*/ 4449371 w 8290526"/>
              <a:gd name="connsiteY22" fmla="*/ 3987206 h 4346642"/>
              <a:gd name="connsiteX23" fmla="*/ 1760156 w 8290526"/>
              <a:gd name="connsiteY23" fmla="*/ 4339219 h 4346642"/>
              <a:gd name="connsiteX0" fmla="*/ 1760156 w 8296117"/>
              <a:gd name="connsiteY0" fmla="*/ 4339219 h 4346642"/>
              <a:gd name="connsiteX1" fmla="*/ 1156896 w 8296117"/>
              <a:gd name="connsiteY1" fmla="*/ 4211551 h 4346642"/>
              <a:gd name="connsiteX2" fmla="*/ 906639 w 8296117"/>
              <a:gd name="connsiteY2" fmla="*/ 3938219 h 4346642"/>
              <a:gd name="connsiteX3" fmla="*/ 585875 w 8296117"/>
              <a:gd name="connsiteY3" fmla="*/ 3523383 h 4346642"/>
              <a:gd name="connsiteX4" fmla="*/ 43511 w 8296117"/>
              <a:gd name="connsiteY4" fmla="*/ 2704232 h 4346642"/>
              <a:gd name="connsiteX5" fmla="*/ 71132 w 8296117"/>
              <a:gd name="connsiteY5" fmla="*/ 2076741 h 4346642"/>
              <a:gd name="connsiteX6" fmla="*/ 374118 w 8296117"/>
              <a:gd name="connsiteY6" fmla="*/ 1440305 h 4346642"/>
              <a:gd name="connsiteX7" fmla="*/ 643626 w 8296117"/>
              <a:gd name="connsiteY7" fmla="*/ 907402 h 4346642"/>
              <a:gd name="connsiteX8" fmla="*/ 838338 w 8296117"/>
              <a:gd name="connsiteY8" fmla="*/ 488565 h 4346642"/>
              <a:gd name="connsiteX9" fmla="*/ 1028759 w 8296117"/>
              <a:gd name="connsiteY9" fmla="*/ 30897 h 4346642"/>
              <a:gd name="connsiteX10" fmla="*/ 1537112 w 8296117"/>
              <a:gd name="connsiteY10" fmla="*/ 144778 h 4346642"/>
              <a:gd name="connsiteX11" fmla="*/ 3131808 w 8296117"/>
              <a:gd name="connsiteY11" fmla="*/ 688538 h 4346642"/>
              <a:gd name="connsiteX12" fmla="*/ 4614838 w 8296117"/>
              <a:gd name="connsiteY12" fmla="*/ 1165777 h 4346642"/>
              <a:gd name="connsiteX13" fmla="*/ 4969920 w 8296117"/>
              <a:gd name="connsiteY13" fmla="*/ 1293127 h 4346642"/>
              <a:gd name="connsiteX14" fmla="*/ 5975026 w 8296117"/>
              <a:gd name="connsiteY14" fmla="*/ 1599169 h 4346642"/>
              <a:gd name="connsiteX15" fmla="*/ 6902977 w 8296117"/>
              <a:gd name="connsiteY15" fmla="*/ 1888894 h 4346642"/>
              <a:gd name="connsiteX16" fmla="*/ 7860830 w 8296117"/>
              <a:gd name="connsiteY16" fmla="*/ 2262439 h 4346642"/>
              <a:gd name="connsiteX17" fmla="*/ 8223295 w 8296117"/>
              <a:gd name="connsiteY17" fmla="*/ 2453695 h 4346642"/>
              <a:gd name="connsiteX18" fmla="*/ 8265071 w 8296117"/>
              <a:gd name="connsiteY18" fmla="*/ 2807433 h 4346642"/>
              <a:gd name="connsiteX19" fmla="*/ 7862156 w 8296117"/>
              <a:gd name="connsiteY19" fmla="*/ 3111239 h 4346642"/>
              <a:gd name="connsiteX20" fmla="*/ 7205545 w 8296117"/>
              <a:gd name="connsiteY20" fmla="*/ 3366175 h 4346642"/>
              <a:gd name="connsiteX21" fmla="*/ 6156391 w 8296117"/>
              <a:gd name="connsiteY21" fmla="*/ 3652256 h 4346642"/>
              <a:gd name="connsiteX22" fmla="*/ 4449371 w 8296117"/>
              <a:gd name="connsiteY22" fmla="*/ 3987206 h 4346642"/>
              <a:gd name="connsiteX23" fmla="*/ 1760156 w 8296117"/>
              <a:gd name="connsiteY23" fmla="*/ 4339219 h 4346642"/>
              <a:gd name="connsiteX0" fmla="*/ 1760156 w 8296117"/>
              <a:gd name="connsiteY0" fmla="*/ 4339219 h 4346642"/>
              <a:gd name="connsiteX1" fmla="*/ 1156896 w 8296117"/>
              <a:gd name="connsiteY1" fmla="*/ 4211551 h 4346642"/>
              <a:gd name="connsiteX2" fmla="*/ 906639 w 8296117"/>
              <a:gd name="connsiteY2" fmla="*/ 3938219 h 4346642"/>
              <a:gd name="connsiteX3" fmla="*/ 585875 w 8296117"/>
              <a:gd name="connsiteY3" fmla="*/ 3523383 h 4346642"/>
              <a:gd name="connsiteX4" fmla="*/ 43511 w 8296117"/>
              <a:gd name="connsiteY4" fmla="*/ 2704232 h 4346642"/>
              <a:gd name="connsiteX5" fmla="*/ 71132 w 8296117"/>
              <a:gd name="connsiteY5" fmla="*/ 2076741 h 4346642"/>
              <a:gd name="connsiteX6" fmla="*/ 374118 w 8296117"/>
              <a:gd name="connsiteY6" fmla="*/ 1440305 h 4346642"/>
              <a:gd name="connsiteX7" fmla="*/ 643626 w 8296117"/>
              <a:gd name="connsiteY7" fmla="*/ 907402 h 4346642"/>
              <a:gd name="connsiteX8" fmla="*/ 838338 w 8296117"/>
              <a:gd name="connsiteY8" fmla="*/ 488565 h 4346642"/>
              <a:gd name="connsiteX9" fmla="*/ 1028759 w 8296117"/>
              <a:gd name="connsiteY9" fmla="*/ 30897 h 4346642"/>
              <a:gd name="connsiteX10" fmla="*/ 1537112 w 8296117"/>
              <a:gd name="connsiteY10" fmla="*/ 144778 h 4346642"/>
              <a:gd name="connsiteX11" fmla="*/ 3131808 w 8296117"/>
              <a:gd name="connsiteY11" fmla="*/ 688538 h 4346642"/>
              <a:gd name="connsiteX12" fmla="*/ 4614838 w 8296117"/>
              <a:gd name="connsiteY12" fmla="*/ 1165777 h 4346642"/>
              <a:gd name="connsiteX13" fmla="*/ 4969920 w 8296117"/>
              <a:gd name="connsiteY13" fmla="*/ 1293127 h 4346642"/>
              <a:gd name="connsiteX14" fmla="*/ 5975026 w 8296117"/>
              <a:gd name="connsiteY14" fmla="*/ 1599169 h 4346642"/>
              <a:gd name="connsiteX15" fmla="*/ 6902977 w 8296117"/>
              <a:gd name="connsiteY15" fmla="*/ 1888894 h 4346642"/>
              <a:gd name="connsiteX16" fmla="*/ 7860830 w 8296117"/>
              <a:gd name="connsiteY16" fmla="*/ 2226375 h 4346642"/>
              <a:gd name="connsiteX17" fmla="*/ 8223295 w 8296117"/>
              <a:gd name="connsiteY17" fmla="*/ 2453695 h 4346642"/>
              <a:gd name="connsiteX18" fmla="*/ 8265071 w 8296117"/>
              <a:gd name="connsiteY18" fmla="*/ 2807433 h 4346642"/>
              <a:gd name="connsiteX19" fmla="*/ 7862156 w 8296117"/>
              <a:gd name="connsiteY19" fmla="*/ 3111239 h 4346642"/>
              <a:gd name="connsiteX20" fmla="*/ 7205545 w 8296117"/>
              <a:gd name="connsiteY20" fmla="*/ 3366175 h 4346642"/>
              <a:gd name="connsiteX21" fmla="*/ 6156391 w 8296117"/>
              <a:gd name="connsiteY21" fmla="*/ 3652256 h 4346642"/>
              <a:gd name="connsiteX22" fmla="*/ 4449371 w 8296117"/>
              <a:gd name="connsiteY22" fmla="*/ 3987206 h 4346642"/>
              <a:gd name="connsiteX23" fmla="*/ 1760156 w 8296117"/>
              <a:gd name="connsiteY23" fmla="*/ 4339219 h 4346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8296117" h="4346642">
                <a:moveTo>
                  <a:pt x="1760156" y="4339219"/>
                </a:moveTo>
                <a:cubicBezTo>
                  <a:pt x="1211410" y="4376610"/>
                  <a:pt x="1281502" y="4263199"/>
                  <a:pt x="1156896" y="4211551"/>
                </a:cubicBezTo>
                <a:cubicBezTo>
                  <a:pt x="1032290" y="4159903"/>
                  <a:pt x="1009830" y="4045321"/>
                  <a:pt x="906639" y="3938219"/>
                </a:cubicBezTo>
                <a:cubicBezTo>
                  <a:pt x="803448" y="3831117"/>
                  <a:pt x="729730" y="3729047"/>
                  <a:pt x="585875" y="3523383"/>
                </a:cubicBezTo>
                <a:cubicBezTo>
                  <a:pt x="442020" y="3317719"/>
                  <a:pt x="129301" y="2945339"/>
                  <a:pt x="43511" y="2704232"/>
                </a:cubicBezTo>
                <a:cubicBezTo>
                  <a:pt x="-42279" y="2463125"/>
                  <a:pt x="16031" y="2287396"/>
                  <a:pt x="71132" y="2076741"/>
                </a:cubicBezTo>
                <a:cubicBezTo>
                  <a:pt x="126233" y="1866087"/>
                  <a:pt x="278702" y="1635195"/>
                  <a:pt x="374118" y="1440305"/>
                </a:cubicBezTo>
                <a:cubicBezTo>
                  <a:pt x="469534" y="1245415"/>
                  <a:pt x="566256" y="1066025"/>
                  <a:pt x="643626" y="907402"/>
                </a:cubicBezTo>
                <a:cubicBezTo>
                  <a:pt x="720996" y="748779"/>
                  <a:pt x="774149" y="634649"/>
                  <a:pt x="838338" y="488565"/>
                </a:cubicBezTo>
                <a:cubicBezTo>
                  <a:pt x="902527" y="342481"/>
                  <a:pt x="967330" y="109232"/>
                  <a:pt x="1028759" y="30897"/>
                </a:cubicBezTo>
                <a:cubicBezTo>
                  <a:pt x="1090188" y="-47438"/>
                  <a:pt x="1186604" y="35171"/>
                  <a:pt x="1537112" y="144778"/>
                </a:cubicBezTo>
                <a:cubicBezTo>
                  <a:pt x="1887620" y="254385"/>
                  <a:pt x="2618854" y="518372"/>
                  <a:pt x="3131808" y="688538"/>
                </a:cubicBezTo>
                <a:lnTo>
                  <a:pt x="4614838" y="1165777"/>
                </a:lnTo>
                <a:cubicBezTo>
                  <a:pt x="4848042" y="1258949"/>
                  <a:pt x="4743222" y="1220895"/>
                  <a:pt x="4969920" y="1293127"/>
                </a:cubicBezTo>
                <a:cubicBezTo>
                  <a:pt x="5196618" y="1365359"/>
                  <a:pt x="5652850" y="1499875"/>
                  <a:pt x="5975026" y="1599169"/>
                </a:cubicBezTo>
                <a:cubicBezTo>
                  <a:pt x="6297202" y="1698463"/>
                  <a:pt x="6588676" y="1784360"/>
                  <a:pt x="6902977" y="1888894"/>
                </a:cubicBezTo>
                <a:cubicBezTo>
                  <a:pt x="7217278" y="1993428"/>
                  <a:pt x="7640777" y="2132242"/>
                  <a:pt x="7860830" y="2226375"/>
                </a:cubicBezTo>
                <a:cubicBezTo>
                  <a:pt x="8080883" y="2320508"/>
                  <a:pt x="8155922" y="2356852"/>
                  <a:pt x="8223295" y="2453695"/>
                </a:cubicBezTo>
                <a:cubicBezTo>
                  <a:pt x="8290668" y="2550538"/>
                  <a:pt x="8325261" y="2697842"/>
                  <a:pt x="8265071" y="2807433"/>
                </a:cubicBezTo>
                <a:cubicBezTo>
                  <a:pt x="8204881" y="2917024"/>
                  <a:pt x="8038744" y="3018115"/>
                  <a:pt x="7862156" y="3111239"/>
                </a:cubicBezTo>
                <a:cubicBezTo>
                  <a:pt x="7685568" y="3204363"/>
                  <a:pt x="7489839" y="3276006"/>
                  <a:pt x="7205545" y="3366175"/>
                </a:cubicBezTo>
                <a:cubicBezTo>
                  <a:pt x="6921251" y="3456344"/>
                  <a:pt x="6549981" y="3529011"/>
                  <a:pt x="6156391" y="3652256"/>
                </a:cubicBezTo>
                <a:cubicBezTo>
                  <a:pt x="5762801" y="3775501"/>
                  <a:pt x="5182077" y="3872712"/>
                  <a:pt x="4449371" y="3987206"/>
                </a:cubicBezTo>
                <a:cubicBezTo>
                  <a:pt x="3716665" y="4101700"/>
                  <a:pt x="2308902" y="4301828"/>
                  <a:pt x="1760156" y="43392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xmlns="" id="{1FA7F6AE-436E-4537-8840-12EF2D2D1B6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20" y="402407"/>
            <a:ext cx="733113" cy="821321"/>
          </a:xfrm>
          <a:prstGeom prst="rect">
            <a:avLst/>
          </a:prstGeom>
        </p:spPr>
      </p:pic>
      <p:pic>
        <p:nvPicPr>
          <p:cNvPr id="19" name="Picture 4" descr="C:\Users\irene\Pictures\_\Screenshots\Screenshot_2020-12-09-10-29-07.png"/>
          <p:cNvPicPr>
            <a:picLocks noChangeAspect="1" noChangeArrowheads="1"/>
          </p:cNvPicPr>
          <p:nvPr/>
        </p:nvPicPr>
        <p:blipFill rotWithShape="1">
          <a:blip r:embed="rId7"/>
          <a:srcRect l="37519" t="36878" r="41468" b="51454"/>
          <a:stretch/>
        </p:blipFill>
        <p:spPr bwMode="auto">
          <a:xfrm>
            <a:off x="160720" y="7926771"/>
            <a:ext cx="367875" cy="363452"/>
          </a:xfrm>
          <a:prstGeom prst="rect">
            <a:avLst/>
          </a:prstGeom>
          <a:noFill/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302" y="7979219"/>
            <a:ext cx="383711" cy="306525"/>
          </a:xfrm>
          <a:prstGeom prst="rect">
            <a:avLst/>
          </a:prstGeom>
        </p:spPr>
      </p:pic>
      <p:pic>
        <p:nvPicPr>
          <p:cNvPr id="21" name="Picture 4" descr="C:\Users\irene\Pictures\_\Screenshots\Screenshot_2020-12-09-10-29-07.png"/>
          <p:cNvPicPr>
            <a:picLocks noChangeAspect="1" noChangeArrowheads="1"/>
          </p:cNvPicPr>
          <p:nvPr/>
        </p:nvPicPr>
        <p:blipFill rotWithShape="1">
          <a:blip r:embed="rId7"/>
          <a:srcRect l="66792" t="13541" r="12448" b="74790"/>
          <a:stretch/>
        </p:blipFill>
        <p:spPr bwMode="auto">
          <a:xfrm>
            <a:off x="2804633" y="7928195"/>
            <a:ext cx="377139" cy="377139"/>
          </a:xfrm>
          <a:prstGeom prst="rect">
            <a:avLst/>
          </a:prstGeom>
          <a:noFill/>
        </p:spPr>
      </p:pic>
      <p:pic>
        <p:nvPicPr>
          <p:cNvPr id="22" name="Picture 4" descr="C:\Users\irene\Pictures\_\Screenshots\Screenshot_2020-12-09-10-29-07.png"/>
          <p:cNvPicPr>
            <a:picLocks noChangeAspect="1" noChangeArrowheads="1"/>
          </p:cNvPicPr>
          <p:nvPr/>
        </p:nvPicPr>
        <p:blipFill rotWithShape="1">
          <a:blip r:embed="rId7"/>
          <a:srcRect l="10442" t="48404" r="68046" b="39876"/>
          <a:stretch/>
        </p:blipFill>
        <p:spPr bwMode="auto">
          <a:xfrm>
            <a:off x="2440413" y="7928195"/>
            <a:ext cx="389055" cy="377139"/>
          </a:xfrm>
          <a:prstGeom prst="rect">
            <a:avLst/>
          </a:prstGeom>
          <a:noFill/>
        </p:spPr>
      </p:pic>
      <p:pic>
        <p:nvPicPr>
          <p:cNvPr id="23" name="Picture 4" descr="C:\Users\irene\Pictures\_\Screenshots\Screenshot_2020-12-09-10-29-07.png"/>
          <p:cNvPicPr>
            <a:picLocks noChangeAspect="1" noChangeArrowheads="1"/>
          </p:cNvPicPr>
          <p:nvPr/>
        </p:nvPicPr>
        <p:blipFill rotWithShape="1">
          <a:blip r:embed="rId7"/>
          <a:srcRect l="36262" t="48404" r="39944" b="38972"/>
          <a:stretch/>
        </p:blipFill>
        <p:spPr bwMode="auto">
          <a:xfrm>
            <a:off x="3156379" y="7928195"/>
            <a:ext cx="399519" cy="377139"/>
          </a:xfrm>
          <a:prstGeom prst="rect">
            <a:avLst/>
          </a:prstGeom>
          <a:noFill/>
        </p:spPr>
      </p:pic>
      <p:sp>
        <p:nvSpPr>
          <p:cNvPr id="24" name="ZoneTexte 23"/>
          <p:cNvSpPr txBox="1"/>
          <p:nvPr/>
        </p:nvSpPr>
        <p:spPr>
          <a:xfrm>
            <a:off x="5706935" y="7954133"/>
            <a:ext cx="3279218" cy="338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/>
            <a:r>
              <a:rPr b="1" sz="1600"/>
              <a:t>b</a:t>
            </a:r>
            <a:r>
              <a:rPr b="1" sz="1600"/>
              <a:t>oostformations@gmail.com</a:t>
            </a:r>
            <a:endParaRPr b="1" sz="1600"/>
          </a:p>
        </p:txBody>
      </p:sp>
      <p:sp>
        <p:nvSpPr>
          <p:cNvPr id="25" name="ZoneTexte 24"/>
          <p:cNvSpPr txBox="1"/>
          <p:nvPr/>
        </p:nvSpPr>
        <p:spPr>
          <a:xfrm>
            <a:off x="419095" y="7957774"/>
            <a:ext cx="1752604" cy="338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/>
            <a:r>
              <a:rPr b="1" sz="1600"/>
              <a:t> +237 656117821</a:t>
            </a:r>
            <a:endParaRPr b="1" sz="1600"/>
          </a:p>
        </p:txBody>
      </p:sp>
      <p:sp>
        <p:nvSpPr>
          <p:cNvPr id="26" name="ZoneTexte 25"/>
          <p:cNvSpPr txBox="1"/>
          <p:nvPr/>
        </p:nvSpPr>
        <p:spPr>
          <a:xfrm>
            <a:off x="3519413" y="7954133"/>
            <a:ext cx="1760641" cy="338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/>
            <a:r>
              <a:rPr b="1" sz="1600"/>
              <a:t>Boost Formations</a:t>
            </a:r>
            <a:endParaRPr b="1" sz="1600"/>
          </a:p>
        </p:txBody>
      </p:sp>
      <p:sp>
        <p:nvSpPr>
          <p:cNvPr id="27" name="Sous-titre 2"/>
          <p:cNvSpPr txBox="1">
            <a:spLocks/>
          </p:cNvSpPr>
          <p:nvPr/>
        </p:nvSpPr>
        <p:spPr>
          <a:xfrm>
            <a:off x="1295404" y="388622"/>
            <a:ext cx="7821903" cy="9568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b="1" cap="none" sz="4800">
                <a:solidFill>
                  <a:srgbClr val="0070C0"/>
                </a:solidFill>
                <a:latin typeface="Berlin Sans FB Demi"/>
              </a:rPr>
              <a:t>SEMINAIRE</a:t>
            </a:r>
            <a:endParaRPr b="1" cap="none" sz="4800">
              <a:solidFill>
                <a:srgbClr val="0070C0"/>
              </a:solidFill>
              <a:latin typeface="Berlin Sans FB Demi"/>
            </a:endParaRPr>
          </a:p>
        </p:txBody>
      </p:sp>
      <p:sp>
        <p:nvSpPr>
          <p:cNvPr id="30" name="Sous-titre 2"/>
          <p:cNvSpPr txBox="1">
            <a:spLocks/>
          </p:cNvSpPr>
          <p:nvPr/>
        </p:nvSpPr>
        <p:spPr>
          <a:xfrm>
            <a:off x="1348633" y="1352861"/>
            <a:ext cx="7541679" cy="10043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b="1" cap="none" sz="4800">
                <a:solidFill>
                  <a:srgbClr val="002060"/>
                </a:solidFill>
                <a:latin typeface="Berlin Sans FB Demi"/>
              </a:rPr>
              <a:t>Communication polytechnique</a:t>
            </a:r>
            <a:endParaRPr b="1" cap="none" sz="4800">
              <a:solidFill>
                <a:srgbClr val="002060"/>
              </a:solidFill>
              <a:latin typeface="Berlin Sans FB Demi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910451" y="4020089"/>
            <a:ext cx="6079108" cy="2057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50000"/>
              </a:lnSpc>
              <a:buFont typeface="Wingdings"/>
              <a:buChar char="q"/>
            </a:pPr>
            <a:r>
              <a:rPr/>
              <a:t>Principes de publicité</a:t>
            </a:r>
            <a:endParaRPr/>
          </a:p>
          <a:p>
            <a:pPr marL="285750" indent="-285750">
              <a:lnSpc>
                <a:spcPct val="250000"/>
              </a:lnSpc>
              <a:buFont typeface="Wingdings"/>
              <a:buChar char="q"/>
            </a:pPr>
            <a:r>
              <a:rPr/>
              <a:t>Bases en infographie (</a:t>
            </a:r>
            <a:r>
              <a:rPr/>
              <a:t>canva</a:t>
            </a:r>
            <a:r>
              <a:rPr/>
              <a:t>, </a:t>
            </a:r>
            <a:r>
              <a:rPr/>
              <a:t>photoshop</a:t>
            </a:r>
            <a:r>
              <a:rPr/>
              <a:t>)</a:t>
            </a:r>
            <a:endParaRPr/>
          </a:p>
          <a:p>
            <a:pPr marL="285750" indent="-285750">
              <a:lnSpc>
                <a:spcPct val="250000"/>
              </a:lnSpc>
              <a:buFont typeface="Wingdings"/>
              <a:buChar char="q"/>
            </a:pPr>
            <a:r>
              <a:rPr/>
              <a:t>Bases en animation vidéo (animations </a:t>
            </a:r>
            <a:r>
              <a:rPr/>
              <a:t>powerpoint</a:t>
            </a:r>
            <a:r>
              <a:rPr/>
              <a:t>) </a:t>
            </a:r>
            <a:endParaRPr/>
          </a:p>
        </p:txBody>
      </p:sp>
      <p:sp>
        <p:nvSpPr>
          <p:cNvPr id="35" name="ZoneTexte 34"/>
          <p:cNvSpPr txBox="1"/>
          <p:nvPr/>
        </p:nvSpPr>
        <p:spPr>
          <a:xfrm>
            <a:off x="999455" y="3117688"/>
            <a:ext cx="4545434" cy="923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/>
              <a:t>Recyclage, renforcement des capacités et  la polyvalence en communication des organisations. </a:t>
            </a:r>
            <a:endParaRPr/>
          </a:p>
        </p:txBody>
      </p:sp>
      <p:sp>
        <p:nvSpPr>
          <p:cNvPr id="37" name="Rectangle 36"/>
          <p:cNvSpPr/>
          <p:nvPr/>
        </p:nvSpPr>
        <p:spPr>
          <a:xfrm>
            <a:off x="7403296" y="5687429"/>
            <a:ext cx="744108" cy="369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b="1">
                <a:solidFill>
                  <a:srgbClr val="002060"/>
                </a:solidFill>
                <a:latin typeface="Berlin Sans FB Demi"/>
              </a:rPr>
              <a:t>(24h</a:t>
            </a:r>
            <a:r>
              <a:rPr b="1">
                <a:solidFill>
                  <a:srgbClr val="002060"/>
                </a:solidFill>
                <a:latin typeface="Berlin Sans FB Demi"/>
              </a:rPr>
              <a:t>)</a:t>
            </a:r>
            <a:endParaRPr b="1" sz="3600">
              <a:solidFill>
                <a:srgbClr val="002060"/>
              </a:solidFill>
              <a:latin typeface="Berlin Sans FB Demi"/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462432" y="8466404"/>
            <a:ext cx="3168281" cy="338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/>
              <a:buChar char="q"/>
            </a:pPr>
            <a:r>
              <a:rPr b="1" sz="1500">
                <a:solidFill>
                  <a:schemeClr val="bg1"/>
                </a:solidFill>
              </a:rPr>
              <a:t>Douala – Bafoussam - Yaoundé</a:t>
            </a:r>
            <a:r>
              <a:rPr b="1" sz="1600">
                <a:solidFill>
                  <a:schemeClr val="bg1"/>
                </a:solidFill>
              </a:rPr>
              <a:t>	</a:t>
            </a:r>
            <a:endParaRPr b="1" sz="1600">
              <a:solidFill>
                <a:schemeClr val="bg1"/>
              </a:solidFill>
            </a:endParaRPr>
          </a:p>
        </p:txBody>
      </p:sp>
      <p:sp>
        <p:nvSpPr>
          <p:cNvPr id="43" name="ZoneTexte 42"/>
          <p:cNvSpPr txBox="1"/>
          <p:nvPr/>
        </p:nvSpPr>
        <p:spPr>
          <a:xfrm>
            <a:off x="3498735" y="8493290"/>
            <a:ext cx="3771900" cy="338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/>
              <a:buChar char="q"/>
            </a:pPr>
            <a:r>
              <a:rPr b="1" sz="1600">
                <a:solidFill>
                  <a:schemeClr val="bg1"/>
                </a:solidFill>
              </a:rPr>
              <a:t>www.boostformations.comandweb.cm</a:t>
            </a:r>
            <a:endParaRPr b="1" sz="1600">
              <a:solidFill>
                <a:schemeClr val="bg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399683" y="8429038"/>
            <a:ext cx="1669042" cy="461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/>
            <a:r>
              <a:rPr b="1" sz="2400">
                <a:solidFill>
                  <a:srgbClr val="FF5C12"/>
                </a:solidFill>
                <a:latin typeface="Berlin Sans FB Demi"/>
              </a:rPr>
              <a:t>656 11 78 21</a:t>
            </a:r>
            <a:endParaRPr sz="2400"/>
          </a:p>
        </p:txBody>
      </p:sp>
      <p:sp>
        <p:nvSpPr>
          <p:cNvPr id="31" name="Sous-titre 2"/>
          <p:cNvSpPr txBox="1">
            <a:spLocks/>
          </p:cNvSpPr>
          <p:nvPr/>
        </p:nvSpPr>
        <p:spPr>
          <a:xfrm>
            <a:off x="6041561" y="6424379"/>
            <a:ext cx="3102438" cy="8214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b="1" cap="none" sz="4800">
                <a:solidFill>
                  <a:srgbClr val="002060"/>
                </a:solidFill>
                <a:latin typeface="Berlin Sans FB Demi"/>
              </a:rPr>
              <a:t>33 </a:t>
            </a:r>
            <a:r>
              <a:rPr b="1" cap="none" sz="4800">
                <a:solidFill>
                  <a:srgbClr val="002060"/>
                </a:solidFill>
                <a:latin typeface="Berlin Sans FB Demi"/>
              </a:rPr>
              <a:t>000 </a:t>
            </a:r>
            <a:r>
              <a:rPr b="1" cap="none">
                <a:solidFill>
                  <a:srgbClr val="002060"/>
                </a:solidFill>
                <a:latin typeface="Berlin Sans FB Demi"/>
              </a:rPr>
              <a:t>FCFA</a:t>
            </a:r>
            <a:endParaRPr b="1" cap="none" sz="4800">
              <a:solidFill>
                <a:srgbClr val="002060"/>
              </a:solidFill>
              <a:latin typeface="Berlin Sans FB Demi"/>
            </a:endParaRPr>
          </a:p>
        </p:txBody>
      </p:sp>
      <p:sp>
        <p:nvSpPr>
          <p:cNvPr id="32" name="Sous-titre 2"/>
          <p:cNvSpPr txBox="1">
            <a:spLocks/>
          </p:cNvSpPr>
          <p:nvPr/>
        </p:nvSpPr>
        <p:spPr>
          <a:xfrm>
            <a:off x="6553204" y="4960608"/>
            <a:ext cx="1384296" cy="8214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b="1" cap="none" sz="4800">
                <a:solidFill>
                  <a:srgbClr val="002060"/>
                </a:solidFill>
                <a:latin typeface="Berlin Sans FB Demi"/>
              </a:rPr>
              <a:t>3</a:t>
            </a:r>
            <a:r>
              <a:rPr b="1" cap="none" sz="4800">
                <a:solidFill>
                  <a:srgbClr val="002060"/>
                </a:solidFill>
                <a:latin typeface="Berlin Sans FB Demi"/>
              </a:rPr>
              <a:t> </a:t>
            </a:r>
            <a:r>
              <a:rPr b="1" cap="none" sz="3600">
                <a:solidFill>
                  <a:srgbClr val="002060"/>
                </a:solidFill>
                <a:latin typeface="Berlin Sans FB Demi"/>
              </a:rPr>
              <a:t>Jrs</a:t>
            </a:r>
            <a:endParaRPr b="1" cap="none" sz="3600">
              <a:solidFill>
                <a:srgbClr val="002060"/>
              </a:solidFill>
              <a:latin typeface="Berlin Sans FB Demi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384685" y="2046516"/>
            <a:ext cx="990972" cy="5847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/>
            <a:r>
              <a:rPr b="1" sz="3200">
                <a:solidFill>
                  <a:srgbClr val="0070C0"/>
                </a:solidFill>
                <a:latin typeface="Berlin Sans FB Demi"/>
              </a:rPr>
              <a:t>(1/2)</a:t>
            </a:r>
            <a:endParaRPr b="1" sz="3200">
              <a:solidFill>
                <a:srgbClr val="0070C0"/>
              </a:solidFill>
              <a:latin typeface="Berlin Sans FB Demi"/>
            </a:endParaRPr>
          </a:p>
        </p:txBody>
      </p:sp>
    </p:spTree>
    <p:extLst>
      <p:ext uri="{BB962C8B-B14F-4D97-AF65-F5344CB8AC3E}">
        <p14:creationId xmlns:p14="http://schemas.microsoft.com/office/powerpoint/2010/main" val="12809197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1000">
        <p15:prstTrans prst="pageCurlDouble"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50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3" dur="250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4" dur="250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50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32" presetClass="emph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2" grpId="1"/>
      <p:bldP spid="33" grpId="0"/>
      <p:bldP spid="33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83"/>
          <a:stretch/>
        </p:blipFill>
        <p:spPr>
          <a:xfrm>
            <a:off x="1174044" y="1223716"/>
            <a:ext cx="7969955" cy="602932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83"/>
          <a:stretch/>
        </p:blipFill>
        <p:spPr>
          <a:xfrm flipH="1">
            <a:off x="0" y="1223729"/>
            <a:ext cx="1174044" cy="6029325"/>
          </a:xfrm>
          <a:prstGeom prst="rect">
            <a:avLst/>
          </a:prstGeom>
        </p:spPr>
      </p:pic>
      <p:sp>
        <p:nvSpPr>
          <p:cNvPr id="28" name="Forme libre 27"/>
          <p:cNvSpPr/>
          <p:nvPr/>
        </p:nvSpPr>
        <p:spPr>
          <a:xfrm rot="10800000">
            <a:off x="893819" y="1276191"/>
            <a:ext cx="9751944" cy="3411196"/>
          </a:xfrm>
          <a:custGeom>
            <a:avLst/>
            <a:gdLst>
              <a:gd name="connsiteX0" fmla="*/ 9305182 w 10013066"/>
              <a:gd name="connsiteY0" fmla="*/ 3451733 h 3755766"/>
              <a:gd name="connsiteX1" fmla="*/ 830884 w 10013066"/>
              <a:gd name="connsiteY1" fmla="*/ 3567643 h 3755766"/>
              <a:gd name="connsiteX2" fmla="*/ 367244 w 10013066"/>
              <a:gd name="connsiteY2" fmla="*/ 2872184 h 3755766"/>
              <a:gd name="connsiteX3" fmla="*/ 1268765 w 10013066"/>
              <a:gd name="connsiteY3" fmla="*/ 1880511 h 3755766"/>
              <a:gd name="connsiteX4" fmla="*/ 1526343 w 10013066"/>
              <a:gd name="connsiteY4" fmla="*/ 978990 h 3755766"/>
              <a:gd name="connsiteX5" fmla="*/ 1371796 w 10013066"/>
              <a:gd name="connsiteY5" fmla="*/ 991869 h 3755766"/>
              <a:gd name="connsiteX6" fmla="*/ 1268765 w 10013066"/>
              <a:gd name="connsiteY6" fmla="*/ 541108 h 3755766"/>
              <a:gd name="connsiteX7" fmla="*/ 921036 w 10013066"/>
              <a:gd name="connsiteY7" fmla="*/ 283531 h 3755766"/>
              <a:gd name="connsiteX8" fmla="*/ 869520 w 10013066"/>
              <a:gd name="connsiteY8" fmla="*/ 193378 h 3755766"/>
              <a:gd name="connsiteX9" fmla="*/ 1075582 w 10013066"/>
              <a:gd name="connsiteY9" fmla="*/ 195 h 3755766"/>
              <a:gd name="connsiteX10" fmla="*/ 3123323 w 10013066"/>
              <a:gd name="connsiteY10" fmla="*/ 154742 h 3755766"/>
              <a:gd name="connsiteX11" fmla="*/ 5209700 w 10013066"/>
              <a:gd name="connsiteY11" fmla="*/ 38832 h 3755766"/>
              <a:gd name="connsiteX12" fmla="*/ 8107447 w 10013066"/>
              <a:gd name="connsiteY12" fmla="*/ 103226 h 3755766"/>
              <a:gd name="connsiteX13" fmla="*/ 9395334 w 10013066"/>
              <a:gd name="connsiteY13" fmla="*/ 309288 h 3755766"/>
              <a:gd name="connsiteX14" fmla="*/ 9305182 w 10013066"/>
              <a:gd name="connsiteY14" fmla="*/ 3451733 h 3755766"/>
              <a:gd name="connsiteX0" fmla="*/ 9286437 w 9994321"/>
              <a:gd name="connsiteY0" fmla="*/ 3451733 h 3755766"/>
              <a:gd name="connsiteX1" fmla="*/ 812139 w 9994321"/>
              <a:gd name="connsiteY1" fmla="*/ 3567643 h 3755766"/>
              <a:gd name="connsiteX2" fmla="*/ 348499 w 9994321"/>
              <a:gd name="connsiteY2" fmla="*/ 2872184 h 3755766"/>
              <a:gd name="connsiteX3" fmla="*/ 891292 w 9994321"/>
              <a:gd name="connsiteY3" fmla="*/ 1706058 h 3755766"/>
              <a:gd name="connsiteX4" fmla="*/ 1507598 w 9994321"/>
              <a:gd name="connsiteY4" fmla="*/ 978990 h 3755766"/>
              <a:gd name="connsiteX5" fmla="*/ 1353051 w 9994321"/>
              <a:gd name="connsiteY5" fmla="*/ 991869 h 3755766"/>
              <a:gd name="connsiteX6" fmla="*/ 1250020 w 9994321"/>
              <a:gd name="connsiteY6" fmla="*/ 541108 h 3755766"/>
              <a:gd name="connsiteX7" fmla="*/ 902291 w 9994321"/>
              <a:gd name="connsiteY7" fmla="*/ 283531 h 3755766"/>
              <a:gd name="connsiteX8" fmla="*/ 850775 w 9994321"/>
              <a:gd name="connsiteY8" fmla="*/ 193378 h 3755766"/>
              <a:gd name="connsiteX9" fmla="*/ 1056837 w 9994321"/>
              <a:gd name="connsiteY9" fmla="*/ 195 h 3755766"/>
              <a:gd name="connsiteX10" fmla="*/ 3104578 w 9994321"/>
              <a:gd name="connsiteY10" fmla="*/ 154742 h 3755766"/>
              <a:gd name="connsiteX11" fmla="*/ 5190955 w 9994321"/>
              <a:gd name="connsiteY11" fmla="*/ 38832 h 3755766"/>
              <a:gd name="connsiteX12" fmla="*/ 8088702 w 9994321"/>
              <a:gd name="connsiteY12" fmla="*/ 103226 h 3755766"/>
              <a:gd name="connsiteX13" fmla="*/ 9376589 w 9994321"/>
              <a:gd name="connsiteY13" fmla="*/ 309288 h 3755766"/>
              <a:gd name="connsiteX14" fmla="*/ 9286437 w 9994321"/>
              <a:gd name="connsiteY14" fmla="*/ 3451733 h 3755766"/>
              <a:gd name="connsiteX0" fmla="*/ 9330633 w 10038517"/>
              <a:gd name="connsiteY0" fmla="*/ 3451733 h 3753507"/>
              <a:gd name="connsiteX1" fmla="*/ 856335 w 10038517"/>
              <a:gd name="connsiteY1" fmla="*/ 3567643 h 3753507"/>
              <a:gd name="connsiteX2" fmla="*/ 298743 w 10038517"/>
              <a:gd name="connsiteY2" fmla="*/ 2915797 h 3753507"/>
              <a:gd name="connsiteX3" fmla="*/ 935488 w 10038517"/>
              <a:gd name="connsiteY3" fmla="*/ 1706058 h 3753507"/>
              <a:gd name="connsiteX4" fmla="*/ 1551794 w 10038517"/>
              <a:gd name="connsiteY4" fmla="*/ 978990 h 3753507"/>
              <a:gd name="connsiteX5" fmla="*/ 1397247 w 10038517"/>
              <a:gd name="connsiteY5" fmla="*/ 991869 h 3753507"/>
              <a:gd name="connsiteX6" fmla="*/ 1294216 w 10038517"/>
              <a:gd name="connsiteY6" fmla="*/ 541108 h 3753507"/>
              <a:gd name="connsiteX7" fmla="*/ 946487 w 10038517"/>
              <a:gd name="connsiteY7" fmla="*/ 283531 h 3753507"/>
              <a:gd name="connsiteX8" fmla="*/ 894971 w 10038517"/>
              <a:gd name="connsiteY8" fmla="*/ 193378 h 3753507"/>
              <a:gd name="connsiteX9" fmla="*/ 1101033 w 10038517"/>
              <a:gd name="connsiteY9" fmla="*/ 195 h 3753507"/>
              <a:gd name="connsiteX10" fmla="*/ 3148774 w 10038517"/>
              <a:gd name="connsiteY10" fmla="*/ 154742 h 3753507"/>
              <a:gd name="connsiteX11" fmla="*/ 5235151 w 10038517"/>
              <a:gd name="connsiteY11" fmla="*/ 38832 h 3753507"/>
              <a:gd name="connsiteX12" fmla="*/ 8132898 w 10038517"/>
              <a:gd name="connsiteY12" fmla="*/ 103226 h 3753507"/>
              <a:gd name="connsiteX13" fmla="*/ 9420785 w 10038517"/>
              <a:gd name="connsiteY13" fmla="*/ 309288 h 3753507"/>
              <a:gd name="connsiteX14" fmla="*/ 9330633 w 10038517"/>
              <a:gd name="connsiteY14" fmla="*/ 3451733 h 3753507"/>
              <a:gd name="connsiteX0" fmla="*/ 9330633 w 10038517"/>
              <a:gd name="connsiteY0" fmla="*/ 3451733 h 3753507"/>
              <a:gd name="connsiteX1" fmla="*/ 856335 w 10038517"/>
              <a:gd name="connsiteY1" fmla="*/ 3567643 h 3753507"/>
              <a:gd name="connsiteX2" fmla="*/ 298743 w 10038517"/>
              <a:gd name="connsiteY2" fmla="*/ 2915797 h 3753507"/>
              <a:gd name="connsiteX3" fmla="*/ 935488 w 10038517"/>
              <a:gd name="connsiteY3" fmla="*/ 1706058 h 3753507"/>
              <a:gd name="connsiteX4" fmla="*/ 953915 w 10038517"/>
              <a:gd name="connsiteY4" fmla="*/ 1519794 h 3753507"/>
              <a:gd name="connsiteX5" fmla="*/ 1397247 w 10038517"/>
              <a:gd name="connsiteY5" fmla="*/ 991869 h 3753507"/>
              <a:gd name="connsiteX6" fmla="*/ 1294216 w 10038517"/>
              <a:gd name="connsiteY6" fmla="*/ 541108 h 3753507"/>
              <a:gd name="connsiteX7" fmla="*/ 946487 w 10038517"/>
              <a:gd name="connsiteY7" fmla="*/ 283531 h 3753507"/>
              <a:gd name="connsiteX8" fmla="*/ 894971 w 10038517"/>
              <a:gd name="connsiteY8" fmla="*/ 193378 h 3753507"/>
              <a:gd name="connsiteX9" fmla="*/ 1101033 w 10038517"/>
              <a:gd name="connsiteY9" fmla="*/ 195 h 3753507"/>
              <a:gd name="connsiteX10" fmla="*/ 3148774 w 10038517"/>
              <a:gd name="connsiteY10" fmla="*/ 154742 h 3753507"/>
              <a:gd name="connsiteX11" fmla="*/ 5235151 w 10038517"/>
              <a:gd name="connsiteY11" fmla="*/ 38832 h 3753507"/>
              <a:gd name="connsiteX12" fmla="*/ 8132898 w 10038517"/>
              <a:gd name="connsiteY12" fmla="*/ 103226 h 3753507"/>
              <a:gd name="connsiteX13" fmla="*/ 9420785 w 10038517"/>
              <a:gd name="connsiteY13" fmla="*/ 309288 h 3753507"/>
              <a:gd name="connsiteX14" fmla="*/ 9330633 w 10038517"/>
              <a:gd name="connsiteY14" fmla="*/ 3451733 h 3753507"/>
              <a:gd name="connsiteX0" fmla="*/ 9330633 w 10038517"/>
              <a:gd name="connsiteY0" fmla="*/ 3451733 h 3753507"/>
              <a:gd name="connsiteX1" fmla="*/ 856335 w 10038517"/>
              <a:gd name="connsiteY1" fmla="*/ 3567643 h 3753507"/>
              <a:gd name="connsiteX2" fmla="*/ 298743 w 10038517"/>
              <a:gd name="connsiteY2" fmla="*/ 2915797 h 3753507"/>
              <a:gd name="connsiteX3" fmla="*/ 935488 w 10038517"/>
              <a:gd name="connsiteY3" fmla="*/ 1706058 h 3753507"/>
              <a:gd name="connsiteX4" fmla="*/ 953915 w 10038517"/>
              <a:gd name="connsiteY4" fmla="*/ 1519794 h 3753507"/>
              <a:gd name="connsiteX5" fmla="*/ 1166636 w 10038517"/>
              <a:gd name="connsiteY5" fmla="*/ 1035483 h 3753507"/>
              <a:gd name="connsiteX6" fmla="*/ 1294216 w 10038517"/>
              <a:gd name="connsiteY6" fmla="*/ 541108 h 3753507"/>
              <a:gd name="connsiteX7" fmla="*/ 946487 w 10038517"/>
              <a:gd name="connsiteY7" fmla="*/ 283531 h 3753507"/>
              <a:gd name="connsiteX8" fmla="*/ 894971 w 10038517"/>
              <a:gd name="connsiteY8" fmla="*/ 193378 h 3753507"/>
              <a:gd name="connsiteX9" fmla="*/ 1101033 w 10038517"/>
              <a:gd name="connsiteY9" fmla="*/ 195 h 3753507"/>
              <a:gd name="connsiteX10" fmla="*/ 3148774 w 10038517"/>
              <a:gd name="connsiteY10" fmla="*/ 154742 h 3753507"/>
              <a:gd name="connsiteX11" fmla="*/ 5235151 w 10038517"/>
              <a:gd name="connsiteY11" fmla="*/ 38832 h 3753507"/>
              <a:gd name="connsiteX12" fmla="*/ 8132898 w 10038517"/>
              <a:gd name="connsiteY12" fmla="*/ 103226 h 3753507"/>
              <a:gd name="connsiteX13" fmla="*/ 9420785 w 10038517"/>
              <a:gd name="connsiteY13" fmla="*/ 309288 h 3753507"/>
              <a:gd name="connsiteX14" fmla="*/ 9330633 w 10038517"/>
              <a:gd name="connsiteY14" fmla="*/ 3451733 h 3753507"/>
              <a:gd name="connsiteX0" fmla="*/ 9324096 w 10031980"/>
              <a:gd name="connsiteY0" fmla="*/ 3451733 h 3753507"/>
              <a:gd name="connsiteX1" fmla="*/ 849798 w 10031980"/>
              <a:gd name="connsiteY1" fmla="*/ 3567643 h 3753507"/>
              <a:gd name="connsiteX2" fmla="*/ 292206 w 10031980"/>
              <a:gd name="connsiteY2" fmla="*/ 2915797 h 3753507"/>
              <a:gd name="connsiteX3" fmla="*/ 809375 w 10031980"/>
              <a:gd name="connsiteY3" fmla="*/ 1758394 h 3753507"/>
              <a:gd name="connsiteX4" fmla="*/ 947378 w 10031980"/>
              <a:gd name="connsiteY4" fmla="*/ 1519794 h 3753507"/>
              <a:gd name="connsiteX5" fmla="*/ 1160099 w 10031980"/>
              <a:gd name="connsiteY5" fmla="*/ 1035483 h 3753507"/>
              <a:gd name="connsiteX6" fmla="*/ 1287679 w 10031980"/>
              <a:gd name="connsiteY6" fmla="*/ 541108 h 3753507"/>
              <a:gd name="connsiteX7" fmla="*/ 939950 w 10031980"/>
              <a:gd name="connsiteY7" fmla="*/ 283531 h 3753507"/>
              <a:gd name="connsiteX8" fmla="*/ 888434 w 10031980"/>
              <a:gd name="connsiteY8" fmla="*/ 193378 h 3753507"/>
              <a:gd name="connsiteX9" fmla="*/ 1094496 w 10031980"/>
              <a:gd name="connsiteY9" fmla="*/ 195 h 3753507"/>
              <a:gd name="connsiteX10" fmla="*/ 3142237 w 10031980"/>
              <a:gd name="connsiteY10" fmla="*/ 154742 h 3753507"/>
              <a:gd name="connsiteX11" fmla="*/ 5228614 w 10031980"/>
              <a:gd name="connsiteY11" fmla="*/ 38832 h 3753507"/>
              <a:gd name="connsiteX12" fmla="*/ 8126361 w 10031980"/>
              <a:gd name="connsiteY12" fmla="*/ 103226 h 3753507"/>
              <a:gd name="connsiteX13" fmla="*/ 9414248 w 10031980"/>
              <a:gd name="connsiteY13" fmla="*/ 309288 h 3753507"/>
              <a:gd name="connsiteX14" fmla="*/ 9324096 w 10031980"/>
              <a:gd name="connsiteY14" fmla="*/ 3451733 h 3753507"/>
              <a:gd name="connsiteX0" fmla="*/ 9246525 w 9954409"/>
              <a:gd name="connsiteY0" fmla="*/ 3451733 h 3775472"/>
              <a:gd name="connsiteX1" fmla="*/ 772227 w 9954409"/>
              <a:gd name="connsiteY1" fmla="*/ 3567643 h 3775472"/>
              <a:gd name="connsiteX2" fmla="*/ 385458 w 9954409"/>
              <a:gd name="connsiteY2" fmla="*/ 2505833 h 3775472"/>
              <a:gd name="connsiteX3" fmla="*/ 731804 w 9954409"/>
              <a:gd name="connsiteY3" fmla="*/ 1758394 h 3775472"/>
              <a:gd name="connsiteX4" fmla="*/ 869807 w 9954409"/>
              <a:gd name="connsiteY4" fmla="*/ 1519794 h 3775472"/>
              <a:gd name="connsiteX5" fmla="*/ 1082528 w 9954409"/>
              <a:gd name="connsiteY5" fmla="*/ 1035483 h 3775472"/>
              <a:gd name="connsiteX6" fmla="*/ 1210108 w 9954409"/>
              <a:gd name="connsiteY6" fmla="*/ 541108 h 3775472"/>
              <a:gd name="connsiteX7" fmla="*/ 862379 w 9954409"/>
              <a:gd name="connsiteY7" fmla="*/ 283531 h 3775472"/>
              <a:gd name="connsiteX8" fmla="*/ 810863 w 9954409"/>
              <a:gd name="connsiteY8" fmla="*/ 193378 h 3775472"/>
              <a:gd name="connsiteX9" fmla="*/ 1016925 w 9954409"/>
              <a:gd name="connsiteY9" fmla="*/ 195 h 3775472"/>
              <a:gd name="connsiteX10" fmla="*/ 3064666 w 9954409"/>
              <a:gd name="connsiteY10" fmla="*/ 154742 h 3775472"/>
              <a:gd name="connsiteX11" fmla="*/ 5151043 w 9954409"/>
              <a:gd name="connsiteY11" fmla="*/ 38832 h 3775472"/>
              <a:gd name="connsiteX12" fmla="*/ 8048790 w 9954409"/>
              <a:gd name="connsiteY12" fmla="*/ 103226 h 3775472"/>
              <a:gd name="connsiteX13" fmla="*/ 9336677 w 9954409"/>
              <a:gd name="connsiteY13" fmla="*/ 309288 h 3775472"/>
              <a:gd name="connsiteX14" fmla="*/ 9246525 w 9954409"/>
              <a:gd name="connsiteY14" fmla="*/ 3451733 h 3775472"/>
              <a:gd name="connsiteX0" fmla="*/ 9274781 w 9982665"/>
              <a:gd name="connsiteY0" fmla="*/ 3451733 h 3762986"/>
              <a:gd name="connsiteX1" fmla="*/ 800483 w 9982665"/>
              <a:gd name="connsiteY1" fmla="*/ 3567643 h 3762986"/>
              <a:gd name="connsiteX2" fmla="*/ 309900 w 9982665"/>
              <a:gd name="connsiteY2" fmla="*/ 2735218 h 3762986"/>
              <a:gd name="connsiteX3" fmla="*/ 413714 w 9982665"/>
              <a:gd name="connsiteY3" fmla="*/ 2505833 h 3762986"/>
              <a:gd name="connsiteX4" fmla="*/ 760060 w 9982665"/>
              <a:gd name="connsiteY4" fmla="*/ 1758394 h 3762986"/>
              <a:gd name="connsiteX5" fmla="*/ 898063 w 9982665"/>
              <a:gd name="connsiteY5" fmla="*/ 1519794 h 3762986"/>
              <a:gd name="connsiteX6" fmla="*/ 1110784 w 9982665"/>
              <a:gd name="connsiteY6" fmla="*/ 1035483 h 3762986"/>
              <a:gd name="connsiteX7" fmla="*/ 1238364 w 9982665"/>
              <a:gd name="connsiteY7" fmla="*/ 541108 h 3762986"/>
              <a:gd name="connsiteX8" fmla="*/ 890635 w 9982665"/>
              <a:gd name="connsiteY8" fmla="*/ 283531 h 3762986"/>
              <a:gd name="connsiteX9" fmla="*/ 839119 w 9982665"/>
              <a:gd name="connsiteY9" fmla="*/ 193378 h 3762986"/>
              <a:gd name="connsiteX10" fmla="*/ 1045181 w 9982665"/>
              <a:gd name="connsiteY10" fmla="*/ 195 h 3762986"/>
              <a:gd name="connsiteX11" fmla="*/ 3092922 w 9982665"/>
              <a:gd name="connsiteY11" fmla="*/ 154742 h 3762986"/>
              <a:gd name="connsiteX12" fmla="*/ 5179299 w 9982665"/>
              <a:gd name="connsiteY12" fmla="*/ 38832 h 3762986"/>
              <a:gd name="connsiteX13" fmla="*/ 8077046 w 9982665"/>
              <a:gd name="connsiteY13" fmla="*/ 103226 h 3762986"/>
              <a:gd name="connsiteX14" fmla="*/ 9364933 w 9982665"/>
              <a:gd name="connsiteY14" fmla="*/ 309288 h 3762986"/>
              <a:gd name="connsiteX15" fmla="*/ 9274781 w 9982665"/>
              <a:gd name="connsiteY15" fmla="*/ 3451733 h 3762986"/>
              <a:gd name="connsiteX0" fmla="*/ 9386348 w 10094232"/>
              <a:gd name="connsiteY0" fmla="*/ 3451733 h 3744690"/>
              <a:gd name="connsiteX1" fmla="*/ 912050 w 10094232"/>
              <a:gd name="connsiteY1" fmla="*/ 3567643 h 3744690"/>
              <a:gd name="connsiteX2" fmla="*/ 191923 w 10094232"/>
              <a:gd name="connsiteY2" fmla="*/ 3089575 h 3744690"/>
              <a:gd name="connsiteX3" fmla="*/ 525281 w 10094232"/>
              <a:gd name="connsiteY3" fmla="*/ 2505833 h 3744690"/>
              <a:gd name="connsiteX4" fmla="*/ 871627 w 10094232"/>
              <a:gd name="connsiteY4" fmla="*/ 1758394 h 3744690"/>
              <a:gd name="connsiteX5" fmla="*/ 1009630 w 10094232"/>
              <a:gd name="connsiteY5" fmla="*/ 1519794 h 3744690"/>
              <a:gd name="connsiteX6" fmla="*/ 1222351 w 10094232"/>
              <a:gd name="connsiteY6" fmla="*/ 1035483 h 3744690"/>
              <a:gd name="connsiteX7" fmla="*/ 1349931 w 10094232"/>
              <a:gd name="connsiteY7" fmla="*/ 541108 h 3744690"/>
              <a:gd name="connsiteX8" fmla="*/ 1002202 w 10094232"/>
              <a:gd name="connsiteY8" fmla="*/ 283531 h 3744690"/>
              <a:gd name="connsiteX9" fmla="*/ 950686 w 10094232"/>
              <a:gd name="connsiteY9" fmla="*/ 193378 h 3744690"/>
              <a:gd name="connsiteX10" fmla="*/ 1156748 w 10094232"/>
              <a:gd name="connsiteY10" fmla="*/ 195 h 3744690"/>
              <a:gd name="connsiteX11" fmla="*/ 3204489 w 10094232"/>
              <a:gd name="connsiteY11" fmla="*/ 154742 h 3744690"/>
              <a:gd name="connsiteX12" fmla="*/ 5290866 w 10094232"/>
              <a:gd name="connsiteY12" fmla="*/ 38832 h 3744690"/>
              <a:gd name="connsiteX13" fmla="*/ 8188613 w 10094232"/>
              <a:gd name="connsiteY13" fmla="*/ 103226 h 3744690"/>
              <a:gd name="connsiteX14" fmla="*/ 9476500 w 10094232"/>
              <a:gd name="connsiteY14" fmla="*/ 309288 h 3744690"/>
              <a:gd name="connsiteX15" fmla="*/ 9386348 w 10094232"/>
              <a:gd name="connsiteY15" fmla="*/ 3451733 h 3744690"/>
              <a:gd name="connsiteX0" fmla="*/ 9403567 w 10111451"/>
              <a:gd name="connsiteY0" fmla="*/ 3451733 h 3744690"/>
              <a:gd name="connsiteX1" fmla="*/ 929269 w 10111451"/>
              <a:gd name="connsiteY1" fmla="*/ 3567643 h 3744690"/>
              <a:gd name="connsiteX2" fmla="*/ 209142 w 10111451"/>
              <a:gd name="connsiteY2" fmla="*/ 3089575 h 3744690"/>
              <a:gd name="connsiteX3" fmla="*/ 542500 w 10111451"/>
              <a:gd name="connsiteY3" fmla="*/ 2505833 h 3744690"/>
              <a:gd name="connsiteX4" fmla="*/ 888846 w 10111451"/>
              <a:gd name="connsiteY4" fmla="*/ 1758394 h 3744690"/>
              <a:gd name="connsiteX5" fmla="*/ 1026849 w 10111451"/>
              <a:gd name="connsiteY5" fmla="*/ 1519794 h 3744690"/>
              <a:gd name="connsiteX6" fmla="*/ 1239570 w 10111451"/>
              <a:gd name="connsiteY6" fmla="*/ 1035483 h 3744690"/>
              <a:gd name="connsiteX7" fmla="*/ 1367150 w 10111451"/>
              <a:gd name="connsiteY7" fmla="*/ 541108 h 3744690"/>
              <a:gd name="connsiteX8" fmla="*/ 1019421 w 10111451"/>
              <a:gd name="connsiteY8" fmla="*/ 283531 h 3744690"/>
              <a:gd name="connsiteX9" fmla="*/ 967905 w 10111451"/>
              <a:gd name="connsiteY9" fmla="*/ 193378 h 3744690"/>
              <a:gd name="connsiteX10" fmla="*/ 1173967 w 10111451"/>
              <a:gd name="connsiteY10" fmla="*/ 195 h 3744690"/>
              <a:gd name="connsiteX11" fmla="*/ 3221708 w 10111451"/>
              <a:gd name="connsiteY11" fmla="*/ 154742 h 3744690"/>
              <a:gd name="connsiteX12" fmla="*/ 5308085 w 10111451"/>
              <a:gd name="connsiteY12" fmla="*/ 38832 h 3744690"/>
              <a:gd name="connsiteX13" fmla="*/ 8205832 w 10111451"/>
              <a:gd name="connsiteY13" fmla="*/ 103226 h 3744690"/>
              <a:gd name="connsiteX14" fmla="*/ 9493719 w 10111451"/>
              <a:gd name="connsiteY14" fmla="*/ 309288 h 3744690"/>
              <a:gd name="connsiteX15" fmla="*/ 9403567 w 10111451"/>
              <a:gd name="connsiteY15" fmla="*/ 3451733 h 3744690"/>
              <a:gd name="connsiteX0" fmla="*/ 9438893 w 10146777"/>
              <a:gd name="connsiteY0" fmla="*/ 3451733 h 3741986"/>
              <a:gd name="connsiteX1" fmla="*/ 964595 w 10146777"/>
              <a:gd name="connsiteY1" fmla="*/ 3567643 h 3741986"/>
              <a:gd name="connsiteX2" fmla="*/ 180410 w 10146777"/>
              <a:gd name="connsiteY2" fmla="*/ 3144091 h 3741986"/>
              <a:gd name="connsiteX3" fmla="*/ 577826 w 10146777"/>
              <a:gd name="connsiteY3" fmla="*/ 2505833 h 3741986"/>
              <a:gd name="connsiteX4" fmla="*/ 924172 w 10146777"/>
              <a:gd name="connsiteY4" fmla="*/ 1758394 h 3741986"/>
              <a:gd name="connsiteX5" fmla="*/ 1062175 w 10146777"/>
              <a:gd name="connsiteY5" fmla="*/ 1519794 h 3741986"/>
              <a:gd name="connsiteX6" fmla="*/ 1274896 w 10146777"/>
              <a:gd name="connsiteY6" fmla="*/ 1035483 h 3741986"/>
              <a:gd name="connsiteX7" fmla="*/ 1402476 w 10146777"/>
              <a:gd name="connsiteY7" fmla="*/ 541108 h 3741986"/>
              <a:gd name="connsiteX8" fmla="*/ 1054747 w 10146777"/>
              <a:gd name="connsiteY8" fmla="*/ 283531 h 3741986"/>
              <a:gd name="connsiteX9" fmla="*/ 1003231 w 10146777"/>
              <a:gd name="connsiteY9" fmla="*/ 193378 h 3741986"/>
              <a:gd name="connsiteX10" fmla="*/ 1209293 w 10146777"/>
              <a:gd name="connsiteY10" fmla="*/ 195 h 3741986"/>
              <a:gd name="connsiteX11" fmla="*/ 3257034 w 10146777"/>
              <a:gd name="connsiteY11" fmla="*/ 154742 h 3741986"/>
              <a:gd name="connsiteX12" fmla="*/ 5343411 w 10146777"/>
              <a:gd name="connsiteY12" fmla="*/ 38832 h 3741986"/>
              <a:gd name="connsiteX13" fmla="*/ 8241158 w 10146777"/>
              <a:gd name="connsiteY13" fmla="*/ 103226 h 3741986"/>
              <a:gd name="connsiteX14" fmla="*/ 9529045 w 10146777"/>
              <a:gd name="connsiteY14" fmla="*/ 309288 h 3741986"/>
              <a:gd name="connsiteX15" fmla="*/ 9438893 w 10146777"/>
              <a:gd name="connsiteY15" fmla="*/ 3451733 h 3741986"/>
              <a:gd name="connsiteX0" fmla="*/ 9438893 w 10146777"/>
              <a:gd name="connsiteY0" fmla="*/ 3451733 h 3741986"/>
              <a:gd name="connsiteX1" fmla="*/ 964595 w 10146777"/>
              <a:gd name="connsiteY1" fmla="*/ 3567643 h 3741986"/>
              <a:gd name="connsiteX2" fmla="*/ 180410 w 10146777"/>
              <a:gd name="connsiteY2" fmla="*/ 3144091 h 3741986"/>
              <a:gd name="connsiteX3" fmla="*/ 572488 w 10146777"/>
              <a:gd name="connsiteY3" fmla="*/ 2391348 h 3741986"/>
              <a:gd name="connsiteX4" fmla="*/ 924172 w 10146777"/>
              <a:gd name="connsiteY4" fmla="*/ 1758394 h 3741986"/>
              <a:gd name="connsiteX5" fmla="*/ 1062175 w 10146777"/>
              <a:gd name="connsiteY5" fmla="*/ 1519794 h 3741986"/>
              <a:gd name="connsiteX6" fmla="*/ 1274896 w 10146777"/>
              <a:gd name="connsiteY6" fmla="*/ 1035483 h 3741986"/>
              <a:gd name="connsiteX7" fmla="*/ 1402476 w 10146777"/>
              <a:gd name="connsiteY7" fmla="*/ 541108 h 3741986"/>
              <a:gd name="connsiteX8" fmla="*/ 1054747 w 10146777"/>
              <a:gd name="connsiteY8" fmla="*/ 283531 h 3741986"/>
              <a:gd name="connsiteX9" fmla="*/ 1003231 w 10146777"/>
              <a:gd name="connsiteY9" fmla="*/ 193378 h 3741986"/>
              <a:gd name="connsiteX10" fmla="*/ 1209293 w 10146777"/>
              <a:gd name="connsiteY10" fmla="*/ 195 h 3741986"/>
              <a:gd name="connsiteX11" fmla="*/ 3257034 w 10146777"/>
              <a:gd name="connsiteY11" fmla="*/ 154742 h 3741986"/>
              <a:gd name="connsiteX12" fmla="*/ 5343411 w 10146777"/>
              <a:gd name="connsiteY12" fmla="*/ 38832 h 3741986"/>
              <a:gd name="connsiteX13" fmla="*/ 8241158 w 10146777"/>
              <a:gd name="connsiteY13" fmla="*/ 103226 h 3741986"/>
              <a:gd name="connsiteX14" fmla="*/ 9529045 w 10146777"/>
              <a:gd name="connsiteY14" fmla="*/ 309288 h 3741986"/>
              <a:gd name="connsiteX15" fmla="*/ 9438893 w 10146777"/>
              <a:gd name="connsiteY15" fmla="*/ 3451733 h 3741986"/>
              <a:gd name="connsiteX0" fmla="*/ 9438894 w 10146778"/>
              <a:gd name="connsiteY0" fmla="*/ 3451733 h 3741986"/>
              <a:gd name="connsiteX1" fmla="*/ 964596 w 10146778"/>
              <a:gd name="connsiteY1" fmla="*/ 3567643 h 3741986"/>
              <a:gd name="connsiteX2" fmla="*/ 180410 w 10146778"/>
              <a:gd name="connsiteY2" fmla="*/ 3144091 h 3741986"/>
              <a:gd name="connsiteX3" fmla="*/ 572489 w 10146778"/>
              <a:gd name="connsiteY3" fmla="*/ 2391348 h 3741986"/>
              <a:gd name="connsiteX4" fmla="*/ 924173 w 10146778"/>
              <a:gd name="connsiteY4" fmla="*/ 1758394 h 3741986"/>
              <a:gd name="connsiteX5" fmla="*/ 1062176 w 10146778"/>
              <a:gd name="connsiteY5" fmla="*/ 1519794 h 3741986"/>
              <a:gd name="connsiteX6" fmla="*/ 1274897 w 10146778"/>
              <a:gd name="connsiteY6" fmla="*/ 1035483 h 3741986"/>
              <a:gd name="connsiteX7" fmla="*/ 1402477 w 10146778"/>
              <a:gd name="connsiteY7" fmla="*/ 541108 h 3741986"/>
              <a:gd name="connsiteX8" fmla="*/ 1054748 w 10146778"/>
              <a:gd name="connsiteY8" fmla="*/ 283531 h 3741986"/>
              <a:gd name="connsiteX9" fmla="*/ 1003232 w 10146778"/>
              <a:gd name="connsiteY9" fmla="*/ 193378 h 3741986"/>
              <a:gd name="connsiteX10" fmla="*/ 1209294 w 10146778"/>
              <a:gd name="connsiteY10" fmla="*/ 195 h 3741986"/>
              <a:gd name="connsiteX11" fmla="*/ 3257035 w 10146778"/>
              <a:gd name="connsiteY11" fmla="*/ 154742 h 3741986"/>
              <a:gd name="connsiteX12" fmla="*/ 5343412 w 10146778"/>
              <a:gd name="connsiteY12" fmla="*/ 38832 h 3741986"/>
              <a:gd name="connsiteX13" fmla="*/ 8241159 w 10146778"/>
              <a:gd name="connsiteY13" fmla="*/ 103226 h 3741986"/>
              <a:gd name="connsiteX14" fmla="*/ 9529046 w 10146778"/>
              <a:gd name="connsiteY14" fmla="*/ 309288 h 3741986"/>
              <a:gd name="connsiteX15" fmla="*/ 9438894 w 10146778"/>
              <a:gd name="connsiteY15" fmla="*/ 3451733 h 3741986"/>
              <a:gd name="connsiteX0" fmla="*/ 9438894 w 10146778"/>
              <a:gd name="connsiteY0" fmla="*/ 3441874 h 3732127"/>
              <a:gd name="connsiteX1" fmla="*/ 964596 w 10146778"/>
              <a:gd name="connsiteY1" fmla="*/ 3557784 h 3732127"/>
              <a:gd name="connsiteX2" fmla="*/ 180410 w 10146778"/>
              <a:gd name="connsiteY2" fmla="*/ 3134232 h 3732127"/>
              <a:gd name="connsiteX3" fmla="*/ 572489 w 10146778"/>
              <a:gd name="connsiteY3" fmla="*/ 2381489 h 3732127"/>
              <a:gd name="connsiteX4" fmla="*/ 924173 w 10146778"/>
              <a:gd name="connsiteY4" fmla="*/ 1748535 h 3732127"/>
              <a:gd name="connsiteX5" fmla="*/ 1062176 w 10146778"/>
              <a:gd name="connsiteY5" fmla="*/ 1509935 h 3732127"/>
              <a:gd name="connsiteX6" fmla="*/ 1274897 w 10146778"/>
              <a:gd name="connsiteY6" fmla="*/ 1025624 h 3732127"/>
              <a:gd name="connsiteX7" fmla="*/ 1402477 w 10146778"/>
              <a:gd name="connsiteY7" fmla="*/ 531249 h 3732127"/>
              <a:gd name="connsiteX8" fmla="*/ 1054748 w 10146778"/>
              <a:gd name="connsiteY8" fmla="*/ 273672 h 3732127"/>
              <a:gd name="connsiteX9" fmla="*/ 1003232 w 10146778"/>
              <a:gd name="connsiteY9" fmla="*/ 183519 h 3732127"/>
              <a:gd name="connsiteX10" fmla="*/ 1668379 w 10146778"/>
              <a:gd name="connsiteY10" fmla="*/ 88465 h 3732127"/>
              <a:gd name="connsiteX11" fmla="*/ 3257035 w 10146778"/>
              <a:gd name="connsiteY11" fmla="*/ 144883 h 3732127"/>
              <a:gd name="connsiteX12" fmla="*/ 5343412 w 10146778"/>
              <a:gd name="connsiteY12" fmla="*/ 28973 h 3732127"/>
              <a:gd name="connsiteX13" fmla="*/ 8241159 w 10146778"/>
              <a:gd name="connsiteY13" fmla="*/ 93367 h 3732127"/>
              <a:gd name="connsiteX14" fmla="*/ 9529046 w 10146778"/>
              <a:gd name="connsiteY14" fmla="*/ 299429 h 3732127"/>
              <a:gd name="connsiteX15" fmla="*/ 9438894 w 10146778"/>
              <a:gd name="connsiteY15" fmla="*/ 3441874 h 3732127"/>
              <a:gd name="connsiteX0" fmla="*/ 9438894 w 10146778"/>
              <a:gd name="connsiteY0" fmla="*/ 3441874 h 3732127"/>
              <a:gd name="connsiteX1" fmla="*/ 964596 w 10146778"/>
              <a:gd name="connsiteY1" fmla="*/ 3557784 h 3732127"/>
              <a:gd name="connsiteX2" fmla="*/ 180410 w 10146778"/>
              <a:gd name="connsiteY2" fmla="*/ 3134232 h 3732127"/>
              <a:gd name="connsiteX3" fmla="*/ 572489 w 10146778"/>
              <a:gd name="connsiteY3" fmla="*/ 2381489 h 3732127"/>
              <a:gd name="connsiteX4" fmla="*/ 924173 w 10146778"/>
              <a:gd name="connsiteY4" fmla="*/ 1748535 h 3732127"/>
              <a:gd name="connsiteX5" fmla="*/ 1062176 w 10146778"/>
              <a:gd name="connsiteY5" fmla="*/ 1509935 h 3732127"/>
              <a:gd name="connsiteX6" fmla="*/ 1274897 w 10146778"/>
              <a:gd name="connsiteY6" fmla="*/ 1025624 h 3732127"/>
              <a:gd name="connsiteX7" fmla="*/ 1402477 w 10146778"/>
              <a:gd name="connsiteY7" fmla="*/ 531249 h 3732127"/>
              <a:gd name="connsiteX8" fmla="*/ 1150835 w 10146778"/>
              <a:gd name="connsiteY8" fmla="*/ 453576 h 3732127"/>
              <a:gd name="connsiteX9" fmla="*/ 1003232 w 10146778"/>
              <a:gd name="connsiteY9" fmla="*/ 183519 h 3732127"/>
              <a:gd name="connsiteX10" fmla="*/ 1668379 w 10146778"/>
              <a:gd name="connsiteY10" fmla="*/ 88465 h 3732127"/>
              <a:gd name="connsiteX11" fmla="*/ 3257035 w 10146778"/>
              <a:gd name="connsiteY11" fmla="*/ 144883 h 3732127"/>
              <a:gd name="connsiteX12" fmla="*/ 5343412 w 10146778"/>
              <a:gd name="connsiteY12" fmla="*/ 28973 h 3732127"/>
              <a:gd name="connsiteX13" fmla="*/ 8241159 w 10146778"/>
              <a:gd name="connsiteY13" fmla="*/ 93367 h 3732127"/>
              <a:gd name="connsiteX14" fmla="*/ 9529046 w 10146778"/>
              <a:gd name="connsiteY14" fmla="*/ 299429 h 3732127"/>
              <a:gd name="connsiteX15" fmla="*/ 9438894 w 10146778"/>
              <a:gd name="connsiteY15" fmla="*/ 3441874 h 3732127"/>
              <a:gd name="connsiteX0" fmla="*/ 9438894 w 10146778"/>
              <a:gd name="connsiteY0" fmla="*/ 3441874 h 3732127"/>
              <a:gd name="connsiteX1" fmla="*/ 964596 w 10146778"/>
              <a:gd name="connsiteY1" fmla="*/ 3557784 h 3732127"/>
              <a:gd name="connsiteX2" fmla="*/ 180410 w 10146778"/>
              <a:gd name="connsiteY2" fmla="*/ 3134232 h 3732127"/>
              <a:gd name="connsiteX3" fmla="*/ 572489 w 10146778"/>
              <a:gd name="connsiteY3" fmla="*/ 2381489 h 3732127"/>
              <a:gd name="connsiteX4" fmla="*/ 924173 w 10146778"/>
              <a:gd name="connsiteY4" fmla="*/ 1748535 h 3732127"/>
              <a:gd name="connsiteX5" fmla="*/ 1062176 w 10146778"/>
              <a:gd name="connsiteY5" fmla="*/ 1509935 h 3732127"/>
              <a:gd name="connsiteX6" fmla="*/ 1274897 w 10146778"/>
              <a:gd name="connsiteY6" fmla="*/ 1025624 h 3732127"/>
              <a:gd name="connsiteX7" fmla="*/ 1402477 w 10146778"/>
              <a:gd name="connsiteY7" fmla="*/ 531249 h 3732127"/>
              <a:gd name="connsiteX8" fmla="*/ 1150835 w 10146778"/>
              <a:gd name="connsiteY8" fmla="*/ 453576 h 3732127"/>
              <a:gd name="connsiteX9" fmla="*/ 1077967 w 10146778"/>
              <a:gd name="connsiteY9" fmla="*/ 79938 h 3732127"/>
              <a:gd name="connsiteX10" fmla="*/ 1668379 w 10146778"/>
              <a:gd name="connsiteY10" fmla="*/ 88465 h 3732127"/>
              <a:gd name="connsiteX11" fmla="*/ 3257035 w 10146778"/>
              <a:gd name="connsiteY11" fmla="*/ 144883 h 3732127"/>
              <a:gd name="connsiteX12" fmla="*/ 5343412 w 10146778"/>
              <a:gd name="connsiteY12" fmla="*/ 28973 h 3732127"/>
              <a:gd name="connsiteX13" fmla="*/ 8241159 w 10146778"/>
              <a:gd name="connsiteY13" fmla="*/ 93367 h 3732127"/>
              <a:gd name="connsiteX14" fmla="*/ 9529046 w 10146778"/>
              <a:gd name="connsiteY14" fmla="*/ 299429 h 3732127"/>
              <a:gd name="connsiteX15" fmla="*/ 9438894 w 10146778"/>
              <a:gd name="connsiteY15" fmla="*/ 3441874 h 3732127"/>
              <a:gd name="connsiteX0" fmla="*/ 9438894 w 10146778"/>
              <a:gd name="connsiteY0" fmla="*/ 3441874 h 3732127"/>
              <a:gd name="connsiteX1" fmla="*/ 964596 w 10146778"/>
              <a:gd name="connsiteY1" fmla="*/ 3557784 h 3732127"/>
              <a:gd name="connsiteX2" fmla="*/ 180410 w 10146778"/>
              <a:gd name="connsiteY2" fmla="*/ 3134232 h 3732127"/>
              <a:gd name="connsiteX3" fmla="*/ 572489 w 10146778"/>
              <a:gd name="connsiteY3" fmla="*/ 2381489 h 3732127"/>
              <a:gd name="connsiteX4" fmla="*/ 924173 w 10146778"/>
              <a:gd name="connsiteY4" fmla="*/ 1748535 h 3732127"/>
              <a:gd name="connsiteX5" fmla="*/ 1062176 w 10146778"/>
              <a:gd name="connsiteY5" fmla="*/ 1509935 h 3732127"/>
              <a:gd name="connsiteX6" fmla="*/ 1274897 w 10146778"/>
              <a:gd name="connsiteY6" fmla="*/ 1025624 h 3732127"/>
              <a:gd name="connsiteX7" fmla="*/ 1231654 w 10146778"/>
              <a:gd name="connsiteY7" fmla="*/ 656638 h 3732127"/>
              <a:gd name="connsiteX8" fmla="*/ 1150835 w 10146778"/>
              <a:gd name="connsiteY8" fmla="*/ 453576 h 3732127"/>
              <a:gd name="connsiteX9" fmla="*/ 1077967 w 10146778"/>
              <a:gd name="connsiteY9" fmla="*/ 79938 h 3732127"/>
              <a:gd name="connsiteX10" fmla="*/ 1668379 w 10146778"/>
              <a:gd name="connsiteY10" fmla="*/ 88465 h 3732127"/>
              <a:gd name="connsiteX11" fmla="*/ 3257035 w 10146778"/>
              <a:gd name="connsiteY11" fmla="*/ 144883 h 3732127"/>
              <a:gd name="connsiteX12" fmla="*/ 5343412 w 10146778"/>
              <a:gd name="connsiteY12" fmla="*/ 28973 h 3732127"/>
              <a:gd name="connsiteX13" fmla="*/ 8241159 w 10146778"/>
              <a:gd name="connsiteY13" fmla="*/ 93367 h 3732127"/>
              <a:gd name="connsiteX14" fmla="*/ 9529046 w 10146778"/>
              <a:gd name="connsiteY14" fmla="*/ 299429 h 3732127"/>
              <a:gd name="connsiteX15" fmla="*/ 9438894 w 10146778"/>
              <a:gd name="connsiteY15" fmla="*/ 3441874 h 3732127"/>
              <a:gd name="connsiteX0" fmla="*/ 9438894 w 10146778"/>
              <a:gd name="connsiteY0" fmla="*/ 3441874 h 3732127"/>
              <a:gd name="connsiteX1" fmla="*/ 964596 w 10146778"/>
              <a:gd name="connsiteY1" fmla="*/ 3557784 h 3732127"/>
              <a:gd name="connsiteX2" fmla="*/ 180410 w 10146778"/>
              <a:gd name="connsiteY2" fmla="*/ 3134232 h 3732127"/>
              <a:gd name="connsiteX3" fmla="*/ 572489 w 10146778"/>
              <a:gd name="connsiteY3" fmla="*/ 2381489 h 3732127"/>
              <a:gd name="connsiteX4" fmla="*/ 924173 w 10146778"/>
              <a:gd name="connsiteY4" fmla="*/ 1748535 h 3732127"/>
              <a:gd name="connsiteX5" fmla="*/ 1062176 w 10146778"/>
              <a:gd name="connsiteY5" fmla="*/ 1509935 h 3732127"/>
              <a:gd name="connsiteX6" fmla="*/ 1152118 w 10146778"/>
              <a:gd name="connsiteY6" fmla="*/ 1118301 h 3732127"/>
              <a:gd name="connsiteX7" fmla="*/ 1231654 w 10146778"/>
              <a:gd name="connsiteY7" fmla="*/ 656638 h 3732127"/>
              <a:gd name="connsiteX8" fmla="*/ 1150835 w 10146778"/>
              <a:gd name="connsiteY8" fmla="*/ 453576 h 3732127"/>
              <a:gd name="connsiteX9" fmla="*/ 1077967 w 10146778"/>
              <a:gd name="connsiteY9" fmla="*/ 79938 h 3732127"/>
              <a:gd name="connsiteX10" fmla="*/ 1668379 w 10146778"/>
              <a:gd name="connsiteY10" fmla="*/ 88465 h 3732127"/>
              <a:gd name="connsiteX11" fmla="*/ 3257035 w 10146778"/>
              <a:gd name="connsiteY11" fmla="*/ 144883 h 3732127"/>
              <a:gd name="connsiteX12" fmla="*/ 5343412 w 10146778"/>
              <a:gd name="connsiteY12" fmla="*/ 28973 h 3732127"/>
              <a:gd name="connsiteX13" fmla="*/ 8241159 w 10146778"/>
              <a:gd name="connsiteY13" fmla="*/ 93367 h 3732127"/>
              <a:gd name="connsiteX14" fmla="*/ 9529046 w 10146778"/>
              <a:gd name="connsiteY14" fmla="*/ 299429 h 3732127"/>
              <a:gd name="connsiteX15" fmla="*/ 9438894 w 10146778"/>
              <a:gd name="connsiteY15" fmla="*/ 3441874 h 3732127"/>
              <a:gd name="connsiteX0" fmla="*/ 9438894 w 10146778"/>
              <a:gd name="connsiteY0" fmla="*/ 3441874 h 3732127"/>
              <a:gd name="connsiteX1" fmla="*/ 964596 w 10146778"/>
              <a:gd name="connsiteY1" fmla="*/ 3557784 h 3732127"/>
              <a:gd name="connsiteX2" fmla="*/ 180410 w 10146778"/>
              <a:gd name="connsiteY2" fmla="*/ 3134232 h 3732127"/>
              <a:gd name="connsiteX3" fmla="*/ 572489 w 10146778"/>
              <a:gd name="connsiteY3" fmla="*/ 2381489 h 3732127"/>
              <a:gd name="connsiteX4" fmla="*/ 924173 w 10146778"/>
              <a:gd name="connsiteY4" fmla="*/ 1748535 h 3732127"/>
              <a:gd name="connsiteX5" fmla="*/ 1008794 w 10146778"/>
              <a:gd name="connsiteY5" fmla="*/ 1509935 h 3732127"/>
              <a:gd name="connsiteX6" fmla="*/ 1152118 w 10146778"/>
              <a:gd name="connsiteY6" fmla="*/ 1118301 h 3732127"/>
              <a:gd name="connsiteX7" fmla="*/ 1231654 w 10146778"/>
              <a:gd name="connsiteY7" fmla="*/ 656638 h 3732127"/>
              <a:gd name="connsiteX8" fmla="*/ 1150835 w 10146778"/>
              <a:gd name="connsiteY8" fmla="*/ 453576 h 3732127"/>
              <a:gd name="connsiteX9" fmla="*/ 1077967 w 10146778"/>
              <a:gd name="connsiteY9" fmla="*/ 79938 h 3732127"/>
              <a:gd name="connsiteX10" fmla="*/ 1668379 w 10146778"/>
              <a:gd name="connsiteY10" fmla="*/ 88465 h 3732127"/>
              <a:gd name="connsiteX11" fmla="*/ 3257035 w 10146778"/>
              <a:gd name="connsiteY11" fmla="*/ 144883 h 3732127"/>
              <a:gd name="connsiteX12" fmla="*/ 5343412 w 10146778"/>
              <a:gd name="connsiteY12" fmla="*/ 28973 h 3732127"/>
              <a:gd name="connsiteX13" fmla="*/ 8241159 w 10146778"/>
              <a:gd name="connsiteY13" fmla="*/ 93367 h 3732127"/>
              <a:gd name="connsiteX14" fmla="*/ 9529046 w 10146778"/>
              <a:gd name="connsiteY14" fmla="*/ 299429 h 3732127"/>
              <a:gd name="connsiteX15" fmla="*/ 9438894 w 10146778"/>
              <a:gd name="connsiteY15" fmla="*/ 3441874 h 3732127"/>
              <a:gd name="connsiteX0" fmla="*/ 9438894 w 10146778"/>
              <a:gd name="connsiteY0" fmla="*/ 3441874 h 3732127"/>
              <a:gd name="connsiteX1" fmla="*/ 964596 w 10146778"/>
              <a:gd name="connsiteY1" fmla="*/ 3557784 h 3732127"/>
              <a:gd name="connsiteX2" fmla="*/ 180410 w 10146778"/>
              <a:gd name="connsiteY2" fmla="*/ 3134232 h 3732127"/>
              <a:gd name="connsiteX3" fmla="*/ 572489 w 10146778"/>
              <a:gd name="connsiteY3" fmla="*/ 2381489 h 3732127"/>
              <a:gd name="connsiteX4" fmla="*/ 924173 w 10146778"/>
              <a:gd name="connsiteY4" fmla="*/ 1748535 h 3732127"/>
              <a:gd name="connsiteX5" fmla="*/ 1008794 w 10146778"/>
              <a:gd name="connsiteY5" fmla="*/ 1509935 h 3732127"/>
              <a:gd name="connsiteX6" fmla="*/ 1152118 w 10146778"/>
              <a:gd name="connsiteY6" fmla="*/ 1118301 h 3732127"/>
              <a:gd name="connsiteX7" fmla="*/ 1231654 w 10146778"/>
              <a:gd name="connsiteY7" fmla="*/ 656638 h 3732127"/>
              <a:gd name="connsiteX8" fmla="*/ 1150835 w 10146778"/>
              <a:gd name="connsiteY8" fmla="*/ 453576 h 3732127"/>
              <a:gd name="connsiteX9" fmla="*/ 1312848 w 10146778"/>
              <a:gd name="connsiteY9" fmla="*/ 69035 h 3732127"/>
              <a:gd name="connsiteX10" fmla="*/ 1668379 w 10146778"/>
              <a:gd name="connsiteY10" fmla="*/ 88465 h 3732127"/>
              <a:gd name="connsiteX11" fmla="*/ 3257035 w 10146778"/>
              <a:gd name="connsiteY11" fmla="*/ 144883 h 3732127"/>
              <a:gd name="connsiteX12" fmla="*/ 5343412 w 10146778"/>
              <a:gd name="connsiteY12" fmla="*/ 28973 h 3732127"/>
              <a:gd name="connsiteX13" fmla="*/ 8241159 w 10146778"/>
              <a:gd name="connsiteY13" fmla="*/ 93367 h 3732127"/>
              <a:gd name="connsiteX14" fmla="*/ 9529046 w 10146778"/>
              <a:gd name="connsiteY14" fmla="*/ 299429 h 3732127"/>
              <a:gd name="connsiteX15" fmla="*/ 9438894 w 10146778"/>
              <a:gd name="connsiteY15" fmla="*/ 3441874 h 3732127"/>
              <a:gd name="connsiteX0" fmla="*/ 9438894 w 10146778"/>
              <a:gd name="connsiteY0" fmla="*/ 3441874 h 3732127"/>
              <a:gd name="connsiteX1" fmla="*/ 964596 w 10146778"/>
              <a:gd name="connsiteY1" fmla="*/ 3557784 h 3732127"/>
              <a:gd name="connsiteX2" fmla="*/ 180410 w 10146778"/>
              <a:gd name="connsiteY2" fmla="*/ 3134232 h 3732127"/>
              <a:gd name="connsiteX3" fmla="*/ 572489 w 10146778"/>
              <a:gd name="connsiteY3" fmla="*/ 2381489 h 3732127"/>
              <a:gd name="connsiteX4" fmla="*/ 924173 w 10146778"/>
              <a:gd name="connsiteY4" fmla="*/ 1748535 h 3732127"/>
              <a:gd name="connsiteX5" fmla="*/ 1008794 w 10146778"/>
              <a:gd name="connsiteY5" fmla="*/ 1509935 h 3732127"/>
              <a:gd name="connsiteX6" fmla="*/ 1152118 w 10146778"/>
              <a:gd name="connsiteY6" fmla="*/ 1118301 h 3732127"/>
              <a:gd name="connsiteX7" fmla="*/ 1231654 w 10146778"/>
              <a:gd name="connsiteY7" fmla="*/ 656638 h 3732127"/>
              <a:gd name="connsiteX8" fmla="*/ 1150835 w 10146778"/>
              <a:gd name="connsiteY8" fmla="*/ 453576 h 3732127"/>
              <a:gd name="connsiteX9" fmla="*/ 1099319 w 10146778"/>
              <a:gd name="connsiteY9" fmla="*/ 270745 h 3732127"/>
              <a:gd name="connsiteX10" fmla="*/ 1668379 w 10146778"/>
              <a:gd name="connsiteY10" fmla="*/ 88465 h 3732127"/>
              <a:gd name="connsiteX11" fmla="*/ 3257035 w 10146778"/>
              <a:gd name="connsiteY11" fmla="*/ 144883 h 3732127"/>
              <a:gd name="connsiteX12" fmla="*/ 5343412 w 10146778"/>
              <a:gd name="connsiteY12" fmla="*/ 28973 h 3732127"/>
              <a:gd name="connsiteX13" fmla="*/ 8241159 w 10146778"/>
              <a:gd name="connsiteY13" fmla="*/ 93367 h 3732127"/>
              <a:gd name="connsiteX14" fmla="*/ 9529046 w 10146778"/>
              <a:gd name="connsiteY14" fmla="*/ 299429 h 3732127"/>
              <a:gd name="connsiteX15" fmla="*/ 9438894 w 10146778"/>
              <a:gd name="connsiteY15" fmla="*/ 3441874 h 3732127"/>
              <a:gd name="connsiteX0" fmla="*/ 9438894 w 10146778"/>
              <a:gd name="connsiteY0" fmla="*/ 3441874 h 3732127"/>
              <a:gd name="connsiteX1" fmla="*/ 964596 w 10146778"/>
              <a:gd name="connsiteY1" fmla="*/ 3557784 h 3732127"/>
              <a:gd name="connsiteX2" fmla="*/ 180410 w 10146778"/>
              <a:gd name="connsiteY2" fmla="*/ 3134232 h 3732127"/>
              <a:gd name="connsiteX3" fmla="*/ 572489 w 10146778"/>
              <a:gd name="connsiteY3" fmla="*/ 2381489 h 3732127"/>
              <a:gd name="connsiteX4" fmla="*/ 924173 w 10146778"/>
              <a:gd name="connsiteY4" fmla="*/ 1748535 h 3732127"/>
              <a:gd name="connsiteX5" fmla="*/ 1008794 w 10146778"/>
              <a:gd name="connsiteY5" fmla="*/ 1509935 h 3732127"/>
              <a:gd name="connsiteX6" fmla="*/ 1152118 w 10146778"/>
              <a:gd name="connsiteY6" fmla="*/ 1118301 h 3732127"/>
              <a:gd name="connsiteX7" fmla="*/ 1231654 w 10146778"/>
              <a:gd name="connsiteY7" fmla="*/ 656638 h 3732127"/>
              <a:gd name="connsiteX8" fmla="*/ 1150835 w 10146778"/>
              <a:gd name="connsiteY8" fmla="*/ 453576 h 3732127"/>
              <a:gd name="connsiteX9" fmla="*/ 1099319 w 10146778"/>
              <a:gd name="connsiteY9" fmla="*/ 270745 h 3732127"/>
              <a:gd name="connsiteX10" fmla="*/ 782237 w 10146778"/>
              <a:gd name="connsiteY10" fmla="*/ 23045 h 3732127"/>
              <a:gd name="connsiteX11" fmla="*/ 3257035 w 10146778"/>
              <a:gd name="connsiteY11" fmla="*/ 144883 h 3732127"/>
              <a:gd name="connsiteX12" fmla="*/ 5343412 w 10146778"/>
              <a:gd name="connsiteY12" fmla="*/ 28973 h 3732127"/>
              <a:gd name="connsiteX13" fmla="*/ 8241159 w 10146778"/>
              <a:gd name="connsiteY13" fmla="*/ 93367 h 3732127"/>
              <a:gd name="connsiteX14" fmla="*/ 9529046 w 10146778"/>
              <a:gd name="connsiteY14" fmla="*/ 299429 h 3732127"/>
              <a:gd name="connsiteX15" fmla="*/ 9438894 w 10146778"/>
              <a:gd name="connsiteY15" fmla="*/ 3441874 h 3732127"/>
              <a:gd name="connsiteX0" fmla="*/ 9438894 w 10146778"/>
              <a:gd name="connsiteY0" fmla="*/ 3441874 h 3732127"/>
              <a:gd name="connsiteX1" fmla="*/ 964596 w 10146778"/>
              <a:gd name="connsiteY1" fmla="*/ 3557784 h 3732127"/>
              <a:gd name="connsiteX2" fmla="*/ 180410 w 10146778"/>
              <a:gd name="connsiteY2" fmla="*/ 3134232 h 3732127"/>
              <a:gd name="connsiteX3" fmla="*/ 572489 w 10146778"/>
              <a:gd name="connsiteY3" fmla="*/ 2381489 h 3732127"/>
              <a:gd name="connsiteX4" fmla="*/ 924173 w 10146778"/>
              <a:gd name="connsiteY4" fmla="*/ 1748535 h 3732127"/>
              <a:gd name="connsiteX5" fmla="*/ 1008794 w 10146778"/>
              <a:gd name="connsiteY5" fmla="*/ 1509935 h 3732127"/>
              <a:gd name="connsiteX6" fmla="*/ 1152118 w 10146778"/>
              <a:gd name="connsiteY6" fmla="*/ 1118301 h 3732127"/>
              <a:gd name="connsiteX7" fmla="*/ 1231654 w 10146778"/>
              <a:gd name="connsiteY7" fmla="*/ 656638 h 3732127"/>
              <a:gd name="connsiteX8" fmla="*/ 1150835 w 10146778"/>
              <a:gd name="connsiteY8" fmla="*/ 453576 h 3732127"/>
              <a:gd name="connsiteX9" fmla="*/ 1099319 w 10146778"/>
              <a:gd name="connsiteY9" fmla="*/ 270745 h 3732127"/>
              <a:gd name="connsiteX10" fmla="*/ 782237 w 10146778"/>
              <a:gd name="connsiteY10" fmla="*/ 23045 h 3732127"/>
              <a:gd name="connsiteX11" fmla="*/ 3267711 w 10146778"/>
              <a:gd name="connsiteY11" fmla="*/ 46753 h 3732127"/>
              <a:gd name="connsiteX12" fmla="*/ 5343412 w 10146778"/>
              <a:gd name="connsiteY12" fmla="*/ 28973 h 3732127"/>
              <a:gd name="connsiteX13" fmla="*/ 8241159 w 10146778"/>
              <a:gd name="connsiteY13" fmla="*/ 93367 h 3732127"/>
              <a:gd name="connsiteX14" fmla="*/ 9529046 w 10146778"/>
              <a:gd name="connsiteY14" fmla="*/ 299429 h 3732127"/>
              <a:gd name="connsiteX15" fmla="*/ 9438894 w 10146778"/>
              <a:gd name="connsiteY15" fmla="*/ 3441874 h 3732127"/>
              <a:gd name="connsiteX0" fmla="*/ 9332578 w 10022310"/>
              <a:gd name="connsiteY0" fmla="*/ 3441874 h 3782268"/>
              <a:gd name="connsiteX1" fmla="*/ 1105973 w 10022310"/>
              <a:gd name="connsiteY1" fmla="*/ 3662456 h 3782268"/>
              <a:gd name="connsiteX2" fmla="*/ 74094 w 10022310"/>
              <a:gd name="connsiteY2" fmla="*/ 3134232 h 3782268"/>
              <a:gd name="connsiteX3" fmla="*/ 466173 w 10022310"/>
              <a:gd name="connsiteY3" fmla="*/ 2381489 h 3782268"/>
              <a:gd name="connsiteX4" fmla="*/ 817857 w 10022310"/>
              <a:gd name="connsiteY4" fmla="*/ 1748535 h 3782268"/>
              <a:gd name="connsiteX5" fmla="*/ 902478 w 10022310"/>
              <a:gd name="connsiteY5" fmla="*/ 1509935 h 3782268"/>
              <a:gd name="connsiteX6" fmla="*/ 1045802 w 10022310"/>
              <a:gd name="connsiteY6" fmla="*/ 1118301 h 3782268"/>
              <a:gd name="connsiteX7" fmla="*/ 1125338 w 10022310"/>
              <a:gd name="connsiteY7" fmla="*/ 656638 h 3782268"/>
              <a:gd name="connsiteX8" fmla="*/ 1044519 w 10022310"/>
              <a:gd name="connsiteY8" fmla="*/ 453576 h 3782268"/>
              <a:gd name="connsiteX9" fmla="*/ 993003 w 10022310"/>
              <a:gd name="connsiteY9" fmla="*/ 270745 h 3782268"/>
              <a:gd name="connsiteX10" fmla="*/ 675921 w 10022310"/>
              <a:gd name="connsiteY10" fmla="*/ 23045 h 3782268"/>
              <a:gd name="connsiteX11" fmla="*/ 3161395 w 10022310"/>
              <a:gd name="connsiteY11" fmla="*/ 46753 h 3782268"/>
              <a:gd name="connsiteX12" fmla="*/ 5237096 w 10022310"/>
              <a:gd name="connsiteY12" fmla="*/ 28973 h 3782268"/>
              <a:gd name="connsiteX13" fmla="*/ 8134843 w 10022310"/>
              <a:gd name="connsiteY13" fmla="*/ 93367 h 3782268"/>
              <a:gd name="connsiteX14" fmla="*/ 9422730 w 10022310"/>
              <a:gd name="connsiteY14" fmla="*/ 299429 h 3782268"/>
              <a:gd name="connsiteX15" fmla="*/ 9332578 w 10022310"/>
              <a:gd name="connsiteY15" fmla="*/ 3441874 h 3782268"/>
              <a:gd name="connsiteX0" fmla="*/ 9286305 w 9976035"/>
              <a:gd name="connsiteY0" fmla="*/ 3441874 h 3783301"/>
              <a:gd name="connsiteX1" fmla="*/ 1059700 w 9976035"/>
              <a:gd name="connsiteY1" fmla="*/ 3662456 h 3783301"/>
              <a:gd name="connsiteX2" fmla="*/ 96150 w 9976035"/>
              <a:gd name="connsiteY2" fmla="*/ 3116787 h 3783301"/>
              <a:gd name="connsiteX3" fmla="*/ 419900 w 9976035"/>
              <a:gd name="connsiteY3" fmla="*/ 2381489 h 3783301"/>
              <a:gd name="connsiteX4" fmla="*/ 771584 w 9976035"/>
              <a:gd name="connsiteY4" fmla="*/ 1748535 h 3783301"/>
              <a:gd name="connsiteX5" fmla="*/ 856205 w 9976035"/>
              <a:gd name="connsiteY5" fmla="*/ 1509935 h 3783301"/>
              <a:gd name="connsiteX6" fmla="*/ 999529 w 9976035"/>
              <a:gd name="connsiteY6" fmla="*/ 1118301 h 3783301"/>
              <a:gd name="connsiteX7" fmla="*/ 1079065 w 9976035"/>
              <a:gd name="connsiteY7" fmla="*/ 656638 h 3783301"/>
              <a:gd name="connsiteX8" fmla="*/ 998246 w 9976035"/>
              <a:gd name="connsiteY8" fmla="*/ 453576 h 3783301"/>
              <a:gd name="connsiteX9" fmla="*/ 946730 w 9976035"/>
              <a:gd name="connsiteY9" fmla="*/ 270745 h 3783301"/>
              <a:gd name="connsiteX10" fmla="*/ 629648 w 9976035"/>
              <a:gd name="connsiteY10" fmla="*/ 23045 h 3783301"/>
              <a:gd name="connsiteX11" fmla="*/ 3115122 w 9976035"/>
              <a:gd name="connsiteY11" fmla="*/ 46753 h 3783301"/>
              <a:gd name="connsiteX12" fmla="*/ 5190823 w 9976035"/>
              <a:gd name="connsiteY12" fmla="*/ 28973 h 3783301"/>
              <a:gd name="connsiteX13" fmla="*/ 8088570 w 9976035"/>
              <a:gd name="connsiteY13" fmla="*/ 93367 h 3783301"/>
              <a:gd name="connsiteX14" fmla="*/ 9376457 w 9976035"/>
              <a:gd name="connsiteY14" fmla="*/ 299429 h 3783301"/>
              <a:gd name="connsiteX15" fmla="*/ 9286305 w 9976035"/>
              <a:gd name="connsiteY15" fmla="*/ 3441874 h 3783301"/>
              <a:gd name="connsiteX0" fmla="*/ 9291955 w 9981686"/>
              <a:gd name="connsiteY0" fmla="*/ 3441874 h 3777666"/>
              <a:gd name="connsiteX1" fmla="*/ 1065350 w 9981686"/>
              <a:gd name="connsiteY1" fmla="*/ 3662456 h 3777666"/>
              <a:gd name="connsiteX2" fmla="*/ 93259 w 9981686"/>
              <a:gd name="connsiteY2" fmla="*/ 3212736 h 3777666"/>
              <a:gd name="connsiteX3" fmla="*/ 425550 w 9981686"/>
              <a:gd name="connsiteY3" fmla="*/ 2381489 h 3777666"/>
              <a:gd name="connsiteX4" fmla="*/ 777234 w 9981686"/>
              <a:gd name="connsiteY4" fmla="*/ 1748535 h 3777666"/>
              <a:gd name="connsiteX5" fmla="*/ 861855 w 9981686"/>
              <a:gd name="connsiteY5" fmla="*/ 1509935 h 3777666"/>
              <a:gd name="connsiteX6" fmla="*/ 1005179 w 9981686"/>
              <a:gd name="connsiteY6" fmla="*/ 1118301 h 3777666"/>
              <a:gd name="connsiteX7" fmla="*/ 1084715 w 9981686"/>
              <a:gd name="connsiteY7" fmla="*/ 656638 h 3777666"/>
              <a:gd name="connsiteX8" fmla="*/ 1003896 w 9981686"/>
              <a:gd name="connsiteY8" fmla="*/ 453576 h 3777666"/>
              <a:gd name="connsiteX9" fmla="*/ 952380 w 9981686"/>
              <a:gd name="connsiteY9" fmla="*/ 270745 h 3777666"/>
              <a:gd name="connsiteX10" fmla="*/ 635298 w 9981686"/>
              <a:gd name="connsiteY10" fmla="*/ 23045 h 3777666"/>
              <a:gd name="connsiteX11" fmla="*/ 3120772 w 9981686"/>
              <a:gd name="connsiteY11" fmla="*/ 46753 h 3777666"/>
              <a:gd name="connsiteX12" fmla="*/ 5196473 w 9981686"/>
              <a:gd name="connsiteY12" fmla="*/ 28973 h 3777666"/>
              <a:gd name="connsiteX13" fmla="*/ 8094220 w 9981686"/>
              <a:gd name="connsiteY13" fmla="*/ 93367 h 3777666"/>
              <a:gd name="connsiteX14" fmla="*/ 9382107 w 9981686"/>
              <a:gd name="connsiteY14" fmla="*/ 299429 h 3777666"/>
              <a:gd name="connsiteX15" fmla="*/ 9291955 w 9981686"/>
              <a:gd name="connsiteY15" fmla="*/ 3441874 h 3777666"/>
              <a:gd name="connsiteX0" fmla="*/ 9291955 w 9981686"/>
              <a:gd name="connsiteY0" fmla="*/ 3441874 h 3777666"/>
              <a:gd name="connsiteX1" fmla="*/ 1065350 w 9981686"/>
              <a:gd name="connsiteY1" fmla="*/ 3662456 h 3777666"/>
              <a:gd name="connsiteX2" fmla="*/ 93259 w 9981686"/>
              <a:gd name="connsiteY2" fmla="*/ 3212736 h 3777666"/>
              <a:gd name="connsiteX3" fmla="*/ 459714 w 9981686"/>
              <a:gd name="connsiteY3" fmla="*/ 2390212 h 3777666"/>
              <a:gd name="connsiteX4" fmla="*/ 777234 w 9981686"/>
              <a:gd name="connsiteY4" fmla="*/ 1748535 h 3777666"/>
              <a:gd name="connsiteX5" fmla="*/ 861855 w 9981686"/>
              <a:gd name="connsiteY5" fmla="*/ 1509935 h 3777666"/>
              <a:gd name="connsiteX6" fmla="*/ 1005179 w 9981686"/>
              <a:gd name="connsiteY6" fmla="*/ 1118301 h 3777666"/>
              <a:gd name="connsiteX7" fmla="*/ 1084715 w 9981686"/>
              <a:gd name="connsiteY7" fmla="*/ 656638 h 3777666"/>
              <a:gd name="connsiteX8" fmla="*/ 1003896 w 9981686"/>
              <a:gd name="connsiteY8" fmla="*/ 453576 h 3777666"/>
              <a:gd name="connsiteX9" fmla="*/ 952380 w 9981686"/>
              <a:gd name="connsiteY9" fmla="*/ 270745 h 3777666"/>
              <a:gd name="connsiteX10" fmla="*/ 635298 w 9981686"/>
              <a:gd name="connsiteY10" fmla="*/ 23045 h 3777666"/>
              <a:gd name="connsiteX11" fmla="*/ 3120772 w 9981686"/>
              <a:gd name="connsiteY11" fmla="*/ 46753 h 3777666"/>
              <a:gd name="connsiteX12" fmla="*/ 5196473 w 9981686"/>
              <a:gd name="connsiteY12" fmla="*/ 28973 h 3777666"/>
              <a:gd name="connsiteX13" fmla="*/ 8094220 w 9981686"/>
              <a:gd name="connsiteY13" fmla="*/ 93367 h 3777666"/>
              <a:gd name="connsiteX14" fmla="*/ 9382107 w 9981686"/>
              <a:gd name="connsiteY14" fmla="*/ 299429 h 3777666"/>
              <a:gd name="connsiteX15" fmla="*/ 9291955 w 9981686"/>
              <a:gd name="connsiteY15" fmla="*/ 3441874 h 3777666"/>
              <a:gd name="connsiteX0" fmla="*/ 9291955 w 9981686"/>
              <a:gd name="connsiteY0" fmla="*/ 3441874 h 3777666"/>
              <a:gd name="connsiteX1" fmla="*/ 1065350 w 9981686"/>
              <a:gd name="connsiteY1" fmla="*/ 3662456 h 3777666"/>
              <a:gd name="connsiteX2" fmla="*/ 93259 w 9981686"/>
              <a:gd name="connsiteY2" fmla="*/ 3212736 h 3777666"/>
              <a:gd name="connsiteX3" fmla="*/ 459714 w 9981686"/>
              <a:gd name="connsiteY3" fmla="*/ 2390212 h 3777666"/>
              <a:gd name="connsiteX4" fmla="*/ 777234 w 9981686"/>
              <a:gd name="connsiteY4" fmla="*/ 1748535 h 3777666"/>
              <a:gd name="connsiteX5" fmla="*/ 861855 w 9981686"/>
              <a:gd name="connsiteY5" fmla="*/ 1509935 h 3777666"/>
              <a:gd name="connsiteX6" fmla="*/ 1005179 w 9981686"/>
              <a:gd name="connsiteY6" fmla="*/ 1118301 h 3777666"/>
              <a:gd name="connsiteX7" fmla="*/ 1084715 w 9981686"/>
              <a:gd name="connsiteY7" fmla="*/ 656638 h 3777666"/>
              <a:gd name="connsiteX8" fmla="*/ 1003896 w 9981686"/>
              <a:gd name="connsiteY8" fmla="*/ 453576 h 3777666"/>
              <a:gd name="connsiteX9" fmla="*/ 952380 w 9981686"/>
              <a:gd name="connsiteY9" fmla="*/ 270745 h 3777666"/>
              <a:gd name="connsiteX10" fmla="*/ 635298 w 9981686"/>
              <a:gd name="connsiteY10" fmla="*/ 23045 h 3777666"/>
              <a:gd name="connsiteX11" fmla="*/ 3120772 w 9981686"/>
              <a:gd name="connsiteY11" fmla="*/ 46753 h 3777666"/>
              <a:gd name="connsiteX12" fmla="*/ 5196473 w 9981686"/>
              <a:gd name="connsiteY12" fmla="*/ 28973 h 3777666"/>
              <a:gd name="connsiteX13" fmla="*/ 8094220 w 9981686"/>
              <a:gd name="connsiteY13" fmla="*/ 93367 h 3777666"/>
              <a:gd name="connsiteX14" fmla="*/ 9382107 w 9981686"/>
              <a:gd name="connsiteY14" fmla="*/ 299429 h 3777666"/>
              <a:gd name="connsiteX15" fmla="*/ 9291955 w 9981686"/>
              <a:gd name="connsiteY15" fmla="*/ 3441874 h 3777666"/>
              <a:gd name="connsiteX0" fmla="*/ 9291955 w 9981686"/>
              <a:gd name="connsiteY0" fmla="*/ 3441874 h 3777666"/>
              <a:gd name="connsiteX1" fmla="*/ 1065350 w 9981686"/>
              <a:gd name="connsiteY1" fmla="*/ 3662456 h 3777666"/>
              <a:gd name="connsiteX2" fmla="*/ 93259 w 9981686"/>
              <a:gd name="connsiteY2" fmla="*/ 3212736 h 3777666"/>
              <a:gd name="connsiteX3" fmla="*/ 476797 w 9981686"/>
              <a:gd name="connsiteY3" fmla="*/ 2390212 h 3777666"/>
              <a:gd name="connsiteX4" fmla="*/ 777234 w 9981686"/>
              <a:gd name="connsiteY4" fmla="*/ 1748535 h 3777666"/>
              <a:gd name="connsiteX5" fmla="*/ 861855 w 9981686"/>
              <a:gd name="connsiteY5" fmla="*/ 1509935 h 3777666"/>
              <a:gd name="connsiteX6" fmla="*/ 1005179 w 9981686"/>
              <a:gd name="connsiteY6" fmla="*/ 1118301 h 3777666"/>
              <a:gd name="connsiteX7" fmla="*/ 1084715 w 9981686"/>
              <a:gd name="connsiteY7" fmla="*/ 656638 h 3777666"/>
              <a:gd name="connsiteX8" fmla="*/ 1003896 w 9981686"/>
              <a:gd name="connsiteY8" fmla="*/ 453576 h 3777666"/>
              <a:gd name="connsiteX9" fmla="*/ 952380 w 9981686"/>
              <a:gd name="connsiteY9" fmla="*/ 270745 h 3777666"/>
              <a:gd name="connsiteX10" fmla="*/ 635298 w 9981686"/>
              <a:gd name="connsiteY10" fmla="*/ 23045 h 3777666"/>
              <a:gd name="connsiteX11" fmla="*/ 3120772 w 9981686"/>
              <a:gd name="connsiteY11" fmla="*/ 46753 h 3777666"/>
              <a:gd name="connsiteX12" fmla="*/ 5196473 w 9981686"/>
              <a:gd name="connsiteY12" fmla="*/ 28973 h 3777666"/>
              <a:gd name="connsiteX13" fmla="*/ 8094220 w 9981686"/>
              <a:gd name="connsiteY13" fmla="*/ 93367 h 3777666"/>
              <a:gd name="connsiteX14" fmla="*/ 9382107 w 9981686"/>
              <a:gd name="connsiteY14" fmla="*/ 299429 h 3777666"/>
              <a:gd name="connsiteX15" fmla="*/ 9291955 w 9981686"/>
              <a:gd name="connsiteY15" fmla="*/ 3441874 h 3777666"/>
              <a:gd name="connsiteX0" fmla="*/ 9291955 w 9981686"/>
              <a:gd name="connsiteY0" fmla="*/ 3441874 h 3777666"/>
              <a:gd name="connsiteX1" fmla="*/ 1065350 w 9981686"/>
              <a:gd name="connsiteY1" fmla="*/ 3662456 h 3777666"/>
              <a:gd name="connsiteX2" fmla="*/ 93259 w 9981686"/>
              <a:gd name="connsiteY2" fmla="*/ 3212736 h 3777666"/>
              <a:gd name="connsiteX3" fmla="*/ 476797 w 9981686"/>
              <a:gd name="connsiteY3" fmla="*/ 2390212 h 3777666"/>
              <a:gd name="connsiteX4" fmla="*/ 777234 w 9981686"/>
              <a:gd name="connsiteY4" fmla="*/ 1748535 h 3777666"/>
              <a:gd name="connsiteX5" fmla="*/ 861855 w 9981686"/>
              <a:gd name="connsiteY5" fmla="*/ 1509935 h 3777666"/>
              <a:gd name="connsiteX6" fmla="*/ 1005179 w 9981686"/>
              <a:gd name="connsiteY6" fmla="*/ 1118301 h 3777666"/>
              <a:gd name="connsiteX7" fmla="*/ 1084715 w 9981686"/>
              <a:gd name="connsiteY7" fmla="*/ 656638 h 3777666"/>
              <a:gd name="connsiteX8" fmla="*/ 1003896 w 9981686"/>
              <a:gd name="connsiteY8" fmla="*/ 453576 h 3777666"/>
              <a:gd name="connsiteX9" fmla="*/ 952380 w 9981686"/>
              <a:gd name="connsiteY9" fmla="*/ 270745 h 3777666"/>
              <a:gd name="connsiteX10" fmla="*/ 635298 w 9981686"/>
              <a:gd name="connsiteY10" fmla="*/ 23045 h 3777666"/>
              <a:gd name="connsiteX11" fmla="*/ 3120772 w 9981686"/>
              <a:gd name="connsiteY11" fmla="*/ 46753 h 3777666"/>
              <a:gd name="connsiteX12" fmla="*/ 5196473 w 9981686"/>
              <a:gd name="connsiteY12" fmla="*/ 28973 h 3777666"/>
              <a:gd name="connsiteX13" fmla="*/ 8094220 w 9981686"/>
              <a:gd name="connsiteY13" fmla="*/ 93367 h 3777666"/>
              <a:gd name="connsiteX14" fmla="*/ 9382107 w 9981686"/>
              <a:gd name="connsiteY14" fmla="*/ 299429 h 3777666"/>
              <a:gd name="connsiteX15" fmla="*/ 9291955 w 9981686"/>
              <a:gd name="connsiteY15" fmla="*/ 3441874 h 3777666"/>
              <a:gd name="connsiteX0" fmla="*/ 9755046 w 10444777"/>
              <a:gd name="connsiteY0" fmla="*/ 3441874 h 3777666"/>
              <a:gd name="connsiteX1" fmla="*/ 1528441 w 10444777"/>
              <a:gd name="connsiteY1" fmla="*/ 3662456 h 3777666"/>
              <a:gd name="connsiteX2" fmla="*/ 556350 w 10444777"/>
              <a:gd name="connsiteY2" fmla="*/ 3212736 h 3777666"/>
              <a:gd name="connsiteX3" fmla="*/ 939888 w 10444777"/>
              <a:gd name="connsiteY3" fmla="*/ 2390212 h 3777666"/>
              <a:gd name="connsiteX4" fmla="*/ 1240325 w 10444777"/>
              <a:gd name="connsiteY4" fmla="*/ 1748535 h 3777666"/>
              <a:gd name="connsiteX5" fmla="*/ 1324946 w 10444777"/>
              <a:gd name="connsiteY5" fmla="*/ 1509935 h 3777666"/>
              <a:gd name="connsiteX6" fmla="*/ 1468270 w 10444777"/>
              <a:gd name="connsiteY6" fmla="*/ 1118301 h 3777666"/>
              <a:gd name="connsiteX7" fmla="*/ 1547806 w 10444777"/>
              <a:gd name="connsiteY7" fmla="*/ 656638 h 3777666"/>
              <a:gd name="connsiteX8" fmla="*/ 1466987 w 10444777"/>
              <a:gd name="connsiteY8" fmla="*/ 453576 h 3777666"/>
              <a:gd name="connsiteX9" fmla="*/ 1415471 w 10444777"/>
              <a:gd name="connsiteY9" fmla="*/ 270745 h 3777666"/>
              <a:gd name="connsiteX10" fmla="*/ 56372 w 10444777"/>
              <a:gd name="connsiteY10" fmla="*/ 49213 h 3777666"/>
              <a:gd name="connsiteX11" fmla="*/ 3583863 w 10444777"/>
              <a:gd name="connsiteY11" fmla="*/ 46753 h 3777666"/>
              <a:gd name="connsiteX12" fmla="*/ 5659564 w 10444777"/>
              <a:gd name="connsiteY12" fmla="*/ 28973 h 3777666"/>
              <a:gd name="connsiteX13" fmla="*/ 8557311 w 10444777"/>
              <a:gd name="connsiteY13" fmla="*/ 93367 h 3777666"/>
              <a:gd name="connsiteX14" fmla="*/ 9845198 w 10444777"/>
              <a:gd name="connsiteY14" fmla="*/ 299429 h 3777666"/>
              <a:gd name="connsiteX15" fmla="*/ 9755046 w 10444777"/>
              <a:gd name="connsiteY15" fmla="*/ 3441874 h 3777666"/>
              <a:gd name="connsiteX0" fmla="*/ 9755490 w 10445221"/>
              <a:gd name="connsiteY0" fmla="*/ 3441874 h 3777666"/>
              <a:gd name="connsiteX1" fmla="*/ 1528885 w 10445221"/>
              <a:gd name="connsiteY1" fmla="*/ 3662456 h 3777666"/>
              <a:gd name="connsiteX2" fmla="*/ 556794 w 10445221"/>
              <a:gd name="connsiteY2" fmla="*/ 3212736 h 3777666"/>
              <a:gd name="connsiteX3" fmla="*/ 940332 w 10445221"/>
              <a:gd name="connsiteY3" fmla="*/ 2390212 h 3777666"/>
              <a:gd name="connsiteX4" fmla="*/ 1240769 w 10445221"/>
              <a:gd name="connsiteY4" fmla="*/ 1748535 h 3777666"/>
              <a:gd name="connsiteX5" fmla="*/ 1325390 w 10445221"/>
              <a:gd name="connsiteY5" fmla="*/ 1509935 h 3777666"/>
              <a:gd name="connsiteX6" fmla="*/ 1468714 w 10445221"/>
              <a:gd name="connsiteY6" fmla="*/ 1118301 h 3777666"/>
              <a:gd name="connsiteX7" fmla="*/ 1548250 w 10445221"/>
              <a:gd name="connsiteY7" fmla="*/ 656638 h 3777666"/>
              <a:gd name="connsiteX8" fmla="*/ 1552842 w 10445221"/>
              <a:gd name="connsiteY8" fmla="*/ 471022 h 3777666"/>
              <a:gd name="connsiteX9" fmla="*/ 1415915 w 10445221"/>
              <a:gd name="connsiteY9" fmla="*/ 270745 h 3777666"/>
              <a:gd name="connsiteX10" fmla="*/ 56816 w 10445221"/>
              <a:gd name="connsiteY10" fmla="*/ 49213 h 3777666"/>
              <a:gd name="connsiteX11" fmla="*/ 3584307 w 10445221"/>
              <a:gd name="connsiteY11" fmla="*/ 46753 h 3777666"/>
              <a:gd name="connsiteX12" fmla="*/ 5660008 w 10445221"/>
              <a:gd name="connsiteY12" fmla="*/ 28973 h 3777666"/>
              <a:gd name="connsiteX13" fmla="*/ 8557755 w 10445221"/>
              <a:gd name="connsiteY13" fmla="*/ 93367 h 3777666"/>
              <a:gd name="connsiteX14" fmla="*/ 9845642 w 10445221"/>
              <a:gd name="connsiteY14" fmla="*/ 299429 h 3777666"/>
              <a:gd name="connsiteX15" fmla="*/ 9755490 w 10445221"/>
              <a:gd name="connsiteY15" fmla="*/ 3441874 h 3777666"/>
              <a:gd name="connsiteX0" fmla="*/ 9755490 w 10445221"/>
              <a:gd name="connsiteY0" fmla="*/ 3441874 h 3777666"/>
              <a:gd name="connsiteX1" fmla="*/ 1528885 w 10445221"/>
              <a:gd name="connsiteY1" fmla="*/ 3662456 h 3777666"/>
              <a:gd name="connsiteX2" fmla="*/ 556794 w 10445221"/>
              <a:gd name="connsiteY2" fmla="*/ 3212736 h 3777666"/>
              <a:gd name="connsiteX3" fmla="*/ 940332 w 10445221"/>
              <a:gd name="connsiteY3" fmla="*/ 2390212 h 3777666"/>
              <a:gd name="connsiteX4" fmla="*/ 1240769 w 10445221"/>
              <a:gd name="connsiteY4" fmla="*/ 1748535 h 3777666"/>
              <a:gd name="connsiteX5" fmla="*/ 1325390 w 10445221"/>
              <a:gd name="connsiteY5" fmla="*/ 1509935 h 3777666"/>
              <a:gd name="connsiteX6" fmla="*/ 1562667 w 10445221"/>
              <a:gd name="connsiteY6" fmla="*/ 1188082 h 3777666"/>
              <a:gd name="connsiteX7" fmla="*/ 1548250 w 10445221"/>
              <a:gd name="connsiteY7" fmla="*/ 656638 h 3777666"/>
              <a:gd name="connsiteX8" fmla="*/ 1552842 w 10445221"/>
              <a:gd name="connsiteY8" fmla="*/ 471022 h 3777666"/>
              <a:gd name="connsiteX9" fmla="*/ 1415915 w 10445221"/>
              <a:gd name="connsiteY9" fmla="*/ 270745 h 3777666"/>
              <a:gd name="connsiteX10" fmla="*/ 56816 w 10445221"/>
              <a:gd name="connsiteY10" fmla="*/ 49213 h 3777666"/>
              <a:gd name="connsiteX11" fmla="*/ 3584307 w 10445221"/>
              <a:gd name="connsiteY11" fmla="*/ 46753 h 3777666"/>
              <a:gd name="connsiteX12" fmla="*/ 5660008 w 10445221"/>
              <a:gd name="connsiteY12" fmla="*/ 28973 h 3777666"/>
              <a:gd name="connsiteX13" fmla="*/ 8557755 w 10445221"/>
              <a:gd name="connsiteY13" fmla="*/ 93367 h 3777666"/>
              <a:gd name="connsiteX14" fmla="*/ 9845642 w 10445221"/>
              <a:gd name="connsiteY14" fmla="*/ 299429 h 3777666"/>
              <a:gd name="connsiteX15" fmla="*/ 9755490 w 10445221"/>
              <a:gd name="connsiteY15" fmla="*/ 3441874 h 3777666"/>
              <a:gd name="connsiteX0" fmla="*/ 9755490 w 10445221"/>
              <a:gd name="connsiteY0" fmla="*/ 3441874 h 3777666"/>
              <a:gd name="connsiteX1" fmla="*/ 1528885 w 10445221"/>
              <a:gd name="connsiteY1" fmla="*/ 3662456 h 3777666"/>
              <a:gd name="connsiteX2" fmla="*/ 556794 w 10445221"/>
              <a:gd name="connsiteY2" fmla="*/ 3212736 h 3777666"/>
              <a:gd name="connsiteX3" fmla="*/ 940332 w 10445221"/>
              <a:gd name="connsiteY3" fmla="*/ 2390212 h 3777666"/>
              <a:gd name="connsiteX4" fmla="*/ 1240769 w 10445221"/>
              <a:gd name="connsiteY4" fmla="*/ 1748535 h 3777666"/>
              <a:gd name="connsiteX5" fmla="*/ 1385178 w 10445221"/>
              <a:gd name="connsiteY5" fmla="*/ 1536103 h 3777666"/>
              <a:gd name="connsiteX6" fmla="*/ 1562667 w 10445221"/>
              <a:gd name="connsiteY6" fmla="*/ 1188082 h 3777666"/>
              <a:gd name="connsiteX7" fmla="*/ 1548250 w 10445221"/>
              <a:gd name="connsiteY7" fmla="*/ 656638 h 3777666"/>
              <a:gd name="connsiteX8" fmla="*/ 1552842 w 10445221"/>
              <a:gd name="connsiteY8" fmla="*/ 471022 h 3777666"/>
              <a:gd name="connsiteX9" fmla="*/ 1415915 w 10445221"/>
              <a:gd name="connsiteY9" fmla="*/ 270745 h 3777666"/>
              <a:gd name="connsiteX10" fmla="*/ 56816 w 10445221"/>
              <a:gd name="connsiteY10" fmla="*/ 49213 h 3777666"/>
              <a:gd name="connsiteX11" fmla="*/ 3584307 w 10445221"/>
              <a:gd name="connsiteY11" fmla="*/ 46753 h 3777666"/>
              <a:gd name="connsiteX12" fmla="*/ 5660008 w 10445221"/>
              <a:gd name="connsiteY12" fmla="*/ 28973 h 3777666"/>
              <a:gd name="connsiteX13" fmla="*/ 8557755 w 10445221"/>
              <a:gd name="connsiteY13" fmla="*/ 93367 h 3777666"/>
              <a:gd name="connsiteX14" fmla="*/ 9845642 w 10445221"/>
              <a:gd name="connsiteY14" fmla="*/ 299429 h 3777666"/>
              <a:gd name="connsiteX15" fmla="*/ 9755490 w 10445221"/>
              <a:gd name="connsiteY15" fmla="*/ 3441874 h 3777666"/>
              <a:gd name="connsiteX0" fmla="*/ 9755490 w 10690789"/>
              <a:gd name="connsiteY0" fmla="*/ 3572049 h 3920453"/>
              <a:gd name="connsiteX1" fmla="*/ 1528885 w 10690789"/>
              <a:gd name="connsiteY1" fmla="*/ 3792631 h 3920453"/>
              <a:gd name="connsiteX2" fmla="*/ 556794 w 10690789"/>
              <a:gd name="connsiteY2" fmla="*/ 3342911 h 3920453"/>
              <a:gd name="connsiteX3" fmla="*/ 940332 w 10690789"/>
              <a:gd name="connsiteY3" fmla="*/ 2520387 h 3920453"/>
              <a:gd name="connsiteX4" fmla="*/ 1240769 w 10690789"/>
              <a:gd name="connsiteY4" fmla="*/ 1878710 h 3920453"/>
              <a:gd name="connsiteX5" fmla="*/ 1385178 w 10690789"/>
              <a:gd name="connsiteY5" fmla="*/ 1666278 h 3920453"/>
              <a:gd name="connsiteX6" fmla="*/ 1562667 w 10690789"/>
              <a:gd name="connsiteY6" fmla="*/ 1318257 h 3920453"/>
              <a:gd name="connsiteX7" fmla="*/ 1548250 w 10690789"/>
              <a:gd name="connsiteY7" fmla="*/ 786813 h 3920453"/>
              <a:gd name="connsiteX8" fmla="*/ 1552842 w 10690789"/>
              <a:gd name="connsiteY8" fmla="*/ 601197 h 3920453"/>
              <a:gd name="connsiteX9" fmla="*/ 1415915 w 10690789"/>
              <a:gd name="connsiteY9" fmla="*/ 400920 h 3920453"/>
              <a:gd name="connsiteX10" fmla="*/ 56816 w 10690789"/>
              <a:gd name="connsiteY10" fmla="*/ 179388 h 3920453"/>
              <a:gd name="connsiteX11" fmla="*/ 3584307 w 10690789"/>
              <a:gd name="connsiteY11" fmla="*/ 176928 h 3920453"/>
              <a:gd name="connsiteX12" fmla="*/ 5660008 w 10690789"/>
              <a:gd name="connsiteY12" fmla="*/ 159148 h 3920453"/>
              <a:gd name="connsiteX13" fmla="*/ 8557755 w 10690789"/>
              <a:gd name="connsiteY13" fmla="*/ 223542 h 3920453"/>
              <a:gd name="connsiteX14" fmla="*/ 10372345 w 10690789"/>
              <a:gd name="connsiteY14" fmla="*/ 240614 h 3920453"/>
              <a:gd name="connsiteX15" fmla="*/ 9755490 w 10690789"/>
              <a:gd name="connsiteY15" fmla="*/ 3572049 h 3920453"/>
              <a:gd name="connsiteX0" fmla="*/ 9755490 w 10690705"/>
              <a:gd name="connsiteY0" fmla="*/ 3604369 h 3952773"/>
              <a:gd name="connsiteX1" fmla="*/ 1528885 w 10690705"/>
              <a:gd name="connsiteY1" fmla="*/ 3824951 h 3952773"/>
              <a:gd name="connsiteX2" fmla="*/ 556794 w 10690705"/>
              <a:gd name="connsiteY2" fmla="*/ 3375231 h 3952773"/>
              <a:gd name="connsiteX3" fmla="*/ 940332 w 10690705"/>
              <a:gd name="connsiteY3" fmla="*/ 2552707 h 3952773"/>
              <a:gd name="connsiteX4" fmla="*/ 1240769 w 10690705"/>
              <a:gd name="connsiteY4" fmla="*/ 1911030 h 3952773"/>
              <a:gd name="connsiteX5" fmla="*/ 1385178 w 10690705"/>
              <a:gd name="connsiteY5" fmla="*/ 1698598 h 3952773"/>
              <a:gd name="connsiteX6" fmla="*/ 1562667 w 10690705"/>
              <a:gd name="connsiteY6" fmla="*/ 1350577 h 3952773"/>
              <a:gd name="connsiteX7" fmla="*/ 1548250 w 10690705"/>
              <a:gd name="connsiteY7" fmla="*/ 819133 h 3952773"/>
              <a:gd name="connsiteX8" fmla="*/ 1552842 w 10690705"/>
              <a:gd name="connsiteY8" fmla="*/ 633517 h 3952773"/>
              <a:gd name="connsiteX9" fmla="*/ 1415915 w 10690705"/>
              <a:gd name="connsiteY9" fmla="*/ 433240 h 3952773"/>
              <a:gd name="connsiteX10" fmla="*/ 56816 w 10690705"/>
              <a:gd name="connsiteY10" fmla="*/ 211708 h 3952773"/>
              <a:gd name="connsiteX11" fmla="*/ 3584307 w 10690705"/>
              <a:gd name="connsiteY11" fmla="*/ 209248 h 3952773"/>
              <a:gd name="connsiteX12" fmla="*/ 5660008 w 10690705"/>
              <a:gd name="connsiteY12" fmla="*/ 191468 h 3952773"/>
              <a:gd name="connsiteX13" fmla="*/ 8571990 w 10690705"/>
              <a:gd name="connsiteY13" fmla="*/ 168636 h 3952773"/>
              <a:gd name="connsiteX14" fmla="*/ 10372345 w 10690705"/>
              <a:gd name="connsiteY14" fmla="*/ 272934 h 3952773"/>
              <a:gd name="connsiteX15" fmla="*/ 9755490 w 10690705"/>
              <a:gd name="connsiteY15" fmla="*/ 3604369 h 3952773"/>
              <a:gd name="connsiteX0" fmla="*/ 9840901 w 10740794"/>
              <a:gd name="connsiteY0" fmla="*/ 3573154 h 3933001"/>
              <a:gd name="connsiteX1" fmla="*/ 1528885 w 10740794"/>
              <a:gd name="connsiteY1" fmla="*/ 3822812 h 3933001"/>
              <a:gd name="connsiteX2" fmla="*/ 556794 w 10740794"/>
              <a:gd name="connsiteY2" fmla="*/ 3373092 h 3933001"/>
              <a:gd name="connsiteX3" fmla="*/ 940332 w 10740794"/>
              <a:gd name="connsiteY3" fmla="*/ 2550568 h 3933001"/>
              <a:gd name="connsiteX4" fmla="*/ 1240769 w 10740794"/>
              <a:gd name="connsiteY4" fmla="*/ 1908891 h 3933001"/>
              <a:gd name="connsiteX5" fmla="*/ 1385178 w 10740794"/>
              <a:gd name="connsiteY5" fmla="*/ 1696459 h 3933001"/>
              <a:gd name="connsiteX6" fmla="*/ 1562667 w 10740794"/>
              <a:gd name="connsiteY6" fmla="*/ 1348438 h 3933001"/>
              <a:gd name="connsiteX7" fmla="*/ 1548250 w 10740794"/>
              <a:gd name="connsiteY7" fmla="*/ 816994 h 3933001"/>
              <a:gd name="connsiteX8" fmla="*/ 1552842 w 10740794"/>
              <a:gd name="connsiteY8" fmla="*/ 631378 h 3933001"/>
              <a:gd name="connsiteX9" fmla="*/ 1415915 w 10740794"/>
              <a:gd name="connsiteY9" fmla="*/ 431101 h 3933001"/>
              <a:gd name="connsiteX10" fmla="*/ 56816 w 10740794"/>
              <a:gd name="connsiteY10" fmla="*/ 209569 h 3933001"/>
              <a:gd name="connsiteX11" fmla="*/ 3584307 w 10740794"/>
              <a:gd name="connsiteY11" fmla="*/ 207109 h 3933001"/>
              <a:gd name="connsiteX12" fmla="*/ 5660008 w 10740794"/>
              <a:gd name="connsiteY12" fmla="*/ 189329 h 3933001"/>
              <a:gd name="connsiteX13" fmla="*/ 8571990 w 10740794"/>
              <a:gd name="connsiteY13" fmla="*/ 166497 h 3933001"/>
              <a:gd name="connsiteX14" fmla="*/ 10372345 w 10740794"/>
              <a:gd name="connsiteY14" fmla="*/ 270795 h 3933001"/>
              <a:gd name="connsiteX15" fmla="*/ 9840901 w 10740794"/>
              <a:gd name="connsiteY15" fmla="*/ 3573154 h 3933001"/>
              <a:gd name="connsiteX0" fmla="*/ 11833831 w 12306868"/>
              <a:gd name="connsiteY0" fmla="*/ 3526330 h 3904809"/>
              <a:gd name="connsiteX1" fmla="*/ 1528885 w 12306868"/>
              <a:gd name="connsiteY1" fmla="*/ 3819601 h 3904809"/>
              <a:gd name="connsiteX2" fmla="*/ 556794 w 12306868"/>
              <a:gd name="connsiteY2" fmla="*/ 3369881 h 3904809"/>
              <a:gd name="connsiteX3" fmla="*/ 940332 w 12306868"/>
              <a:gd name="connsiteY3" fmla="*/ 2547357 h 3904809"/>
              <a:gd name="connsiteX4" fmla="*/ 1240769 w 12306868"/>
              <a:gd name="connsiteY4" fmla="*/ 1905680 h 3904809"/>
              <a:gd name="connsiteX5" fmla="*/ 1385178 w 12306868"/>
              <a:gd name="connsiteY5" fmla="*/ 1693248 h 3904809"/>
              <a:gd name="connsiteX6" fmla="*/ 1562667 w 12306868"/>
              <a:gd name="connsiteY6" fmla="*/ 1345227 h 3904809"/>
              <a:gd name="connsiteX7" fmla="*/ 1548250 w 12306868"/>
              <a:gd name="connsiteY7" fmla="*/ 813783 h 3904809"/>
              <a:gd name="connsiteX8" fmla="*/ 1552842 w 12306868"/>
              <a:gd name="connsiteY8" fmla="*/ 628167 h 3904809"/>
              <a:gd name="connsiteX9" fmla="*/ 1415915 w 12306868"/>
              <a:gd name="connsiteY9" fmla="*/ 427890 h 3904809"/>
              <a:gd name="connsiteX10" fmla="*/ 56816 w 12306868"/>
              <a:gd name="connsiteY10" fmla="*/ 206358 h 3904809"/>
              <a:gd name="connsiteX11" fmla="*/ 3584307 w 12306868"/>
              <a:gd name="connsiteY11" fmla="*/ 203898 h 3904809"/>
              <a:gd name="connsiteX12" fmla="*/ 5660008 w 12306868"/>
              <a:gd name="connsiteY12" fmla="*/ 186118 h 3904809"/>
              <a:gd name="connsiteX13" fmla="*/ 8571990 w 12306868"/>
              <a:gd name="connsiteY13" fmla="*/ 163286 h 3904809"/>
              <a:gd name="connsiteX14" fmla="*/ 10372345 w 12306868"/>
              <a:gd name="connsiteY14" fmla="*/ 267584 h 3904809"/>
              <a:gd name="connsiteX15" fmla="*/ 11833831 w 12306868"/>
              <a:gd name="connsiteY15" fmla="*/ 3526330 h 3904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306868" h="3904809">
                <a:moveTo>
                  <a:pt x="11833831" y="3526330"/>
                </a:moveTo>
                <a:cubicBezTo>
                  <a:pt x="10359921" y="4118333"/>
                  <a:pt x="3408391" y="3845676"/>
                  <a:pt x="1528885" y="3819601"/>
                </a:cubicBezTo>
                <a:cubicBezTo>
                  <a:pt x="-350621" y="3793526"/>
                  <a:pt x="573212" y="3661333"/>
                  <a:pt x="556794" y="3369881"/>
                </a:cubicBezTo>
                <a:cubicBezTo>
                  <a:pt x="492333" y="3192913"/>
                  <a:pt x="826336" y="2817558"/>
                  <a:pt x="940332" y="2547357"/>
                </a:cubicBezTo>
                <a:cubicBezTo>
                  <a:pt x="1054328" y="2277156"/>
                  <a:pt x="1166628" y="2048031"/>
                  <a:pt x="1240769" y="1905680"/>
                </a:cubicBezTo>
                <a:cubicBezTo>
                  <a:pt x="1314910" y="1763329"/>
                  <a:pt x="1331528" y="1786657"/>
                  <a:pt x="1385178" y="1693248"/>
                </a:cubicBezTo>
                <a:cubicBezTo>
                  <a:pt x="1438828" y="1599839"/>
                  <a:pt x="1535488" y="1491804"/>
                  <a:pt x="1562667" y="1345227"/>
                </a:cubicBezTo>
                <a:cubicBezTo>
                  <a:pt x="1589846" y="1198650"/>
                  <a:pt x="1549887" y="933293"/>
                  <a:pt x="1548250" y="813783"/>
                </a:cubicBezTo>
                <a:cubicBezTo>
                  <a:pt x="1546613" y="694273"/>
                  <a:pt x="1574898" y="692482"/>
                  <a:pt x="1552842" y="628167"/>
                </a:cubicBezTo>
                <a:cubicBezTo>
                  <a:pt x="1530786" y="563852"/>
                  <a:pt x="1665253" y="498192"/>
                  <a:pt x="1415915" y="427890"/>
                </a:cubicBezTo>
                <a:cubicBezTo>
                  <a:pt x="1166577" y="357589"/>
                  <a:pt x="-304583" y="243690"/>
                  <a:pt x="56816" y="206358"/>
                </a:cubicBezTo>
                <a:cubicBezTo>
                  <a:pt x="418215" y="169026"/>
                  <a:pt x="2650442" y="207271"/>
                  <a:pt x="3584307" y="203898"/>
                </a:cubicBezTo>
                <a:lnTo>
                  <a:pt x="5660008" y="186118"/>
                </a:lnTo>
                <a:cubicBezTo>
                  <a:pt x="6491288" y="179349"/>
                  <a:pt x="7874384" y="118210"/>
                  <a:pt x="8571990" y="163286"/>
                </a:cubicBezTo>
                <a:cubicBezTo>
                  <a:pt x="9269596" y="208362"/>
                  <a:pt x="9828705" y="-292923"/>
                  <a:pt x="10372345" y="267584"/>
                </a:cubicBezTo>
                <a:cubicBezTo>
                  <a:pt x="10915985" y="828091"/>
                  <a:pt x="13307741" y="2934327"/>
                  <a:pt x="11833831" y="352633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Rectangle 1"/>
          <p:cNvSpPr/>
          <p:nvPr/>
        </p:nvSpPr>
        <p:spPr>
          <a:xfrm>
            <a:off x="0" y="1223716"/>
            <a:ext cx="9144000" cy="2367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01" t="8993" r="25595"/>
          <a:stretch/>
        </p:blipFill>
        <p:spPr>
          <a:xfrm>
            <a:off x="5902160" y="-5162"/>
            <a:ext cx="4135659" cy="506957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1FA7F6AE-436E-4537-8840-12EF2D2D1B6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7252" y="298921"/>
            <a:ext cx="1428624" cy="1600520"/>
          </a:xfrm>
          <a:prstGeom prst="rect">
            <a:avLst/>
          </a:prstGeom>
        </p:spPr>
      </p:pic>
      <p:sp>
        <p:nvSpPr>
          <p:cNvPr id="10" name="Forme libre 9"/>
          <p:cNvSpPr/>
          <p:nvPr/>
        </p:nvSpPr>
        <p:spPr>
          <a:xfrm>
            <a:off x="171394" y="2673799"/>
            <a:ext cx="8296112" cy="4592022"/>
          </a:xfrm>
          <a:custGeom>
            <a:avLst/>
            <a:gdLst>
              <a:gd name="connsiteX0" fmla="*/ 2047170 w 8186025"/>
              <a:gd name="connsiteY0" fmla="*/ 4427316 h 4546212"/>
              <a:gd name="connsiteX1" fmla="*/ 218370 w 8186025"/>
              <a:gd name="connsiteY1" fmla="*/ 3274377 h 4546212"/>
              <a:gd name="connsiteX2" fmla="*/ 51392 w 8186025"/>
              <a:gd name="connsiteY2" fmla="*/ 2519003 h 4546212"/>
              <a:gd name="connsiteX3" fmla="*/ 377396 w 8186025"/>
              <a:gd name="connsiteY3" fmla="*/ 2073730 h 4546212"/>
              <a:gd name="connsiteX4" fmla="*/ 949890 w 8186025"/>
              <a:gd name="connsiteY4" fmla="*/ 1564847 h 4546212"/>
              <a:gd name="connsiteX5" fmla="*/ 1498530 w 8186025"/>
              <a:gd name="connsiteY5" fmla="*/ 1095720 h 4546212"/>
              <a:gd name="connsiteX6" fmla="*/ 2595810 w 8186025"/>
              <a:gd name="connsiteY6" fmla="*/ 70002 h 4546212"/>
              <a:gd name="connsiteX7" fmla="*/ 2754836 w 8186025"/>
              <a:gd name="connsiteY7" fmla="*/ 109758 h 4546212"/>
              <a:gd name="connsiteX8" fmla="*/ 3144450 w 8186025"/>
              <a:gd name="connsiteY8" fmla="*/ 260833 h 4546212"/>
              <a:gd name="connsiteX9" fmla="*/ 3995239 w 8186025"/>
              <a:gd name="connsiteY9" fmla="*/ 594788 h 4546212"/>
              <a:gd name="connsiteX10" fmla="*/ 5092519 w 8186025"/>
              <a:gd name="connsiteY10" fmla="*/ 1111622 h 4546212"/>
              <a:gd name="connsiteX11" fmla="*/ 6285215 w 8186025"/>
              <a:gd name="connsiteY11" fmla="*/ 1612555 h 4546212"/>
              <a:gd name="connsiteX12" fmla="*/ 7366592 w 8186025"/>
              <a:gd name="connsiteY12" fmla="*/ 2073730 h 4546212"/>
              <a:gd name="connsiteX13" fmla="*/ 7788012 w 8186025"/>
              <a:gd name="connsiteY13" fmla="*/ 2320221 h 4546212"/>
              <a:gd name="connsiteX14" fmla="*/ 8153772 w 8186025"/>
              <a:gd name="connsiteY14" fmla="*/ 2662127 h 4546212"/>
              <a:gd name="connsiteX15" fmla="*/ 8129918 w 8186025"/>
              <a:gd name="connsiteY15" fmla="*/ 3226669 h 4546212"/>
              <a:gd name="connsiteX16" fmla="*/ 7819817 w 8186025"/>
              <a:gd name="connsiteY16" fmla="*/ 3727602 h 4546212"/>
              <a:gd name="connsiteX17" fmla="*/ 7271177 w 8186025"/>
              <a:gd name="connsiteY17" fmla="*/ 4077459 h 4546212"/>
              <a:gd name="connsiteX18" fmla="*/ 5458279 w 8186025"/>
              <a:gd name="connsiteY18" fmla="*/ 4467073 h 4546212"/>
              <a:gd name="connsiteX19" fmla="*/ 2047170 w 8186025"/>
              <a:gd name="connsiteY19" fmla="*/ 4427316 h 4546212"/>
              <a:gd name="connsiteX0" fmla="*/ 2047170 w 8186025"/>
              <a:gd name="connsiteY0" fmla="*/ 4317849 h 4436745"/>
              <a:gd name="connsiteX1" fmla="*/ 218370 w 8186025"/>
              <a:gd name="connsiteY1" fmla="*/ 3164910 h 4436745"/>
              <a:gd name="connsiteX2" fmla="*/ 51392 w 8186025"/>
              <a:gd name="connsiteY2" fmla="*/ 2409536 h 4436745"/>
              <a:gd name="connsiteX3" fmla="*/ 377396 w 8186025"/>
              <a:gd name="connsiteY3" fmla="*/ 1964263 h 4436745"/>
              <a:gd name="connsiteX4" fmla="*/ 949890 w 8186025"/>
              <a:gd name="connsiteY4" fmla="*/ 1455380 h 4436745"/>
              <a:gd name="connsiteX5" fmla="*/ 1498530 w 8186025"/>
              <a:gd name="connsiteY5" fmla="*/ 986253 h 4436745"/>
              <a:gd name="connsiteX6" fmla="*/ 2386260 w 8186025"/>
              <a:gd name="connsiteY6" fmla="*/ 151035 h 4436745"/>
              <a:gd name="connsiteX7" fmla="*/ 2754836 w 8186025"/>
              <a:gd name="connsiteY7" fmla="*/ 291 h 4436745"/>
              <a:gd name="connsiteX8" fmla="*/ 3144450 w 8186025"/>
              <a:gd name="connsiteY8" fmla="*/ 151366 h 4436745"/>
              <a:gd name="connsiteX9" fmla="*/ 3995239 w 8186025"/>
              <a:gd name="connsiteY9" fmla="*/ 485321 h 4436745"/>
              <a:gd name="connsiteX10" fmla="*/ 5092519 w 8186025"/>
              <a:gd name="connsiteY10" fmla="*/ 1002155 h 4436745"/>
              <a:gd name="connsiteX11" fmla="*/ 6285215 w 8186025"/>
              <a:gd name="connsiteY11" fmla="*/ 1503088 h 4436745"/>
              <a:gd name="connsiteX12" fmla="*/ 7366592 w 8186025"/>
              <a:gd name="connsiteY12" fmla="*/ 1964263 h 4436745"/>
              <a:gd name="connsiteX13" fmla="*/ 7788012 w 8186025"/>
              <a:gd name="connsiteY13" fmla="*/ 2210754 h 4436745"/>
              <a:gd name="connsiteX14" fmla="*/ 8153772 w 8186025"/>
              <a:gd name="connsiteY14" fmla="*/ 2552660 h 4436745"/>
              <a:gd name="connsiteX15" fmla="*/ 8129918 w 8186025"/>
              <a:gd name="connsiteY15" fmla="*/ 3117202 h 4436745"/>
              <a:gd name="connsiteX16" fmla="*/ 7819817 w 8186025"/>
              <a:gd name="connsiteY16" fmla="*/ 3618135 h 4436745"/>
              <a:gd name="connsiteX17" fmla="*/ 7271177 w 8186025"/>
              <a:gd name="connsiteY17" fmla="*/ 3967992 h 4436745"/>
              <a:gd name="connsiteX18" fmla="*/ 5458279 w 8186025"/>
              <a:gd name="connsiteY18" fmla="*/ 4357606 h 4436745"/>
              <a:gd name="connsiteX19" fmla="*/ 2047170 w 8186025"/>
              <a:gd name="connsiteY19" fmla="*/ 4317849 h 4436745"/>
              <a:gd name="connsiteX0" fmla="*/ 2047170 w 8186025"/>
              <a:gd name="connsiteY0" fmla="*/ 4289099 h 4407995"/>
              <a:gd name="connsiteX1" fmla="*/ 218370 w 8186025"/>
              <a:gd name="connsiteY1" fmla="*/ 3136160 h 4407995"/>
              <a:gd name="connsiteX2" fmla="*/ 51392 w 8186025"/>
              <a:gd name="connsiteY2" fmla="*/ 2380786 h 4407995"/>
              <a:gd name="connsiteX3" fmla="*/ 377396 w 8186025"/>
              <a:gd name="connsiteY3" fmla="*/ 1935513 h 4407995"/>
              <a:gd name="connsiteX4" fmla="*/ 949890 w 8186025"/>
              <a:gd name="connsiteY4" fmla="*/ 1426630 h 4407995"/>
              <a:gd name="connsiteX5" fmla="*/ 1498530 w 8186025"/>
              <a:gd name="connsiteY5" fmla="*/ 957503 h 4407995"/>
              <a:gd name="connsiteX6" fmla="*/ 2386260 w 8186025"/>
              <a:gd name="connsiteY6" fmla="*/ 122285 h 4407995"/>
              <a:gd name="connsiteX7" fmla="*/ 2754836 w 8186025"/>
              <a:gd name="connsiteY7" fmla="*/ 4879 h 4407995"/>
              <a:gd name="connsiteX8" fmla="*/ 3144450 w 8186025"/>
              <a:gd name="connsiteY8" fmla="*/ 122616 h 4407995"/>
              <a:gd name="connsiteX9" fmla="*/ 3995239 w 8186025"/>
              <a:gd name="connsiteY9" fmla="*/ 456571 h 4407995"/>
              <a:gd name="connsiteX10" fmla="*/ 5092519 w 8186025"/>
              <a:gd name="connsiteY10" fmla="*/ 973405 h 4407995"/>
              <a:gd name="connsiteX11" fmla="*/ 6285215 w 8186025"/>
              <a:gd name="connsiteY11" fmla="*/ 1474338 h 4407995"/>
              <a:gd name="connsiteX12" fmla="*/ 7366592 w 8186025"/>
              <a:gd name="connsiteY12" fmla="*/ 1935513 h 4407995"/>
              <a:gd name="connsiteX13" fmla="*/ 7788012 w 8186025"/>
              <a:gd name="connsiteY13" fmla="*/ 2182004 h 4407995"/>
              <a:gd name="connsiteX14" fmla="*/ 8153772 w 8186025"/>
              <a:gd name="connsiteY14" fmla="*/ 2523910 h 4407995"/>
              <a:gd name="connsiteX15" fmla="*/ 8129918 w 8186025"/>
              <a:gd name="connsiteY15" fmla="*/ 3088452 h 4407995"/>
              <a:gd name="connsiteX16" fmla="*/ 7819817 w 8186025"/>
              <a:gd name="connsiteY16" fmla="*/ 3589385 h 4407995"/>
              <a:gd name="connsiteX17" fmla="*/ 7271177 w 8186025"/>
              <a:gd name="connsiteY17" fmla="*/ 3939242 h 4407995"/>
              <a:gd name="connsiteX18" fmla="*/ 5458279 w 8186025"/>
              <a:gd name="connsiteY18" fmla="*/ 4328856 h 4407995"/>
              <a:gd name="connsiteX19" fmla="*/ 2047170 w 8186025"/>
              <a:gd name="connsiteY19" fmla="*/ 4289099 h 4407995"/>
              <a:gd name="connsiteX0" fmla="*/ 2047170 w 8186025"/>
              <a:gd name="connsiteY0" fmla="*/ 4290861 h 4409757"/>
              <a:gd name="connsiteX1" fmla="*/ 218370 w 8186025"/>
              <a:gd name="connsiteY1" fmla="*/ 3137922 h 4409757"/>
              <a:gd name="connsiteX2" fmla="*/ 51392 w 8186025"/>
              <a:gd name="connsiteY2" fmla="*/ 2382548 h 4409757"/>
              <a:gd name="connsiteX3" fmla="*/ 377396 w 8186025"/>
              <a:gd name="connsiteY3" fmla="*/ 1937275 h 4409757"/>
              <a:gd name="connsiteX4" fmla="*/ 949890 w 8186025"/>
              <a:gd name="connsiteY4" fmla="*/ 1428392 h 4409757"/>
              <a:gd name="connsiteX5" fmla="*/ 1498530 w 8186025"/>
              <a:gd name="connsiteY5" fmla="*/ 959265 h 4409757"/>
              <a:gd name="connsiteX6" fmla="*/ 2386260 w 8186025"/>
              <a:gd name="connsiteY6" fmla="*/ 124047 h 4409757"/>
              <a:gd name="connsiteX7" fmla="*/ 2754836 w 8186025"/>
              <a:gd name="connsiteY7" fmla="*/ 6641 h 4409757"/>
              <a:gd name="connsiteX8" fmla="*/ 3139688 w 8186025"/>
              <a:gd name="connsiteY8" fmla="*/ 148190 h 4409757"/>
              <a:gd name="connsiteX9" fmla="*/ 3995239 w 8186025"/>
              <a:gd name="connsiteY9" fmla="*/ 458333 h 4409757"/>
              <a:gd name="connsiteX10" fmla="*/ 5092519 w 8186025"/>
              <a:gd name="connsiteY10" fmla="*/ 975167 h 4409757"/>
              <a:gd name="connsiteX11" fmla="*/ 6285215 w 8186025"/>
              <a:gd name="connsiteY11" fmla="*/ 1476100 h 4409757"/>
              <a:gd name="connsiteX12" fmla="*/ 7366592 w 8186025"/>
              <a:gd name="connsiteY12" fmla="*/ 1937275 h 4409757"/>
              <a:gd name="connsiteX13" fmla="*/ 7788012 w 8186025"/>
              <a:gd name="connsiteY13" fmla="*/ 2183766 h 4409757"/>
              <a:gd name="connsiteX14" fmla="*/ 8153772 w 8186025"/>
              <a:gd name="connsiteY14" fmla="*/ 2525672 h 4409757"/>
              <a:gd name="connsiteX15" fmla="*/ 8129918 w 8186025"/>
              <a:gd name="connsiteY15" fmla="*/ 3090214 h 4409757"/>
              <a:gd name="connsiteX16" fmla="*/ 7819817 w 8186025"/>
              <a:gd name="connsiteY16" fmla="*/ 3591147 h 4409757"/>
              <a:gd name="connsiteX17" fmla="*/ 7271177 w 8186025"/>
              <a:gd name="connsiteY17" fmla="*/ 3941004 h 4409757"/>
              <a:gd name="connsiteX18" fmla="*/ 5458279 w 8186025"/>
              <a:gd name="connsiteY18" fmla="*/ 4330618 h 4409757"/>
              <a:gd name="connsiteX19" fmla="*/ 2047170 w 8186025"/>
              <a:gd name="connsiteY19" fmla="*/ 4290861 h 4409757"/>
              <a:gd name="connsiteX0" fmla="*/ 2047170 w 8186025"/>
              <a:gd name="connsiteY0" fmla="*/ 4290861 h 4409757"/>
              <a:gd name="connsiteX1" fmla="*/ 218370 w 8186025"/>
              <a:gd name="connsiteY1" fmla="*/ 3137922 h 4409757"/>
              <a:gd name="connsiteX2" fmla="*/ 51392 w 8186025"/>
              <a:gd name="connsiteY2" fmla="*/ 2382548 h 4409757"/>
              <a:gd name="connsiteX3" fmla="*/ 377396 w 8186025"/>
              <a:gd name="connsiteY3" fmla="*/ 1937275 h 4409757"/>
              <a:gd name="connsiteX4" fmla="*/ 949890 w 8186025"/>
              <a:gd name="connsiteY4" fmla="*/ 1428392 h 4409757"/>
              <a:gd name="connsiteX5" fmla="*/ 1498530 w 8186025"/>
              <a:gd name="connsiteY5" fmla="*/ 959265 h 4409757"/>
              <a:gd name="connsiteX6" fmla="*/ 2386260 w 8186025"/>
              <a:gd name="connsiteY6" fmla="*/ 124047 h 4409757"/>
              <a:gd name="connsiteX7" fmla="*/ 2754836 w 8186025"/>
              <a:gd name="connsiteY7" fmla="*/ 6641 h 4409757"/>
              <a:gd name="connsiteX8" fmla="*/ 3139688 w 8186025"/>
              <a:gd name="connsiteY8" fmla="*/ 148190 h 4409757"/>
              <a:gd name="connsiteX9" fmla="*/ 4009526 w 8186025"/>
              <a:gd name="connsiteY9" fmla="*/ 525008 h 4409757"/>
              <a:gd name="connsiteX10" fmla="*/ 5092519 w 8186025"/>
              <a:gd name="connsiteY10" fmla="*/ 975167 h 4409757"/>
              <a:gd name="connsiteX11" fmla="*/ 6285215 w 8186025"/>
              <a:gd name="connsiteY11" fmla="*/ 1476100 h 4409757"/>
              <a:gd name="connsiteX12" fmla="*/ 7366592 w 8186025"/>
              <a:gd name="connsiteY12" fmla="*/ 1937275 h 4409757"/>
              <a:gd name="connsiteX13" fmla="*/ 7788012 w 8186025"/>
              <a:gd name="connsiteY13" fmla="*/ 2183766 h 4409757"/>
              <a:gd name="connsiteX14" fmla="*/ 8153772 w 8186025"/>
              <a:gd name="connsiteY14" fmla="*/ 2525672 h 4409757"/>
              <a:gd name="connsiteX15" fmla="*/ 8129918 w 8186025"/>
              <a:gd name="connsiteY15" fmla="*/ 3090214 h 4409757"/>
              <a:gd name="connsiteX16" fmla="*/ 7819817 w 8186025"/>
              <a:gd name="connsiteY16" fmla="*/ 3591147 h 4409757"/>
              <a:gd name="connsiteX17" fmla="*/ 7271177 w 8186025"/>
              <a:gd name="connsiteY17" fmla="*/ 3941004 h 4409757"/>
              <a:gd name="connsiteX18" fmla="*/ 5458279 w 8186025"/>
              <a:gd name="connsiteY18" fmla="*/ 4330618 h 4409757"/>
              <a:gd name="connsiteX19" fmla="*/ 2047170 w 8186025"/>
              <a:gd name="connsiteY19" fmla="*/ 4290861 h 4409757"/>
              <a:gd name="connsiteX0" fmla="*/ 2047170 w 8186025"/>
              <a:gd name="connsiteY0" fmla="*/ 4290861 h 4409757"/>
              <a:gd name="connsiteX1" fmla="*/ 218370 w 8186025"/>
              <a:gd name="connsiteY1" fmla="*/ 3137922 h 4409757"/>
              <a:gd name="connsiteX2" fmla="*/ 51392 w 8186025"/>
              <a:gd name="connsiteY2" fmla="*/ 2382548 h 4409757"/>
              <a:gd name="connsiteX3" fmla="*/ 377396 w 8186025"/>
              <a:gd name="connsiteY3" fmla="*/ 1937275 h 4409757"/>
              <a:gd name="connsiteX4" fmla="*/ 949890 w 8186025"/>
              <a:gd name="connsiteY4" fmla="*/ 1428392 h 4409757"/>
              <a:gd name="connsiteX5" fmla="*/ 1498530 w 8186025"/>
              <a:gd name="connsiteY5" fmla="*/ 959265 h 4409757"/>
              <a:gd name="connsiteX6" fmla="*/ 2386260 w 8186025"/>
              <a:gd name="connsiteY6" fmla="*/ 124047 h 4409757"/>
              <a:gd name="connsiteX7" fmla="*/ 2754836 w 8186025"/>
              <a:gd name="connsiteY7" fmla="*/ 6641 h 4409757"/>
              <a:gd name="connsiteX8" fmla="*/ 3139688 w 8186025"/>
              <a:gd name="connsiteY8" fmla="*/ 148190 h 4409757"/>
              <a:gd name="connsiteX9" fmla="*/ 4009526 w 8186025"/>
              <a:gd name="connsiteY9" fmla="*/ 525008 h 4409757"/>
              <a:gd name="connsiteX10" fmla="*/ 5087757 w 8186025"/>
              <a:gd name="connsiteY10" fmla="*/ 1013267 h 4409757"/>
              <a:gd name="connsiteX11" fmla="*/ 6285215 w 8186025"/>
              <a:gd name="connsiteY11" fmla="*/ 1476100 h 4409757"/>
              <a:gd name="connsiteX12" fmla="*/ 7366592 w 8186025"/>
              <a:gd name="connsiteY12" fmla="*/ 1937275 h 4409757"/>
              <a:gd name="connsiteX13" fmla="*/ 7788012 w 8186025"/>
              <a:gd name="connsiteY13" fmla="*/ 2183766 h 4409757"/>
              <a:gd name="connsiteX14" fmla="*/ 8153772 w 8186025"/>
              <a:gd name="connsiteY14" fmla="*/ 2525672 h 4409757"/>
              <a:gd name="connsiteX15" fmla="*/ 8129918 w 8186025"/>
              <a:gd name="connsiteY15" fmla="*/ 3090214 h 4409757"/>
              <a:gd name="connsiteX16" fmla="*/ 7819817 w 8186025"/>
              <a:gd name="connsiteY16" fmla="*/ 3591147 h 4409757"/>
              <a:gd name="connsiteX17" fmla="*/ 7271177 w 8186025"/>
              <a:gd name="connsiteY17" fmla="*/ 3941004 h 4409757"/>
              <a:gd name="connsiteX18" fmla="*/ 5458279 w 8186025"/>
              <a:gd name="connsiteY18" fmla="*/ 4330618 h 4409757"/>
              <a:gd name="connsiteX19" fmla="*/ 2047170 w 8186025"/>
              <a:gd name="connsiteY19" fmla="*/ 4290861 h 4409757"/>
              <a:gd name="connsiteX0" fmla="*/ 2364268 w 8503123"/>
              <a:gd name="connsiteY0" fmla="*/ 4290861 h 4409757"/>
              <a:gd name="connsiteX1" fmla="*/ 535468 w 8503123"/>
              <a:gd name="connsiteY1" fmla="*/ 3137922 h 4409757"/>
              <a:gd name="connsiteX2" fmla="*/ 2730 w 8503123"/>
              <a:gd name="connsiteY2" fmla="*/ 2382548 h 4409757"/>
              <a:gd name="connsiteX3" fmla="*/ 694494 w 8503123"/>
              <a:gd name="connsiteY3" fmla="*/ 1937275 h 4409757"/>
              <a:gd name="connsiteX4" fmla="*/ 1266988 w 8503123"/>
              <a:gd name="connsiteY4" fmla="*/ 1428392 h 4409757"/>
              <a:gd name="connsiteX5" fmla="*/ 1815628 w 8503123"/>
              <a:gd name="connsiteY5" fmla="*/ 959265 h 4409757"/>
              <a:gd name="connsiteX6" fmla="*/ 2703358 w 8503123"/>
              <a:gd name="connsiteY6" fmla="*/ 124047 h 4409757"/>
              <a:gd name="connsiteX7" fmla="*/ 3071934 w 8503123"/>
              <a:gd name="connsiteY7" fmla="*/ 6641 h 4409757"/>
              <a:gd name="connsiteX8" fmla="*/ 3456786 w 8503123"/>
              <a:gd name="connsiteY8" fmla="*/ 148190 h 4409757"/>
              <a:gd name="connsiteX9" fmla="*/ 4326624 w 8503123"/>
              <a:gd name="connsiteY9" fmla="*/ 525008 h 4409757"/>
              <a:gd name="connsiteX10" fmla="*/ 5404855 w 8503123"/>
              <a:gd name="connsiteY10" fmla="*/ 1013267 h 4409757"/>
              <a:gd name="connsiteX11" fmla="*/ 6602313 w 8503123"/>
              <a:gd name="connsiteY11" fmla="*/ 1476100 h 4409757"/>
              <a:gd name="connsiteX12" fmla="*/ 7683690 w 8503123"/>
              <a:gd name="connsiteY12" fmla="*/ 1937275 h 4409757"/>
              <a:gd name="connsiteX13" fmla="*/ 8105110 w 8503123"/>
              <a:gd name="connsiteY13" fmla="*/ 2183766 h 4409757"/>
              <a:gd name="connsiteX14" fmla="*/ 8470870 w 8503123"/>
              <a:gd name="connsiteY14" fmla="*/ 2525672 h 4409757"/>
              <a:gd name="connsiteX15" fmla="*/ 8447016 w 8503123"/>
              <a:gd name="connsiteY15" fmla="*/ 3090214 h 4409757"/>
              <a:gd name="connsiteX16" fmla="*/ 8136915 w 8503123"/>
              <a:gd name="connsiteY16" fmla="*/ 3591147 h 4409757"/>
              <a:gd name="connsiteX17" fmla="*/ 7588275 w 8503123"/>
              <a:gd name="connsiteY17" fmla="*/ 3941004 h 4409757"/>
              <a:gd name="connsiteX18" fmla="*/ 5775377 w 8503123"/>
              <a:gd name="connsiteY18" fmla="*/ 4330618 h 4409757"/>
              <a:gd name="connsiteX19" fmla="*/ 2364268 w 8503123"/>
              <a:gd name="connsiteY19" fmla="*/ 4290861 h 4409757"/>
              <a:gd name="connsiteX0" fmla="*/ 2404109 w 8542964"/>
              <a:gd name="connsiteY0" fmla="*/ 4290861 h 4409757"/>
              <a:gd name="connsiteX1" fmla="*/ 575309 w 8542964"/>
              <a:gd name="connsiteY1" fmla="*/ 3137922 h 4409757"/>
              <a:gd name="connsiteX2" fmla="*/ 42571 w 8542964"/>
              <a:gd name="connsiteY2" fmla="*/ 2382548 h 4409757"/>
              <a:gd name="connsiteX3" fmla="*/ 176069 w 8542964"/>
              <a:gd name="connsiteY3" fmla="*/ 1755057 h 4409757"/>
              <a:gd name="connsiteX4" fmla="*/ 1306829 w 8542964"/>
              <a:gd name="connsiteY4" fmla="*/ 1428392 h 4409757"/>
              <a:gd name="connsiteX5" fmla="*/ 1855469 w 8542964"/>
              <a:gd name="connsiteY5" fmla="*/ 959265 h 4409757"/>
              <a:gd name="connsiteX6" fmla="*/ 2743199 w 8542964"/>
              <a:gd name="connsiteY6" fmla="*/ 124047 h 4409757"/>
              <a:gd name="connsiteX7" fmla="*/ 3111775 w 8542964"/>
              <a:gd name="connsiteY7" fmla="*/ 6641 h 4409757"/>
              <a:gd name="connsiteX8" fmla="*/ 3496627 w 8542964"/>
              <a:gd name="connsiteY8" fmla="*/ 148190 h 4409757"/>
              <a:gd name="connsiteX9" fmla="*/ 4366465 w 8542964"/>
              <a:gd name="connsiteY9" fmla="*/ 525008 h 4409757"/>
              <a:gd name="connsiteX10" fmla="*/ 5444696 w 8542964"/>
              <a:gd name="connsiteY10" fmla="*/ 1013267 h 4409757"/>
              <a:gd name="connsiteX11" fmla="*/ 6642154 w 8542964"/>
              <a:gd name="connsiteY11" fmla="*/ 1476100 h 4409757"/>
              <a:gd name="connsiteX12" fmla="*/ 7723531 w 8542964"/>
              <a:gd name="connsiteY12" fmla="*/ 1937275 h 4409757"/>
              <a:gd name="connsiteX13" fmla="*/ 8144951 w 8542964"/>
              <a:gd name="connsiteY13" fmla="*/ 2183766 h 4409757"/>
              <a:gd name="connsiteX14" fmla="*/ 8510711 w 8542964"/>
              <a:gd name="connsiteY14" fmla="*/ 2525672 h 4409757"/>
              <a:gd name="connsiteX15" fmla="*/ 8486857 w 8542964"/>
              <a:gd name="connsiteY15" fmla="*/ 3090214 h 4409757"/>
              <a:gd name="connsiteX16" fmla="*/ 8176756 w 8542964"/>
              <a:gd name="connsiteY16" fmla="*/ 3591147 h 4409757"/>
              <a:gd name="connsiteX17" fmla="*/ 7628116 w 8542964"/>
              <a:gd name="connsiteY17" fmla="*/ 3941004 h 4409757"/>
              <a:gd name="connsiteX18" fmla="*/ 5815218 w 8542964"/>
              <a:gd name="connsiteY18" fmla="*/ 4330618 h 4409757"/>
              <a:gd name="connsiteX19" fmla="*/ 2404109 w 8542964"/>
              <a:gd name="connsiteY19" fmla="*/ 4290861 h 4409757"/>
              <a:gd name="connsiteX0" fmla="*/ 2382142 w 8520997"/>
              <a:gd name="connsiteY0" fmla="*/ 4290861 h 4409757"/>
              <a:gd name="connsiteX1" fmla="*/ 553342 w 8520997"/>
              <a:gd name="connsiteY1" fmla="*/ 3137922 h 4409757"/>
              <a:gd name="connsiteX2" fmla="*/ 20604 w 8520997"/>
              <a:gd name="connsiteY2" fmla="*/ 2382548 h 4409757"/>
              <a:gd name="connsiteX3" fmla="*/ 154102 w 8520997"/>
              <a:gd name="connsiteY3" fmla="*/ 1755057 h 4409757"/>
              <a:gd name="connsiteX4" fmla="*/ 572592 w 8520997"/>
              <a:gd name="connsiteY4" fmla="*/ 1100399 h 4409757"/>
              <a:gd name="connsiteX5" fmla="*/ 1833502 w 8520997"/>
              <a:gd name="connsiteY5" fmla="*/ 959265 h 4409757"/>
              <a:gd name="connsiteX6" fmla="*/ 2721232 w 8520997"/>
              <a:gd name="connsiteY6" fmla="*/ 124047 h 4409757"/>
              <a:gd name="connsiteX7" fmla="*/ 3089808 w 8520997"/>
              <a:gd name="connsiteY7" fmla="*/ 6641 h 4409757"/>
              <a:gd name="connsiteX8" fmla="*/ 3474660 w 8520997"/>
              <a:gd name="connsiteY8" fmla="*/ 148190 h 4409757"/>
              <a:gd name="connsiteX9" fmla="*/ 4344498 w 8520997"/>
              <a:gd name="connsiteY9" fmla="*/ 525008 h 4409757"/>
              <a:gd name="connsiteX10" fmla="*/ 5422729 w 8520997"/>
              <a:gd name="connsiteY10" fmla="*/ 1013267 h 4409757"/>
              <a:gd name="connsiteX11" fmla="*/ 6620187 w 8520997"/>
              <a:gd name="connsiteY11" fmla="*/ 1476100 h 4409757"/>
              <a:gd name="connsiteX12" fmla="*/ 7701564 w 8520997"/>
              <a:gd name="connsiteY12" fmla="*/ 1937275 h 4409757"/>
              <a:gd name="connsiteX13" fmla="*/ 8122984 w 8520997"/>
              <a:gd name="connsiteY13" fmla="*/ 2183766 h 4409757"/>
              <a:gd name="connsiteX14" fmla="*/ 8488744 w 8520997"/>
              <a:gd name="connsiteY14" fmla="*/ 2525672 h 4409757"/>
              <a:gd name="connsiteX15" fmla="*/ 8464890 w 8520997"/>
              <a:gd name="connsiteY15" fmla="*/ 3090214 h 4409757"/>
              <a:gd name="connsiteX16" fmla="*/ 8154789 w 8520997"/>
              <a:gd name="connsiteY16" fmla="*/ 3591147 h 4409757"/>
              <a:gd name="connsiteX17" fmla="*/ 7606149 w 8520997"/>
              <a:gd name="connsiteY17" fmla="*/ 3941004 h 4409757"/>
              <a:gd name="connsiteX18" fmla="*/ 5793251 w 8520997"/>
              <a:gd name="connsiteY18" fmla="*/ 4330618 h 4409757"/>
              <a:gd name="connsiteX19" fmla="*/ 2382142 w 8520997"/>
              <a:gd name="connsiteY19" fmla="*/ 4290861 h 4409757"/>
              <a:gd name="connsiteX0" fmla="*/ 2382142 w 8520997"/>
              <a:gd name="connsiteY0" fmla="*/ 4284526 h 4403422"/>
              <a:gd name="connsiteX1" fmla="*/ 553342 w 8520997"/>
              <a:gd name="connsiteY1" fmla="*/ 3131587 h 4403422"/>
              <a:gd name="connsiteX2" fmla="*/ 20604 w 8520997"/>
              <a:gd name="connsiteY2" fmla="*/ 2376213 h 4403422"/>
              <a:gd name="connsiteX3" fmla="*/ 154102 w 8520997"/>
              <a:gd name="connsiteY3" fmla="*/ 1748722 h 4403422"/>
              <a:gd name="connsiteX4" fmla="*/ 572592 w 8520997"/>
              <a:gd name="connsiteY4" fmla="*/ 1094064 h 4403422"/>
              <a:gd name="connsiteX5" fmla="*/ 688096 w 8520997"/>
              <a:gd name="connsiteY5" fmla="*/ 515606 h 4403422"/>
              <a:gd name="connsiteX6" fmla="*/ 2721232 w 8520997"/>
              <a:gd name="connsiteY6" fmla="*/ 117712 h 4403422"/>
              <a:gd name="connsiteX7" fmla="*/ 3089808 w 8520997"/>
              <a:gd name="connsiteY7" fmla="*/ 306 h 4403422"/>
              <a:gd name="connsiteX8" fmla="*/ 3474660 w 8520997"/>
              <a:gd name="connsiteY8" fmla="*/ 141855 h 4403422"/>
              <a:gd name="connsiteX9" fmla="*/ 4344498 w 8520997"/>
              <a:gd name="connsiteY9" fmla="*/ 518673 h 4403422"/>
              <a:gd name="connsiteX10" fmla="*/ 5422729 w 8520997"/>
              <a:gd name="connsiteY10" fmla="*/ 1006932 h 4403422"/>
              <a:gd name="connsiteX11" fmla="*/ 6620187 w 8520997"/>
              <a:gd name="connsiteY11" fmla="*/ 1469765 h 4403422"/>
              <a:gd name="connsiteX12" fmla="*/ 7701564 w 8520997"/>
              <a:gd name="connsiteY12" fmla="*/ 1930940 h 4403422"/>
              <a:gd name="connsiteX13" fmla="*/ 8122984 w 8520997"/>
              <a:gd name="connsiteY13" fmla="*/ 2177431 h 4403422"/>
              <a:gd name="connsiteX14" fmla="*/ 8488744 w 8520997"/>
              <a:gd name="connsiteY14" fmla="*/ 2519337 h 4403422"/>
              <a:gd name="connsiteX15" fmla="*/ 8464890 w 8520997"/>
              <a:gd name="connsiteY15" fmla="*/ 3083879 h 4403422"/>
              <a:gd name="connsiteX16" fmla="*/ 8154789 w 8520997"/>
              <a:gd name="connsiteY16" fmla="*/ 3584812 h 4403422"/>
              <a:gd name="connsiteX17" fmla="*/ 7606149 w 8520997"/>
              <a:gd name="connsiteY17" fmla="*/ 3934669 h 4403422"/>
              <a:gd name="connsiteX18" fmla="*/ 5793251 w 8520997"/>
              <a:gd name="connsiteY18" fmla="*/ 4324283 h 4403422"/>
              <a:gd name="connsiteX19" fmla="*/ 2382142 w 8520997"/>
              <a:gd name="connsiteY19" fmla="*/ 4284526 h 4403422"/>
              <a:gd name="connsiteX0" fmla="*/ 2382142 w 8520997"/>
              <a:gd name="connsiteY0" fmla="*/ 4284274 h 4403170"/>
              <a:gd name="connsiteX1" fmla="*/ 553342 w 8520997"/>
              <a:gd name="connsiteY1" fmla="*/ 3131335 h 4403170"/>
              <a:gd name="connsiteX2" fmla="*/ 20604 w 8520997"/>
              <a:gd name="connsiteY2" fmla="*/ 2375961 h 4403170"/>
              <a:gd name="connsiteX3" fmla="*/ 154102 w 8520997"/>
              <a:gd name="connsiteY3" fmla="*/ 1748470 h 4403170"/>
              <a:gd name="connsiteX4" fmla="*/ 572592 w 8520997"/>
              <a:gd name="connsiteY4" fmla="*/ 1093812 h 4403170"/>
              <a:gd name="connsiteX5" fmla="*/ 688096 w 8520997"/>
              <a:gd name="connsiteY5" fmla="*/ 515354 h 4403170"/>
              <a:gd name="connsiteX6" fmla="*/ 1248567 w 8520997"/>
              <a:gd name="connsiteY6" fmla="*/ 153904 h 4403170"/>
              <a:gd name="connsiteX7" fmla="*/ 3089808 w 8520997"/>
              <a:gd name="connsiteY7" fmla="*/ 54 h 4403170"/>
              <a:gd name="connsiteX8" fmla="*/ 3474660 w 8520997"/>
              <a:gd name="connsiteY8" fmla="*/ 141603 h 4403170"/>
              <a:gd name="connsiteX9" fmla="*/ 4344498 w 8520997"/>
              <a:gd name="connsiteY9" fmla="*/ 518421 h 4403170"/>
              <a:gd name="connsiteX10" fmla="*/ 5422729 w 8520997"/>
              <a:gd name="connsiteY10" fmla="*/ 1006680 h 4403170"/>
              <a:gd name="connsiteX11" fmla="*/ 6620187 w 8520997"/>
              <a:gd name="connsiteY11" fmla="*/ 1469513 h 4403170"/>
              <a:gd name="connsiteX12" fmla="*/ 7701564 w 8520997"/>
              <a:gd name="connsiteY12" fmla="*/ 1930688 h 4403170"/>
              <a:gd name="connsiteX13" fmla="*/ 8122984 w 8520997"/>
              <a:gd name="connsiteY13" fmla="*/ 2177179 h 4403170"/>
              <a:gd name="connsiteX14" fmla="*/ 8488744 w 8520997"/>
              <a:gd name="connsiteY14" fmla="*/ 2519085 h 4403170"/>
              <a:gd name="connsiteX15" fmla="*/ 8464890 w 8520997"/>
              <a:gd name="connsiteY15" fmla="*/ 3083627 h 4403170"/>
              <a:gd name="connsiteX16" fmla="*/ 8154789 w 8520997"/>
              <a:gd name="connsiteY16" fmla="*/ 3584560 h 4403170"/>
              <a:gd name="connsiteX17" fmla="*/ 7606149 w 8520997"/>
              <a:gd name="connsiteY17" fmla="*/ 3934417 h 4403170"/>
              <a:gd name="connsiteX18" fmla="*/ 5793251 w 8520997"/>
              <a:gd name="connsiteY18" fmla="*/ 4324031 h 4403170"/>
              <a:gd name="connsiteX19" fmla="*/ 2382142 w 8520997"/>
              <a:gd name="connsiteY19" fmla="*/ 4284274 h 4403170"/>
              <a:gd name="connsiteX0" fmla="*/ 2382142 w 8520997"/>
              <a:gd name="connsiteY0" fmla="*/ 4212123 h 4331019"/>
              <a:gd name="connsiteX1" fmla="*/ 553342 w 8520997"/>
              <a:gd name="connsiteY1" fmla="*/ 3059184 h 4331019"/>
              <a:gd name="connsiteX2" fmla="*/ 20604 w 8520997"/>
              <a:gd name="connsiteY2" fmla="*/ 2303810 h 4331019"/>
              <a:gd name="connsiteX3" fmla="*/ 154102 w 8520997"/>
              <a:gd name="connsiteY3" fmla="*/ 1676319 h 4331019"/>
              <a:gd name="connsiteX4" fmla="*/ 572592 w 8520997"/>
              <a:gd name="connsiteY4" fmla="*/ 1021661 h 4331019"/>
              <a:gd name="connsiteX5" fmla="*/ 688096 w 8520997"/>
              <a:gd name="connsiteY5" fmla="*/ 443203 h 4331019"/>
              <a:gd name="connsiteX6" fmla="*/ 1248567 w 8520997"/>
              <a:gd name="connsiteY6" fmla="*/ 81753 h 4331019"/>
              <a:gd name="connsiteX7" fmla="*/ 1646018 w 8520997"/>
              <a:gd name="connsiteY7" fmla="*/ 790 h 4331019"/>
              <a:gd name="connsiteX8" fmla="*/ 3474660 w 8520997"/>
              <a:gd name="connsiteY8" fmla="*/ 69452 h 4331019"/>
              <a:gd name="connsiteX9" fmla="*/ 4344498 w 8520997"/>
              <a:gd name="connsiteY9" fmla="*/ 446270 h 4331019"/>
              <a:gd name="connsiteX10" fmla="*/ 5422729 w 8520997"/>
              <a:gd name="connsiteY10" fmla="*/ 934529 h 4331019"/>
              <a:gd name="connsiteX11" fmla="*/ 6620187 w 8520997"/>
              <a:gd name="connsiteY11" fmla="*/ 1397362 h 4331019"/>
              <a:gd name="connsiteX12" fmla="*/ 7701564 w 8520997"/>
              <a:gd name="connsiteY12" fmla="*/ 1858537 h 4331019"/>
              <a:gd name="connsiteX13" fmla="*/ 8122984 w 8520997"/>
              <a:gd name="connsiteY13" fmla="*/ 2105028 h 4331019"/>
              <a:gd name="connsiteX14" fmla="*/ 8488744 w 8520997"/>
              <a:gd name="connsiteY14" fmla="*/ 2446934 h 4331019"/>
              <a:gd name="connsiteX15" fmla="*/ 8464890 w 8520997"/>
              <a:gd name="connsiteY15" fmla="*/ 3011476 h 4331019"/>
              <a:gd name="connsiteX16" fmla="*/ 8154789 w 8520997"/>
              <a:gd name="connsiteY16" fmla="*/ 3512409 h 4331019"/>
              <a:gd name="connsiteX17" fmla="*/ 7606149 w 8520997"/>
              <a:gd name="connsiteY17" fmla="*/ 3862266 h 4331019"/>
              <a:gd name="connsiteX18" fmla="*/ 5793251 w 8520997"/>
              <a:gd name="connsiteY18" fmla="*/ 4251880 h 4331019"/>
              <a:gd name="connsiteX19" fmla="*/ 2382142 w 8520997"/>
              <a:gd name="connsiteY19" fmla="*/ 4212123 h 4331019"/>
              <a:gd name="connsiteX0" fmla="*/ 2382142 w 8520997"/>
              <a:gd name="connsiteY0" fmla="*/ 4215759 h 4334655"/>
              <a:gd name="connsiteX1" fmla="*/ 553342 w 8520997"/>
              <a:gd name="connsiteY1" fmla="*/ 3062820 h 4334655"/>
              <a:gd name="connsiteX2" fmla="*/ 20604 w 8520997"/>
              <a:gd name="connsiteY2" fmla="*/ 2307446 h 4334655"/>
              <a:gd name="connsiteX3" fmla="*/ 154102 w 8520997"/>
              <a:gd name="connsiteY3" fmla="*/ 1679955 h 4334655"/>
              <a:gd name="connsiteX4" fmla="*/ 572592 w 8520997"/>
              <a:gd name="connsiteY4" fmla="*/ 1025297 h 4334655"/>
              <a:gd name="connsiteX5" fmla="*/ 688096 w 8520997"/>
              <a:gd name="connsiteY5" fmla="*/ 446839 h 4334655"/>
              <a:gd name="connsiteX6" fmla="*/ 873182 w 8520997"/>
              <a:gd name="connsiteY6" fmla="*/ 140054 h 4334655"/>
              <a:gd name="connsiteX7" fmla="*/ 1646018 w 8520997"/>
              <a:gd name="connsiteY7" fmla="*/ 4426 h 4334655"/>
              <a:gd name="connsiteX8" fmla="*/ 3474660 w 8520997"/>
              <a:gd name="connsiteY8" fmla="*/ 73088 h 4334655"/>
              <a:gd name="connsiteX9" fmla="*/ 4344498 w 8520997"/>
              <a:gd name="connsiteY9" fmla="*/ 449906 h 4334655"/>
              <a:gd name="connsiteX10" fmla="*/ 5422729 w 8520997"/>
              <a:gd name="connsiteY10" fmla="*/ 938165 h 4334655"/>
              <a:gd name="connsiteX11" fmla="*/ 6620187 w 8520997"/>
              <a:gd name="connsiteY11" fmla="*/ 1400998 h 4334655"/>
              <a:gd name="connsiteX12" fmla="*/ 7701564 w 8520997"/>
              <a:gd name="connsiteY12" fmla="*/ 1862173 h 4334655"/>
              <a:gd name="connsiteX13" fmla="*/ 8122984 w 8520997"/>
              <a:gd name="connsiteY13" fmla="*/ 2108664 h 4334655"/>
              <a:gd name="connsiteX14" fmla="*/ 8488744 w 8520997"/>
              <a:gd name="connsiteY14" fmla="*/ 2450570 h 4334655"/>
              <a:gd name="connsiteX15" fmla="*/ 8464890 w 8520997"/>
              <a:gd name="connsiteY15" fmla="*/ 3015112 h 4334655"/>
              <a:gd name="connsiteX16" fmla="*/ 8154789 w 8520997"/>
              <a:gd name="connsiteY16" fmla="*/ 3516045 h 4334655"/>
              <a:gd name="connsiteX17" fmla="*/ 7606149 w 8520997"/>
              <a:gd name="connsiteY17" fmla="*/ 3865902 h 4334655"/>
              <a:gd name="connsiteX18" fmla="*/ 5793251 w 8520997"/>
              <a:gd name="connsiteY18" fmla="*/ 4255516 h 4334655"/>
              <a:gd name="connsiteX19" fmla="*/ 2382142 w 8520997"/>
              <a:gd name="connsiteY19" fmla="*/ 4215759 h 4334655"/>
              <a:gd name="connsiteX0" fmla="*/ 2382142 w 8520997"/>
              <a:gd name="connsiteY0" fmla="*/ 4530550 h 4649446"/>
              <a:gd name="connsiteX1" fmla="*/ 553342 w 8520997"/>
              <a:gd name="connsiteY1" fmla="*/ 3377611 h 4649446"/>
              <a:gd name="connsiteX2" fmla="*/ 20604 w 8520997"/>
              <a:gd name="connsiteY2" fmla="*/ 2622237 h 4649446"/>
              <a:gd name="connsiteX3" fmla="*/ 154102 w 8520997"/>
              <a:gd name="connsiteY3" fmla="*/ 1994746 h 4649446"/>
              <a:gd name="connsiteX4" fmla="*/ 572592 w 8520997"/>
              <a:gd name="connsiteY4" fmla="*/ 1340088 h 4649446"/>
              <a:gd name="connsiteX5" fmla="*/ 688096 w 8520997"/>
              <a:gd name="connsiteY5" fmla="*/ 761630 h 4649446"/>
              <a:gd name="connsiteX6" fmla="*/ 873182 w 8520997"/>
              <a:gd name="connsiteY6" fmla="*/ 454845 h 4649446"/>
              <a:gd name="connsiteX7" fmla="*/ 1126253 w 8520997"/>
              <a:gd name="connsiteY7" fmla="*/ 334 h 4649446"/>
              <a:gd name="connsiteX8" fmla="*/ 3474660 w 8520997"/>
              <a:gd name="connsiteY8" fmla="*/ 387879 h 4649446"/>
              <a:gd name="connsiteX9" fmla="*/ 4344498 w 8520997"/>
              <a:gd name="connsiteY9" fmla="*/ 764697 h 4649446"/>
              <a:gd name="connsiteX10" fmla="*/ 5422729 w 8520997"/>
              <a:gd name="connsiteY10" fmla="*/ 1252956 h 4649446"/>
              <a:gd name="connsiteX11" fmla="*/ 6620187 w 8520997"/>
              <a:gd name="connsiteY11" fmla="*/ 1715789 h 4649446"/>
              <a:gd name="connsiteX12" fmla="*/ 7701564 w 8520997"/>
              <a:gd name="connsiteY12" fmla="*/ 2176964 h 4649446"/>
              <a:gd name="connsiteX13" fmla="*/ 8122984 w 8520997"/>
              <a:gd name="connsiteY13" fmla="*/ 2423455 h 4649446"/>
              <a:gd name="connsiteX14" fmla="*/ 8488744 w 8520997"/>
              <a:gd name="connsiteY14" fmla="*/ 2765361 h 4649446"/>
              <a:gd name="connsiteX15" fmla="*/ 8464890 w 8520997"/>
              <a:gd name="connsiteY15" fmla="*/ 3329903 h 4649446"/>
              <a:gd name="connsiteX16" fmla="*/ 8154789 w 8520997"/>
              <a:gd name="connsiteY16" fmla="*/ 3830836 h 4649446"/>
              <a:gd name="connsiteX17" fmla="*/ 7606149 w 8520997"/>
              <a:gd name="connsiteY17" fmla="*/ 4180693 h 4649446"/>
              <a:gd name="connsiteX18" fmla="*/ 5793251 w 8520997"/>
              <a:gd name="connsiteY18" fmla="*/ 4570307 h 4649446"/>
              <a:gd name="connsiteX19" fmla="*/ 2382142 w 8520997"/>
              <a:gd name="connsiteY19" fmla="*/ 4530550 h 4649446"/>
              <a:gd name="connsiteX0" fmla="*/ 2382142 w 8520997"/>
              <a:gd name="connsiteY0" fmla="*/ 4531813 h 4650709"/>
              <a:gd name="connsiteX1" fmla="*/ 553342 w 8520997"/>
              <a:gd name="connsiteY1" fmla="*/ 3378874 h 4650709"/>
              <a:gd name="connsiteX2" fmla="*/ 20604 w 8520997"/>
              <a:gd name="connsiteY2" fmla="*/ 2623500 h 4650709"/>
              <a:gd name="connsiteX3" fmla="*/ 154102 w 8520997"/>
              <a:gd name="connsiteY3" fmla="*/ 1996009 h 4650709"/>
              <a:gd name="connsiteX4" fmla="*/ 572592 w 8520997"/>
              <a:gd name="connsiteY4" fmla="*/ 1341351 h 4650709"/>
              <a:gd name="connsiteX5" fmla="*/ 688096 w 8520997"/>
              <a:gd name="connsiteY5" fmla="*/ 762893 h 4650709"/>
              <a:gd name="connsiteX6" fmla="*/ 873182 w 8520997"/>
              <a:gd name="connsiteY6" fmla="*/ 456108 h 4650709"/>
              <a:gd name="connsiteX7" fmla="*/ 1126253 w 8520997"/>
              <a:gd name="connsiteY7" fmla="*/ 1597 h 4650709"/>
              <a:gd name="connsiteX8" fmla="*/ 3503536 w 8520997"/>
              <a:gd name="connsiteY8" fmla="*/ 626027 h 4650709"/>
              <a:gd name="connsiteX9" fmla="*/ 4344498 w 8520997"/>
              <a:gd name="connsiteY9" fmla="*/ 765960 h 4650709"/>
              <a:gd name="connsiteX10" fmla="*/ 5422729 w 8520997"/>
              <a:gd name="connsiteY10" fmla="*/ 1254219 h 4650709"/>
              <a:gd name="connsiteX11" fmla="*/ 6620187 w 8520997"/>
              <a:gd name="connsiteY11" fmla="*/ 1717052 h 4650709"/>
              <a:gd name="connsiteX12" fmla="*/ 7701564 w 8520997"/>
              <a:gd name="connsiteY12" fmla="*/ 2178227 h 4650709"/>
              <a:gd name="connsiteX13" fmla="*/ 8122984 w 8520997"/>
              <a:gd name="connsiteY13" fmla="*/ 2424718 h 4650709"/>
              <a:gd name="connsiteX14" fmla="*/ 8488744 w 8520997"/>
              <a:gd name="connsiteY14" fmla="*/ 2766624 h 4650709"/>
              <a:gd name="connsiteX15" fmla="*/ 8464890 w 8520997"/>
              <a:gd name="connsiteY15" fmla="*/ 3331166 h 4650709"/>
              <a:gd name="connsiteX16" fmla="*/ 8154789 w 8520997"/>
              <a:gd name="connsiteY16" fmla="*/ 3832099 h 4650709"/>
              <a:gd name="connsiteX17" fmla="*/ 7606149 w 8520997"/>
              <a:gd name="connsiteY17" fmla="*/ 4181956 h 4650709"/>
              <a:gd name="connsiteX18" fmla="*/ 5793251 w 8520997"/>
              <a:gd name="connsiteY18" fmla="*/ 4571570 h 4650709"/>
              <a:gd name="connsiteX19" fmla="*/ 2382142 w 8520997"/>
              <a:gd name="connsiteY19" fmla="*/ 4531813 h 4650709"/>
              <a:gd name="connsiteX0" fmla="*/ 2382142 w 8520997"/>
              <a:gd name="connsiteY0" fmla="*/ 4531813 h 4650709"/>
              <a:gd name="connsiteX1" fmla="*/ 553342 w 8520997"/>
              <a:gd name="connsiteY1" fmla="*/ 3378874 h 4650709"/>
              <a:gd name="connsiteX2" fmla="*/ 20604 w 8520997"/>
              <a:gd name="connsiteY2" fmla="*/ 2623500 h 4650709"/>
              <a:gd name="connsiteX3" fmla="*/ 154102 w 8520997"/>
              <a:gd name="connsiteY3" fmla="*/ 1996009 h 4650709"/>
              <a:gd name="connsiteX4" fmla="*/ 572592 w 8520997"/>
              <a:gd name="connsiteY4" fmla="*/ 1341351 h 4650709"/>
              <a:gd name="connsiteX5" fmla="*/ 688096 w 8520997"/>
              <a:gd name="connsiteY5" fmla="*/ 762893 h 4650709"/>
              <a:gd name="connsiteX6" fmla="*/ 873182 w 8520997"/>
              <a:gd name="connsiteY6" fmla="*/ 456108 h 4650709"/>
              <a:gd name="connsiteX7" fmla="*/ 1126253 w 8520997"/>
              <a:gd name="connsiteY7" fmla="*/ 1597 h 4650709"/>
              <a:gd name="connsiteX8" fmla="*/ 3503536 w 8520997"/>
              <a:gd name="connsiteY8" fmla="*/ 626027 h 4650709"/>
              <a:gd name="connsiteX9" fmla="*/ 4450376 w 8520997"/>
              <a:gd name="connsiteY9" fmla="*/ 1230617 h 4650709"/>
              <a:gd name="connsiteX10" fmla="*/ 5422729 w 8520997"/>
              <a:gd name="connsiteY10" fmla="*/ 1254219 h 4650709"/>
              <a:gd name="connsiteX11" fmla="*/ 6620187 w 8520997"/>
              <a:gd name="connsiteY11" fmla="*/ 1717052 h 4650709"/>
              <a:gd name="connsiteX12" fmla="*/ 7701564 w 8520997"/>
              <a:gd name="connsiteY12" fmla="*/ 2178227 h 4650709"/>
              <a:gd name="connsiteX13" fmla="*/ 8122984 w 8520997"/>
              <a:gd name="connsiteY13" fmla="*/ 2424718 h 4650709"/>
              <a:gd name="connsiteX14" fmla="*/ 8488744 w 8520997"/>
              <a:gd name="connsiteY14" fmla="*/ 2766624 h 4650709"/>
              <a:gd name="connsiteX15" fmla="*/ 8464890 w 8520997"/>
              <a:gd name="connsiteY15" fmla="*/ 3331166 h 4650709"/>
              <a:gd name="connsiteX16" fmla="*/ 8154789 w 8520997"/>
              <a:gd name="connsiteY16" fmla="*/ 3832099 h 4650709"/>
              <a:gd name="connsiteX17" fmla="*/ 7606149 w 8520997"/>
              <a:gd name="connsiteY17" fmla="*/ 4181956 h 4650709"/>
              <a:gd name="connsiteX18" fmla="*/ 5793251 w 8520997"/>
              <a:gd name="connsiteY18" fmla="*/ 4571570 h 4650709"/>
              <a:gd name="connsiteX19" fmla="*/ 2382142 w 8520997"/>
              <a:gd name="connsiteY19" fmla="*/ 4531813 h 4650709"/>
              <a:gd name="connsiteX0" fmla="*/ 2382142 w 8520997"/>
              <a:gd name="connsiteY0" fmla="*/ 4531813 h 4650709"/>
              <a:gd name="connsiteX1" fmla="*/ 553342 w 8520997"/>
              <a:gd name="connsiteY1" fmla="*/ 3378874 h 4650709"/>
              <a:gd name="connsiteX2" fmla="*/ 20604 w 8520997"/>
              <a:gd name="connsiteY2" fmla="*/ 2623500 h 4650709"/>
              <a:gd name="connsiteX3" fmla="*/ 154102 w 8520997"/>
              <a:gd name="connsiteY3" fmla="*/ 1996009 h 4650709"/>
              <a:gd name="connsiteX4" fmla="*/ 572592 w 8520997"/>
              <a:gd name="connsiteY4" fmla="*/ 1341351 h 4650709"/>
              <a:gd name="connsiteX5" fmla="*/ 688096 w 8520997"/>
              <a:gd name="connsiteY5" fmla="*/ 762893 h 4650709"/>
              <a:gd name="connsiteX6" fmla="*/ 873182 w 8520997"/>
              <a:gd name="connsiteY6" fmla="*/ 456108 h 4650709"/>
              <a:gd name="connsiteX7" fmla="*/ 1126253 w 8520997"/>
              <a:gd name="connsiteY7" fmla="*/ 1597 h 4650709"/>
              <a:gd name="connsiteX8" fmla="*/ 3503536 w 8520997"/>
              <a:gd name="connsiteY8" fmla="*/ 626027 h 4650709"/>
              <a:gd name="connsiteX9" fmla="*/ 4450376 w 8520997"/>
              <a:gd name="connsiteY9" fmla="*/ 1230617 h 4650709"/>
              <a:gd name="connsiteX10" fmla="*/ 5644110 w 8520997"/>
              <a:gd name="connsiteY10" fmla="*/ 1518436 h 4650709"/>
              <a:gd name="connsiteX11" fmla="*/ 6620187 w 8520997"/>
              <a:gd name="connsiteY11" fmla="*/ 1717052 h 4650709"/>
              <a:gd name="connsiteX12" fmla="*/ 7701564 w 8520997"/>
              <a:gd name="connsiteY12" fmla="*/ 2178227 h 4650709"/>
              <a:gd name="connsiteX13" fmla="*/ 8122984 w 8520997"/>
              <a:gd name="connsiteY13" fmla="*/ 2424718 h 4650709"/>
              <a:gd name="connsiteX14" fmla="*/ 8488744 w 8520997"/>
              <a:gd name="connsiteY14" fmla="*/ 2766624 h 4650709"/>
              <a:gd name="connsiteX15" fmla="*/ 8464890 w 8520997"/>
              <a:gd name="connsiteY15" fmla="*/ 3331166 h 4650709"/>
              <a:gd name="connsiteX16" fmla="*/ 8154789 w 8520997"/>
              <a:gd name="connsiteY16" fmla="*/ 3832099 h 4650709"/>
              <a:gd name="connsiteX17" fmla="*/ 7606149 w 8520997"/>
              <a:gd name="connsiteY17" fmla="*/ 4181956 h 4650709"/>
              <a:gd name="connsiteX18" fmla="*/ 5793251 w 8520997"/>
              <a:gd name="connsiteY18" fmla="*/ 4571570 h 4650709"/>
              <a:gd name="connsiteX19" fmla="*/ 2382142 w 8520997"/>
              <a:gd name="connsiteY19" fmla="*/ 4531813 h 4650709"/>
              <a:gd name="connsiteX0" fmla="*/ 2382142 w 8520997"/>
              <a:gd name="connsiteY0" fmla="*/ 4532698 h 4651594"/>
              <a:gd name="connsiteX1" fmla="*/ 553342 w 8520997"/>
              <a:gd name="connsiteY1" fmla="*/ 3379759 h 4651594"/>
              <a:gd name="connsiteX2" fmla="*/ 20604 w 8520997"/>
              <a:gd name="connsiteY2" fmla="*/ 2624385 h 4651594"/>
              <a:gd name="connsiteX3" fmla="*/ 154102 w 8520997"/>
              <a:gd name="connsiteY3" fmla="*/ 1996894 h 4651594"/>
              <a:gd name="connsiteX4" fmla="*/ 572592 w 8520997"/>
              <a:gd name="connsiteY4" fmla="*/ 1342236 h 4651594"/>
              <a:gd name="connsiteX5" fmla="*/ 688096 w 8520997"/>
              <a:gd name="connsiteY5" fmla="*/ 763778 h 4651594"/>
              <a:gd name="connsiteX6" fmla="*/ 873182 w 8520997"/>
              <a:gd name="connsiteY6" fmla="*/ 456993 h 4651594"/>
              <a:gd name="connsiteX7" fmla="*/ 1126253 w 8520997"/>
              <a:gd name="connsiteY7" fmla="*/ 2482 h 4651594"/>
              <a:gd name="connsiteX8" fmla="*/ 3051149 w 8520997"/>
              <a:gd name="connsiteY8" fmla="*/ 672467 h 4651594"/>
              <a:gd name="connsiteX9" fmla="*/ 4450376 w 8520997"/>
              <a:gd name="connsiteY9" fmla="*/ 1231502 h 4651594"/>
              <a:gd name="connsiteX10" fmla="*/ 5644110 w 8520997"/>
              <a:gd name="connsiteY10" fmla="*/ 1519321 h 4651594"/>
              <a:gd name="connsiteX11" fmla="*/ 6620187 w 8520997"/>
              <a:gd name="connsiteY11" fmla="*/ 1717937 h 4651594"/>
              <a:gd name="connsiteX12" fmla="*/ 7701564 w 8520997"/>
              <a:gd name="connsiteY12" fmla="*/ 2179112 h 4651594"/>
              <a:gd name="connsiteX13" fmla="*/ 8122984 w 8520997"/>
              <a:gd name="connsiteY13" fmla="*/ 2425603 h 4651594"/>
              <a:gd name="connsiteX14" fmla="*/ 8488744 w 8520997"/>
              <a:gd name="connsiteY14" fmla="*/ 2767509 h 4651594"/>
              <a:gd name="connsiteX15" fmla="*/ 8464890 w 8520997"/>
              <a:gd name="connsiteY15" fmla="*/ 3332051 h 4651594"/>
              <a:gd name="connsiteX16" fmla="*/ 8154789 w 8520997"/>
              <a:gd name="connsiteY16" fmla="*/ 3832984 h 4651594"/>
              <a:gd name="connsiteX17" fmla="*/ 7606149 w 8520997"/>
              <a:gd name="connsiteY17" fmla="*/ 4182841 h 4651594"/>
              <a:gd name="connsiteX18" fmla="*/ 5793251 w 8520997"/>
              <a:gd name="connsiteY18" fmla="*/ 4572455 h 4651594"/>
              <a:gd name="connsiteX19" fmla="*/ 2382142 w 8520997"/>
              <a:gd name="connsiteY19" fmla="*/ 4532698 h 4651594"/>
              <a:gd name="connsiteX0" fmla="*/ 2382142 w 8520997"/>
              <a:gd name="connsiteY0" fmla="*/ 4532698 h 4651594"/>
              <a:gd name="connsiteX1" fmla="*/ 553342 w 8520997"/>
              <a:gd name="connsiteY1" fmla="*/ 3379759 h 4651594"/>
              <a:gd name="connsiteX2" fmla="*/ 20604 w 8520997"/>
              <a:gd name="connsiteY2" fmla="*/ 2624385 h 4651594"/>
              <a:gd name="connsiteX3" fmla="*/ 154102 w 8520997"/>
              <a:gd name="connsiteY3" fmla="*/ 1996894 h 4651594"/>
              <a:gd name="connsiteX4" fmla="*/ 572592 w 8520997"/>
              <a:gd name="connsiteY4" fmla="*/ 1342236 h 4651594"/>
              <a:gd name="connsiteX5" fmla="*/ 688096 w 8520997"/>
              <a:gd name="connsiteY5" fmla="*/ 763778 h 4651594"/>
              <a:gd name="connsiteX6" fmla="*/ 873182 w 8520997"/>
              <a:gd name="connsiteY6" fmla="*/ 456993 h 4651594"/>
              <a:gd name="connsiteX7" fmla="*/ 1126253 w 8520997"/>
              <a:gd name="connsiteY7" fmla="*/ 2482 h 4651594"/>
              <a:gd name="connsiteX8" fmla="*/ 3051149 w 8520997"/>
              <a:gd name="connsiteY8" fmla="*/ 672467 h 4651594"/>
              <a:gd name="connsiteX9" fmla="*/ 4464329 w 8520997"/>
              <a:gd name="connsiteY9" fmla="*/ 1179759 h 4651594"/>
              <a:gd name="connsiteX10" fmla="*/ 4450376 w 8520997"/>
              <a:gd name="connsiteY10" fmla="*/ 1231502 h 4651594"/>
              <a:gd name="connsiteX11" fmla="*/ 5644110 w 8520997"/>
              <a:gd name="connsiteY11" fmla="*/ 1519321 h 4651594"/>
              <a:gd name="connsiteX12" fmla="*/ 6620187 w 8520997"/>
              <a:gd name="connsiteY12" fmla="*/ 1717937 h 4651594"/>
              <a:gd name="connsiteX13" fmla="*/ 7701564 w 8520997"/>
              <a:gd name="connsiteY13" fmla="*/ 2179112 h 4651594"/>
              <a:gd name="connsiteX14" fmla="*/ 8122984 w 8520997"/>
              <a:gd name="connsiteY14" fmla="*/ 2425603 h 4651594"/>
              <a:gd name="connsiteX15" fmla="*/ 8488744 w 8520997"/>
              <a:gd name="connsiteY15" fmla="*/ 2767509 h 4651594"/>
              <a:gd name="connsiteX16" fmla="*/ 8464890 w 8520997"/>
              <a:gd name="connsiteY16" fmla="*/ 3332051 h 4651594"/>
              <a:gd name="connsiteX17" fmla="*/ 8154789 w 8520997"/>
              <a:gd name="connsiteY17" fmla="*/ 3832984 h 4651594"/>
              <a:gd name="connsiteX18" fmla="*/ 7606149 w 8520997"/>
              <a:gd name="connsiteY18" fmla="*/ 4182841 h 4651594"/>
              <a:gd name="connsiteX19" fmla="*/ 5793251 w 8520997"/>
              <a:gd name="connsiteY19" fmla="*/ 4572455 h 4651594"/>
              <a:gd name="connsiteX20" fmla="*/ 2382142 w 8520997"/>
              <a:gd name="connsiteY20" fmla="*/ 4532698 h 4651594"/>
              <a:gd name="connsiteX0" fmla="*/ 2382142 w 8520997"/>
              <a:gd name="connsiteY0" fmla="*/ 4532698 h 4651594"/>
              <a:gd name="connsiteX1" fmla="*/ 553342 w 8520997"/>
              <a:gd name="connsiteY1" fmla="*/ 3379759 h 4651594"/>
              <a:gd name="connsiteX2" fmla="*/ 20604 w 8520997"/>
              <a:gd name="connsiteY2" fmla="*/ 2624385 h 4651594"/>
              <a:gd name="connsiteX3" fmla="*/ 154102 w 8520997"/>
              <a:gd name="connsiteY3" fmla="*/ 1996894 h 4651594"/>
              <a:gd name="connsiteX4" fmla="*/ 572592 w 8520997"/>
              <a:gd name="connsiteY4" fmla="*/ 1342236 h 4651594"/>
              <a:gd name="connsiteX5" fmla="*/ 688096 w 8520997"/>
              <a:gd name="connsiteY5" fmla="*/ 763778 h 4651594"/>
              <a:gd name="connsiteX6" fmla="*/ 873182 w 8520997"/>
              <a:gd name="connsiteY6" fmla="*/ 456993 h 4651594"/>
              <a:gd name="connsiteX7" fmla="*/ 1126253 w 8520997"/>
              <a:gd name="connsiteY7" fmla="*/ 2482 h 4651594"/>
              <a:gd name="connsiteX8" fmla="*/ 3051149 w 8520997"/>
              <a:gd name="connsiteY8" fmla="*/ 672467 h 4651594"/>
              <a:gd name="connsiteX9" fmla="*/ 4464329 w 8520997"/>
              <a:gd name="connsiteY9" fmla="*/ 1179759 h 4651594"/>
              <a:gd name="connsiteX10" fmla="*/ 4450376 w 8520997"/>
              <a:gd name="connsiteY10" fmla="*/ 1231502 h 4651594"/>
              <a:gd name="connsiteX11" fmla="*/ 5798114 w 8520997"/>
              <a:gd name="connsiteY11" fmla="*/ 1528432 h 4651594"/>
              <a:gd name="connsiteX12" fmla="*/ 6620187 w 8520997"/>
              <a:gd name="connsiteY12" fmla="*/ 1717937 h 4651594"/>
              <a:gd name="connsiteX13" fmla="*/ 7701564 w 8520997"/>
              <a:gd name="connsiteY13" fmla="*/ 2179112 h 4651594"/>
              <a:gd name="connsiteX14" fmla="*/ 8122984 w 8520997"/>
              <a:gd name="connsiteY14" fmla="*/ 2425603 h 4651594"/>
              <a:gd name="connsiteX15" fmla="*/ 8488744 w 8520997"/>
              <a:gd name="connsiteY15" fmla="*/ 2767509 h 4651594"/>
              <a:gd name="connsiteX16" fmla="*/ 8464890 w 8520997"/>
              <a:gd name="connsiteY16" fmla="*/ 3332051 h 4651594"/>
              <a:gd name="connsiteX17" fmla="*/ 8154789 w 8520997"/>
              <a:gd name="connsiteY17" fmla="*/ 3832984 h 4651594"/>
              <a:gd name="connsiteX18" fmla="*/ 7606149 w 8520997"/>
              <a:gd name="connsiteY18" fmla="*/ 4182841 h 4651594"/>
              <a:gd name="connsiteX19" fmla="*/ 5793251 w 8520997"/>
              <a:gd name="connsiteY19" fmla="*/ 4572455 h 4651594"/>
              <a:gd name="connsiteX20" fmla="*/ 2382142 w 8520997"/>
              <a:gd name="connsiteY20" fmla="*/ 4532698 h 4651594"/>
              <a:gd name="connsiteX0" fmla="*/ 2382142 w 8520997"/>
              <a:gd name="connsiteY0" fmla="*/ 4532698 h 4651594"/>
              <a:gd name="connsiteX1" fmla="*/ 553342 w 8520997"/>
              <a:gd name="connsiteY1" fmla="*/ 3379759 h 4651594"/>
              <a:gd name="connsiteX2" fmla="*/ 20604 w 8520997"/>
              <a:gd name="connsiteY2" fmla="*/ 2624385 h 4651594"/>
              <a:gd name="connsiteX3" fmla="*/ 154102 w 8520997"/>
              <a:gd name="connsiteY3" fmla="*/ 1996894 h 4651594"/>
              <a:gd name="connsiteX4" fmla="*/ 572592 w 8520997"/>
              <a:gd name="connsiteY4" fmla="*/ 1342236 h 4651594"/>
              <a:gd name="connsiteX5" fmla="*/ 688096 w 8520997"/>
              <a:gd name="connsiteY5" fmla="*/ 763778 h 4651594"/>
              <a:gd name="connsiteX6" fmla="*/ 873182 w 8520997"/>
              <a:gd name="connsiteY6" fmla="*/ 456993 h 4651594"/>
              <a:gd name="connsiteX7" fmla="*/ 1126253 w 8520997"/>
              <a:gd name="connsiteY7" fmla="*/ 2482 h 4651594"/>
              <a:gd name="connsiteX8" fmla="*/ 3051149 w 8520997"/>
              <a:gd name="connsiteY8" fmla="*/ 672467 h 4651594"/>
              <a:gd name="connsiteX9" fmla="*/ 4464329 w 8520997"/>
              <a:gd name="connsiteY9" fmla="*/ 1179759 h 4651594"/>
              <a:gd name="connsiteX10" fmla="*/ 4825761 w 8520997"/>
              <a:gd name="connsiteY10" fmla="*/ 1277056 h 4651594"/>
              <a:gd name="connsiteX11" fmla="*/ 5798114 w 8520997"/>
              <a:gd name="connsiteY11" fmla="*/ 1528432 h 4651594"/>
              <a:gd name="connsiteX12" fmla="*/ 6620187 w 8520997"/>
              <a:gd name="connsiteY12" fmla="*/ 1717937 h 4651594"/>
              <a:gd name="connsiteX13" fmla="*/ 7701564 w 8520997"/>
              <a:gd name="connsiteY13" fmla="*/ 2179112 h 4651594"/>
              <a:gd name="connsiteX14" fmla="*/ 8122984 w 8520997"/>
              <a:gd name="connsiteY14" fmla="*/ 2425603 h 4651594"/>
              <a:gd name="connsiteX15" fmla="*/ 8488744 w 8520997"/>
              <a:gd name="connsiteY15" fmla="*/ 2767509 h 4651594"/>
              <a:gd name="connsiteX16" fmla="*/ 8464890 w 8520997"/>
              <a:gd name="connsiteY16" fmla="*/ 3332051 h 4651594"/>
              <a:gd name="connsiteX17" fmla="*/ 8154789 w 8520997"/>
              <a:gd name="connsiteY17" fmla="*/ 3832984 h 4651594"/>
              <a:gd name="connsiteX18" fmla="*/ 7606149 w 8520997"/>
              <a:gd name="connsiteY18" fmla="*/ 4182841 h 4651594"/>
              <a:gd name="connsiteX19" fmla="*/ 5793251 w 8520997"/>
              <a:gd name="connsiteY19" fmla="*/ 4572455 h 4651594"/>
              <a:gd name="connsiteX20" fmla="*/ 2382142 w 8520997"/>
              <a:gd name="connsiteY20" fmla="*/ 4532698 h 4651594"/>
              <a:gd name="connsiteX0" fmla="*/ 2382142 w 8520997"/>
              <a:gd name="connsiteY0" fmla="*/ 4532698 h 4651594"/>
              <a:gd name="connsiteX1" fmla="*/ 553342 w 8520997"/>
              <a:gd name="connsiteY1" fmla="*/ 3379759 h 4651594"/>
              <a:gd name="connsiteX2" fmla="*/ 20604 w 8520997"/>
              <a:gd name="connsiteY2" fmla="*/ 2624385 h 4651594"/>
              <a:gd name="connsiteX3" fmla="*/ 154102 w 8520997"/>
              <a:gd name="connsiteY3" fmla="*/ 1996894 h 4651594"/>
              <a:gd name="connsiteX4" fmla="*/ 572592 w 8520997"/>
              <a:gd name="connsiteY4" fmla="*/ 1342236 h 4651594"/>
              <a:gd name="connsiteX5" fmla="*/ 688096 w 8520997"/>
              <a:gd name="connsiteY5" fmla="*/ 763778 h 4651594"/>
              <a:gd name="connsiteX6" fmla="*/ 873182 w 8520997"/>
              <a:gd name="connsiteY6" fmla="*/ 456993 h 4651594"/>
              <a:gd name="connsiteX7" fmla="*/ 1126253 w 8520997"/>
              <a:gd name="connsiteY7" fmla="*/ 2482 h 4651594"/>
              <a:gd name="connsiteX8" fmla="*/ 3051149 w 8520997"/>
              <a:gd name="connsiteY8" fmla="*/ 672467 h 4651594"/>
              <a:gd name="connsiteX9" fmla="*/ 4464329 w 8520997"/>
              <a:gd name="connsiteY9" fmla="*/ 1179759 h 4651594"/>
              <a:gd name="connsiteX10" fmla="*/ 4825761 w 8520997"/>
              <a:gd name="connsiteY10" fmla="*/ 1277056 h 4651594"/>
              <a:gd name="connsiteX11" fmla="*/ 5798114 w 8520997"/>
              <a:gd name="connsiteY11" fmla="*/ 1528432 h 4651594"/>
              <a:gd name="connsiteX12" fmla="*/ 6620187 w 8520997"/>
              <a:gd name="connsiteY12" fmla="*/ 1717937 h 4651594"/>
              <a:gd name="connsiteX13" fmla="*/ 7701564 w 8520997"/>
              <a:gd name="connsiteY13" fmla="*/ 2179112 h 4651594"/>
              <a:gd name="connsiteX14" fmla="*/ 8122984 w 8520997"/>
              <a:gd name="connsiteY14" fmla="*/ 2425603 h 4651594"/>
              <a:gd name="connsiteX15" fmla="*/ 8488744 w 8520997"/>
              <a:gd name="connsiteY15" fmla="*/ 2767509 h 4651594"/>
              <a:gd name="connsiteX16" fmla="*/ 8464890 w 8520997"/>
              <a:gd name="connsiteY16" fmla="*/ 3332051 h 4651594"/>
              <a:gd name="connsiteX17" fmla="*/ 8154789 w 8520997"/>
              <a:gd name="connsiteY17" fmla="*/ 3832984 h 4651594"/>
              <a:gd name="connsiteX18" fmla="*/ 7606149 w 8520997"/>
              <a:gd name="connsiteY18" fmla="*/ 4182841 h 4651594"/>
              <a:gd name="connsiteX19" fmla="*/ 5793251 w 8520997"/>
              <a:gd name="connsiteY19" fmla="*/ 4572455 h 4651594"/>
              <a:gd name="connsiteX20" fmla="*/ 2382142 w 8520997"/>
              <a:gd name="connsiteY20" fmla="*/ 4532698 h 4651594"/>
              <a:gd name="connsiteX0" fmla="*/ 2382142 w 8520997"/>
              <a:gd name="connsiteY0" fmla="*/ 4532698 h 4651594"/>
              <a:gd name="connsiteX1" fmla="*/ 553342 w 8520997"/>
              <a:gd name="connsiteY1" fmla="*/ 3379759 h 4651594"/>
              <a:gd name="connsiteX2" fmla="*/ 20604 w 8520997"/>
              <a:gd name="connsiteY2" fmla="*/ 2624385 h 4651594"/>
              <a:gd name="connsiteX3" fmla="*/ 154102 w 8520997"/>
              <a:gd name="connsiteY3" fmla="*/ 1996894 h 4651594"/>
              <a:gd name="connsiteX4" fmla="*/ 572592 w 8520997"/>
              <a:gd name="connsiteY4" fmla="*/ 1342236 h 4651594"/>
              <a:gd name="connsiteX5" fmla="*/ 688096 w 8520997"/>
              <a:gd name="connsiteY5" fmla="*/ 763778 h 4651594"/>
              <a:gd name="connsiteX6" fmla="*/ 873182 w 8520997"/>
              <a:gd name="connsiteY6" fmla="*/ 456993 h 4651594"/>
              <a:gd name="connsiteX7" fmla="*/ 1126253 w 8520997"/>
              <a:gd name="connsiteY7" fmla="*/ 2482 h 4651594"/>
              <a:gd name="connsiteX8" fmla="*/ 3051149 w 8520997"/>
              <a:gd name="connsiteY8" fmla="*/ 672467 h 4651594"/>
              <a:gd name="connsiteX9" fmla="*/ 4464329 w 8520997"/>
              <a:gd name="connsiteY9" fmla="*/ 1179759 h 4651594"/>
              <a:gd name="connsiteX10" fmla="*/ 4825761 w 8520997"/>
              <a:gd name="connsiteY10" fmla="*/ 1277056 h 4651594"/>
              <a:gd name="connsiteX11" fmla="*/ 5798114 w 8520997"/>
              <a:gd name="connsiteY11" fmla="*/ 1528432 h 4651594"/>
              <a:gd name="connsiteX12" fmla="*/ 6822318 w 8520997"/>
              <a:gd name="connsiteY12" fmla="*/ 1872823 h 4651594"/>
              <a:gd name="connsiteX13" fmla="*/ 7701564 w 8520997"/>
              <a:gd name="connsiteY13" fmla="*/ 2179112 h 4651594"/>
              <a:gd name="connsiteX14" fmla="*/ 8122984 w 8520997"/>
              <a:gd name="connsiteY14" fmla="*/ 2425603 h 4651594"/>
              <a:gd name="connsiteX15" fmla="*/ 8488744 w 8520997"/>
              <a:gd name="connsiteY15" fmla="*/ 2767509 h 4651594"/>
              <a:gd name="connsiteX16" fmla="*/ 8464890 w 8520997"/>
              <a:gd name="connsiteY16" fmla="*/ 3332051 h 4651594"/>
              <a:gd name="connsiteX17" fmla="*/ 8154789 w 8520997"/>
              <a:gd name="connsiteY17" fmla="*/ 3832984 h 4651594"/>
              <a:gd name="connsiteX18" fmla="*/ 7606149 w 8520997"/>
              <a:gd name="connsiteY18" fmla="*/ 4182841 h 4651594"/>
              <a:gd name="connsiteX19" fmla="*/ 5793251 w 8520997"/>
              <a:gd name="connsiteY19" fmla="*/ 4572455 h 4651594"/>
              <a:gd name="connsiteX20" fmla="*/ 2382142 w 8520997"/>
              <a:gd name="connsiteY20" fmla="*/ 4532698 h 4651594"/>
              <a:gd name="connsiteX0" fmla="*/ 2382142 w 8520997"/>
              <a:gd name="connsiteY0" fmla="*/ 4532698 h 4651594"/>
              <a:gd name="connsiteX1" fmla="*/ 553342 w 8520997"/>
              <a:gd name="connsiteY1" fmla="*/ 3379759 h 4651594"/>
              <a:gd name="connsiteX2" fmla="*/ 20604 w 8520997"/>
              <a:gd name="connsiteY2" fmla="*/ 2624385 h 4651594"/>
              <a:gd name="connsiteX3" fmla="*/ 154102 w 8520997"/>
              <a:gd name="connsiteY3" fmla="*/ 1996894 h 4651594"/>
              <a:gd name="connsiteX4" fmla="*/ 572592 w 8520997"/>
              <a:gd name="connsiteY4" fmla="*/ 1342236 h 4651594"/>
              <a:gd name="connsiteX5" fmla="*/ 688096 w 8520997"/>
              <a:gd name="connsiteY5" fmla="*/ 763778 h 4651594"/>
              <a:gd name="connsiteX6" fmla="*/ 873182 w 8520997"/>
              <a:gd name="connsiteY6" fmla="*/ 456993 h 4651594"/>
              <a:gd name="connsiteX7" fmla="*/ 1126253 w 8520997"/>
              <a:gd name="connsiteY7" fmla="*/ 2482 h 4651594"/>
              <a:gd name="connsiteX8" fmla="*/ 3051149 w 8520997"/>
              <a:gd name="connsiteY8" fmla="*/ 672467 h 4651594"/>
              <a:gd name="connsiteX9" fmla="*/ 4464329 w 8520997"/>
              <a:gd name="connsiteY9" fmla="*/ 1179759 h 4651594"/>
              <a:gd name="connsiteX10" fmla="*/ 4825761 w 8520997"/>
              <a:gd name="connsiteY10" fmla="*/ 1277056 h 4651594"/>
              <a:gd name="connsiteX11" fmla="*/ 5894367 w 8520997"/>
              <a:gd name="connsiteY11" fmla="*/ 1583098 h 4651594"/>
              <a:gd name="connsiteX12" fmla="*/ 6822318 w 8520997"/>
              <a:gd name="connsiteY12" fmla="*/ 1872823 h 4651594"/>
              <a:gd name="connsiteX13" fmla="*/ 7701564 w 8520997"/>
              <a:gd name="connsiteY13" fmla="*/ 2179112 h 4651594"/>
              <a:gd name="connsiteX14" fmla="*/ 8122984 w 8520997"/>
              <a:gd name="connsiteY14" fmla="*/ 2425603 h 4651594"/>
              <a:gd name="connsiteX15" fmla="*/ 8488744 w 8520997"/>
              <a:gd name="connsiteY15" fmla="*/ 2767509 h 4651594"/>
              <a:gd name="connsiteX16" fmla="*/ 8464890 w 8520997"/>
              <a:gd name="connsiteY16" fmla="*/ 3332051 h 4651594"/>
              <a:gd name="connsiteX17" fmla="*/ 8154789 w 8520997"/>
              <a:gd name="connsiteY17" fmla="*/ 3832984 h 4651594"/>
              <a:gd name="connsiteX18" fmla="*/ 7606149 w 8520997"/>
              <a:gd name="connsiteY18" fmla="*/ 4182841 h 4651594"/>
              <a:gd name="connsiteX19" fmla="*/ 5793251 w 8520997"/>
              <a:gd name="connsiteY19" fmla="*/ 4572455 h 4651594"/>
              <a:gd name="connsiteX20" fmla="*/ 2382142 w 8520997"/>
              <a:gd name="connsiteY20" fmla="*/ 4532698 h 4651594"/>
              <a:gd name="connsiteX0" fmla="*/ 2378418 w 8517273"/>
              <a:gd name="connsiteY0" fmla="*/ 4532698 h 4651594"/>
              <a:gd name="connsiteX1" fmla="*/ 549618 w 8517273"/>
              <a:gd name="connsiteY1" fmla="*/ 3379759 h 4651594"/>
              <a:gd name="connsiteX2" fmla="*/ 16880 w 8517273"/>
              <a:gd name="connsiteY2" fmla="*/ 2624385 h 4651594"/>
              <a:gd name="connsiteX3" fmla="*/ 150378 w 8517273"/>
              <a:gd name="connsiteY3" fmla="*/ 1996894 h 4651594"/>
              <a:gd name="connsiteX4" fmla="*/ 328236 w 8517273"/>
              <a:gd name="connsiteY4" fmla="*/ 1433344 h 4651594"/>
              <a:gd name="connsiteX5" fmla="*/ 684372 w 8517273"/>
              <a:gd name="connsiteY5" fmla="*/ 763778 h 4651594"/>
              <a:gd name="connsiteX6" fmla="*/ 869458 w 8517273"/>
              <a:gd name="connsiteY6" fmla="*/ 456993 h 4651594"/>
              <a:gd name="connsiteX7" fmla="*/ 1122529 w 8517273"/>
              <a:gd name="connsiteY7" fmla="*/ 2482 h 4651594"/>
              <a:gd name="connsiteX8" fmla="*/ 3047425 w 8517273"/>
              <a:gd name="connsiteY8" fmla="*/ 672467 h 4651594"/>
              <a:gd name="connsiteX9" fmla="*/ 4460605 w 8517273"/>
              <a:gd name="connsiteY9" fmla="*/ 1179759 h 4651594"/>
              <a:gd name="connsiteX10" fmla="*/ 4822037 w 8517273"/>
              <a:gd name="connsiteY10" fmla="*/ 1277056 h 4651594"/>
              <a:gd name="connsiteX11" fmla="*/ 5890643 w 8517273"/>
              <a:gd name="connsiteY11" fmla="*/ 1583098 h 4651594"/>
              <a:gd name="connsiteX12" fmla="*/ 6818594 w 8517273"/>
              <a:gd name="connsiteY12" fmla="*/ 1872823 h 4651594"/>
              <a:gd name="connsiteX13" fmla="*/ 7697840 w 8517273"/>
              <a:gd name="connsiteY13" fmla="*/ 2179112 h 4651594"/>
              <a:gd name="connsiteX14" fmla="*/ 8119260 w 8517273"/>
              <a:gd name="connsiteY14" fmla="*/ 2425603 h 4651594"/>
              <a:gd name="connsiteX15" fmla="*/ 8485020 w 8517273"/>
              <a:gd name="connsiteY15" fmla="*/ 2767509 h 4651594"/>
              <a:gd name="connsiteX16" fmla="*/ 8461166 w 8517273"/>
              <a:gd name="connsiteY16" fmla="*/ 3332051 h 4651594"/>
              <a:gd name="connsiteX17" fmla="*/ 8151065 w 8517273"/>
              <a:gd name="connsiteY17" fmla="*/ 3832984 h 4651594"/>
              <a:gd name="connsiteX18" fmla="*/ 7602425 w 8517273"/>
              <a:gd name="connsiteY18" fmla="*/ 4182841 h 4651594"/>
              <a:gd name="connsiteX19" fmla="*/ 5789527 w 8517273"/>
              <a:gd name="connsiteY19" fmla="*/ 4572455 h 4651594"/>
              <a:gd name="connsiteX20" fmla="*/ 2378418 w 8517273"/>
              <a:gd name="connsiteY20" fmla="*/ 4532698 h 4651594"/>
              <a:gd name="connsiteX0" fmla="*/ 2431461 w 8570316"/>
              <a:gd name="connsiteY0" fmla="*/ 4532698 h 4651594"/>
              <a:gd name="connsiteX1" fmla="*/ 602661 w 8570316"/>
              <a:gd name="connsiteY1" fmla="*/ 3379759 h 4651594"/>
              <a:gd name="connsiteX2" fmla="*/ 69923 w 8570316"/>
              <a:gd name="connsiteY2" fmla="*/ 2624385 h 4651594"/>
              <a:gd name="connsiteX3" fmla="*/ 39792 w 8570316"/>
              <a:gd name="connsiteY3" fmla="*/ 2060670 h 4651594"/>
              <a:gd name="connsiteX4" fmla="*/ 381279 w 8570316"/>
              <a:gd name="connsiteY4" fmla="*/ 1433344 h 4651594"/>
              <a:gd name="connsiteX5" fmla="*/ 737415 w 8570316"/>
              <a:gd name="connsiteY5" fmla="*/ 763778 h 4651594"/>
              <a:gd name="connsiteX6" fmla="*/ 922501 w 8570316"/>
              <a:gd name="connsiteY6" fmla="*/ 456993 h 4651594"/>
              <a:gd name="connsiteX7" fmla="*/ 1175572 w 8570316"/>
              <a:gd name="connsiteY7" fmla="*/ 2482 h 4651594"/>
              <a:gd name="connsiteX8" fmla="*/ 3100468 w 8570316"/>
              <a:gd name="connsiteY8" fmla="*/ 672467 h 4651594"/>
              <a:gd name="connsiteX9" fmla="*/ 4513648 w 8570316"/>
              <a:gd name="connsiteY9" fmla="*/ 1179759 h 4651594"/>
              <a:gd name="connsiteX10" fmla="*/ 4875080 w 8570316"/>
              <a:gd name="connsiteY10" fmla="*/ 1277056 h 4651594"/>
              <a:gd name="connsiteX11" fmla="*/ 5943686 w 8570316"/>
              <a:gd name="connsiteY11" fmla="*/ 1583098 h 4651594"/>
              <a:gd name="connsiteX12" fmla="*/ 6871637 w 8570316"/>
              <a:gd name="connsiteY12" fmla="*/ 1872823 h 4651594"/>
              <a:gd name="connsiteX13" fmla="*/ 7750883 w 8570316"/>
              <a:gd name="connsiteY13" fmla="*/ 2179112 h 4651594"/>
              <a:gd name="connsiteX14" fmla="*/ 8172303 w 8570316"/>
              <a:gd name="connsiteY14" fmla="*/ 2425603 h 4651594"/>
              <a:gd name="connsiteX15" fmla="*/ 8538063 w 8570316"/>
              <a:gd name="connsiteY15" fmla="*/ 2767509 h 4651594"/>
              <a:gd name="connsiteX16" fmla="*/ 8514209 w 8570316"/>
              <a:gd name="connsiteY16" fmla="*/ 3332051 h 4651594"/>
              <a:gd name="connsiteX17" fmla="*/ 8204108 w 8570316"/>
              <a:gd name="connsiteY17" fmla="*/ 3832984 h 4651594"/>
              <a:gd name="connsiteX18" fmla="*/ 7655468 w 8570316"/>
              <a:gd name="connsiteY18" fmla="*/ 4182841 h 4651594"/>
              <a:gd name="connsiteX19" fmla="*/ 5842570 w 8570316"/>
              <a:gd name="connsiteY19" fmla="*/ 4572455 h 4651594"/>
              <a:gd name="connsiteX20" fmla="*/ 2431461 w 8570316"/>
              <a:gd name="connsiteY20" fmla="*/ 4532698 h 4651594"/>
              <a:gd name="connsiteX0" fmla="*/ 2431461 w 8570316"/>
              <a:gd name="connsiteY0" fmla="*/ 4532870 h 4651766"/>
              <a:gd name="connsiteX1" fmla="*/ 602661 w 8570316"/>
              <a:gd name="connsiteY1" fmla="*/ 3379931 h 4651766"/>
              <a:gd name="connsiteX2" fmla="*/ 69923 w 8570316"/>
              <a:gd name="connsiteY2" fmla="*/ 2624557 h 4651766"/>
              <a:gd name="connsiteX3" fmla="*/ 39792 w 8570316"/>
              <a:gd name="connsiteY3" fmla="*/ 2060842 h 4651766"/>
              <a:gd name="connsiteX4" fmla="*/ 381279 w 8570316"/>
              <a:gd name="connsiteY4" fmla="*/ 1433516 h 4651766"/>
              <a:gd name="connsiteX5" fmla="*/ 641162 w 8570316"/>
              <a:gd name="connsiteY5" fmla="*/ 918836 h 4651766"/>
              <a:gd name="connsiteX6" fmla="*/ 922501 w 8570316"/>
              <a:gd name="connsiteY6" fmla="*/ 457165 h 4651766"/>
              <a:gd name="connsiteX7" fmla="*/ 1175572 w 8570316"/>
              <a:gd name="connsiteY7" fmla="*/ 2654 h 4651766"/>
              <a:gd name="connsiteX8" fmla="*/ 3100468 w 8570316"/>
              <a:gd name="connsiteY8" fmla="*/ 672639 h 4651766"/>
              <a:gd name="connsiteX9" fmla="*/ 4513648 w 8570316"/>
              <a:gd name="connsiteY9" fmla="*/ 1179931 h 4651766"/>
              <a:gd name="connsiteX10" fmla="*/ 4875080 w 8570316"/>
              <a:gd name="connsiteY10" fmla="*/ 1277228 h 4651766"/>
              <a:gd name="connsiteX11" fmla="*/ 5943686 w 8570316"/>
              <a:gd name="connsiteY11" fmla="*/ 1583270 h 4651766"/>
              <a:gd name="connsiteX12" fmla="*/ 6871637 w 8570316"/>
              <a:gd name="connsiteY12" fmla="*/ 1872995 h 4651766"/>
              <a:gd name="connsiteX13" fmla="*/ 7750883 w 8570316"/>
              <a:gd name="connsiteY13" fmla="*/ 2179284 h 4651766"/>
              <a:gd name="connsiteX14" fmla="*/ 8172303 w 8570316"/>
              <a:gd name="connsiteY14" fmla="*/ 2425775 h 4651766"/>
              <a:gd name="connsiteX15" fmla="*/ 8538063 w 8570316"/>
              <a:gd name="connsiteY15" fmla="*/ 2767681 h 4651766"/>
              <a:gd name="connsiteX16" fmla="*/ 8514209 w 8570316"/>
              <a:gd name="connsiteY16" fmla="*/ 3332223 h 4651766"/>
              <a:gd name="connsiteX17" fmla="*/ 8204108 w 8570316"/>
              <a:gd name="connsiteY17" fmla="*/ 3833156 h 4651766"/>
              <a:gd name="connsiteX18" fmla="*/ 7655468 w 8570316"/>
              <a:gd name="connsiteY18" fmla="*/ 4183013 h 4651766"/>
              <a:gd name="connsiteX19" fmla="*/ 5842570 w 8570316"/>
              <a:gd name="connsiteY19" fmla="*/ 4572627 h 4651766"/>
              <a:gd name="connsiteX20" fmla="*/ 2431461 w 8570316"/>
              <a:gd name="connsiteY20" fmla="*/ 4532870 h 4651766"/>
              <a:gd name="connsiteX0" fmla="*/ 2431461 w 8570316"/>
              <a:gd name="connsiteY0" fmla="*/ 4531734 h 4650630"/>
              <a:gd name="connsiteX1" fmla="*/ 602661 w 8570316"/>
              <a:gd name="connsiteY1" fmla="*/ 3378795 h 4650630"/>
              <a:gd name="connsiteX2" fmla="*/ 69923 w 8570316"/>
              <a:gd name="connsiteY2" fmla="*/ 2623421 h 4650630"/>
              <a:gd name="connsiteX3" fmla="*/ 39792 w 8570316"/>
              <a:gd name="connsiteY3" fmla="*/ 2059706 h 4650630"/>
              <a:gd name="connsiteX4" fmla="*/ 381279 w 8570316"/>
              <a:gd name="connsiteY4" fmla="*/ 1432380 h 4650630"/>
              <a:gd name="connsiteX5" fmla="*/ 641162 w 8570316"/>
              <a:gd name="connsiteY5" fmla="*/ 917700 h 4650630"/>
              <a:gd name="connsiteX6" fmla="*/ 855124 w 8570316"/>
              <a:gd name="connsiteY6" fmla="*/ 501584 h 4650630"/>
              <a:gd name="connsiteX7" fmla="*/ 1175572 w 8570316"/>
              <a:gd name="connsiteY7" fmla="*/ 1518 h 4650630"/>
              <a:gd name="connsiteX8" fmla="*/ 3100468 w 8570316"/>
              <a:gd name="connsiteY8" fmla="*/ 671503 h 4650630"/>
              <a:gd name="connsiteX9" fmla="*/ 4513648 w 8570316"/>
              <a:gd name="connsiteY9" fmla="*/ 1178795 h 4650630"/>
              <a:gd name="connsiteX10" fmla="*/ 4875080 w 8570316"/>
              <a:gd name="connsiteY10" fmla="*/ 1276092 h 4650630"/>
              <a:gd name="connsiteX11" fmla="*/ 5943686 w 8570316"/>
              <a:gd name="connsiteY11" fmla="*/ 1582134 h 4650630"/>
              <a:gd name="connsiteX12" fmla="*/ 6871637 w 8570316"/>
              <a:gd name="connsiteY12" fmla="*/ 1871859 h 4650630"/>
              <a:gd name="connsiteX13" fmla="*/ 7750883 w 8570316"/>
              <a:gd name="connsiteY13" fmla="*/ 2178148 h 4650630"/>
              <a:gd name="connsiteX14" fmla="*/ 8172303 w 8570316"/>
              <a:gd name="connsiteY14" fmla="*/ 2424639 h 4650630"/>
              <a:gd name="connsiteX15" fmla="*/ 8538063 w 8570316"/>
              <a:gd name="connsiteY15" fmla="*/ 2766545 h 4650630"/>
              <a:gd name="connsiteX16" fmla="*/ 8514209 w 8570316"/>
              <a:gd name="connsiteY16" fmla="*/ 3331087 h 4650630"/>
              <a:gd name="connsiteX17" fmla="*/ 8204108 w 8570316"/>
              <a:gd name="connsiteY17" fmla="*/ 3832020 h 4650630"/>
              <a:gd name="connsiteX18" fmla="*/ 7655468 w 8570316"/>
              <a:gd name="connsiteY18" fmla="*/ 4181877 h 4650630"/>
              <a:gd name="connsiteX19" fmla="*/ 5842570 w 8570316"/>
              <a:gd name="connsiteY19" fmla="*/ 4571491 h 4650630"/>
              <a:gd name="connsiteX20" fmla="*/ 2431461 w 8570316"/>
              <a:gd name="connsiteY20" fmla="*/ 4531734 h 4650630"/>
              <a:gd name="connsiteX0" fmla="*/ 2467996 w 8606851"/>
              <a:gd name="connsiteY0" fmla="*/ 4531734 h 4650630"/>
              <a:gd name="connsiteX1" fmla="*/ 639196 w 8606851"/>
              <a:gd name="connsiteY1" fmla="*/ 3378795 h 4650630"/>
              <a:gd name="connsiteX2" fmla="*/ 48706 w 8606851"/>
              <a:gd name="connsiteY2" fmla="*/ 2687197 h 4650630"/>
              <a:gd name="connsiteX3" fmla="*/ 76327 w 8606851"/>
              <a:gd name="connsiteY3" fmla="*/ 2059706 h 4650630"/>
              <a:gd name="connsiteX4" fmla="*/ 417814 w 8606851"/>
              <a:gd name="connsiteY4" fmla="*/ 1432380 h 4650630"/>
              <a:gd name="connsiteX5" fmla="*/ 677697 w 8606851"/>
              <a:gd name="connsiteY5" fmla="*/ 917700 h 4650630"/>
              <a:gd name="connsiteX6" fmla="*/ 891659 w 8606851"/>
              <a:gd name="connsiteY6" fmla="*/ 501584 h 4650630"/>
              <a:gd name="connsiteX7" fmla="*/ 1212107 w 8606851"/>
              <a:gd name="connsiteY7" fmla="*/ 1518 h 4650630"/>
              <a:gd name="connsiteX8" fmla="*/ 3137003 w 8606851"/>
              <a:gd name="connsiteY8" fmla="*/ 671503 h 4650630"/>
              <a:gd name="connsiteX9" fmla="*/ 4550183 w 8606851"/>
              <a:gd name="connsiteY9" fmla="*/ 1178795 h 4650630"/>
              <a:gd name="connsiteX10" fmla="*/ 4911615 w 8606851"/>
              <a:gd name="connsiteY10" fmla="*/ 1276092 h 4650630"/>
              <a:gd name="connsiteX11" fmla="*/ 5980221 w 8606851"/>
              <a:gd name="connsiteY11" fmla="*/ 1582134 h 4650630"/>
              <a:gd name="connsiteX12" fmla="*/ 6908172 w 8606851"/>
              <a:gd name="connsiteY12" fmla="*/ 1871859 h 4650630"/>
              <a:gd name="connsiteX13" fmla="*/ 7787418 w 8606851"/>
              <a:gd name="connsiteY13" fmla="*/ 2178148 h 4650630"/>
              <a:gd name="connsiteX14" fmla="*/ 8208838 w 8606851"/>
              <a:gd name="connsiteY14" fmla="*/ 2424639 h 4650630"/>
              <a:gd name="connsiteX15" fmla="*/ 8574598 w 8606851"/>
              <a:gd name="connsiteY15" fmla="*/ 2766545 h 4650630"/>
              <a:gd name="connsiteX16" fmla="*/ 8550744 w 8606851"/>
              <a:gd name="connsiteY16" fmla="*/ 3331087 h 4650630"/>
              <a:gd name="connsiteX17" fmla="*/ 8240643 w 8606851"/>
              <a:gd name="connsiteY17" fmla="*/ 3832020 h 4650630"/>
              <a:gd name="connsiteX18" fmla="*/ 7692003 w 8606851"/>
              <a:gd name="connsiteY18" fmla="*/ 4181877 h 4650630"/>
              <a:gd name="connsiteX19" fmla="*/ 5879105 w 8606851"/>
              <a:gd name="connsiteY19" fmla="*/ 4571491 h 4650630"/>
              <a:gd name="connsiteX20" fmla="*/ 2467996 w 8606851"/>
              <a:gd name="connsiteY20" fmla="*/ 4531734 h 4650630"/>
              <a:gd name="connsiteX0" fmla="*/ 2464475 w 8603330"/>
              <a:gd name="connsiteY0" fmla="*/ 4531734 h 4642026"/>
              <a:gd name="connsiteX1" fmla="*/ 587549 w 8603330"/>
              <a:gd name="connsiteY1" fmla="*/ 3506348 h 4642026"/>
              <a:gd name="connsiteX2" fmla="*/ 45185 w 8603330"/>
              <a:gd name="connsiteY2" fmla="*/ 2687197 h 4642026"/>
              <a:gd name="connsiteX3" fmla="*/ 72806 w 8603330"/>
              <a:gd name="connsiteY3" fmla="*/ 2059706 h 4642026"/>
              <a:gd name="connsiteX4" fmla="*/ 414293 w 8603330"/>
              <a:gd name="connsiteY4" fmla="*/ 1432380 h 4642026"/>
              <a:gd name="connsiteX5" fmla="*/ 674176 w 8603330"/>
              <a:gd name="connsiteY5" fmla="*/ 917700 h 4642026"/>
              <a:gd name="connsiteX6" fmla="*/ 888138 w 8603330"/>
              <a:gd name="connsiteY6" fmla="*/ 501584 h 4642026"/>
              <a:gd name="connsiteX7" fmla="*/ 1208586 w 8603330"/>
              <a:gd name="connsiteY7" fmla="*/ 1518 h 4642026"/>
              <a:gd name="connsiteX8" fmla="*/ 3133482 w 8603330"/>
              <a:gd name="connsiteY8" fmla="*/ 671503 h 4642026"/>
              <a:gd name="connsiteX9" fmla="*/ 4546662 w 8603330"/>
              <a:gd name="connsiteY9" fmla="*/ 1178795 h 4642026"/>
              <a:gd name="connsiteX10" fmla="*/ 4908094 w 8603330"/>
              <a:gd name="connsiteY10" fmla="*/ 1276092 h 4642026"/>
              <a:gd name="connsiteX11" fmla="*/ 5976700 w 8603330"/>
              <a:gd name="connsiteY11" fmla="*/ 1582134 h 4642026"/>
              <a:gd name="connsiteX12" fmla="*/ 6904651 w 8603330"/>
              <a:gd name="connsiteY12" fmla="*/ 1871859 h 4642026"/>
              <a:gd name="connsiteX13" fmla="*/ 7783897 w 8603330"/>
              <a:gd name="connsiteY13" fmla="*/ 2178148 h 4642026"/>
              <a:gd name="connsiteX14" fmla="*/ 8205317 w 8603330"/>
              <a:gd name="connsiteY14" fmla="*/ 2424639 h 4642026"/>
              <a:gd name="connsiteX15" fmla="*/ 8571077 w 8603330"/>
              <a:gd name="connsiteY15" fmla="*/ 2766545 h 4642026"/>
              <a:gd name="connsiteX16" fmla="*/ 8547223 w 8603330"/>
              <a:gd name="connsiteY16" fmla="*/ 3331087 h 4642026"/>
              <a:gd name="connsiteX17" fmla="*/ 8237122 w 8603330"/>
              <a:gd name="connsiteY17" fmla="*/ 3832020 h 4642026"/>
              <a:gd name="connsiteX18" fmla="*/ 7688482 w 8603330"/>
              <a:gd name="connsiteY18" fmla="*/ 4181877 h 4642026"/>
              <a:gd name="connsiteX19" fmla="*/ 5875584 w 8603330"/>
              <a:gd name="connsiteY19" fmla="*/ 4571491 h 4642026"/>
              <a:gd name="connsiteX20" fmla="*/ 2464475 w 8603330"/>
              <a:gd name="connsiteY20" fmla="*/ 4531734 h 4642026"/>
              <a:gd name="connsiteX0" fmla="*/ 2464475 w 8603330"/>
              <a:gd name="connsiteY0" fmla="*/ 4531734 h 4616233"/>
              <a:gd name="connsiteX1" fmla="*/ 1110443 w 8603330"/>
              <a:gd name="connsiteY1" fmla="*/ 3921185 h 4616233"/>
              <a:gd name="connsiteX2" fmla="*/ 587549 w 8603330"/>
              <a:gd name="connsiteY2" fmla="*/ 3506348 h 4616233"/>
              <a:gd name="connsiteX3" fmla="*/ 45185 w 8603330"/>
              <a:gd name="connsiteY3" fmla="*/ 2687197 h 4616233"/>
              <a:gd name="connsiteX4" fmla="*/ 72806 w 8603330"/>
              <a:gd name="connsiteY4" fmla="*/ 2059706 h 4616233"/>
              <a:gd name="connsiteX5" fmla="*/ 414293 w 8603330"/>
              <a:gd name="connsiteY5" fmla="*/ 1432380 h 4616233"/>
              <a:gd name="connsiteX6" fmla="*/ 674176 w 8603330"/>
              <a:gd name="connsiteY6" fmla="*/ 917700 h 4616233"/>
              <a:gd name="connsiteX7" fmla="*/ 888138 w 8603330"/>
              <a:gd name="connsiteY7" fmla="*/ 501584 h 4616233"/>
              <a:gd name="connsiteX8" fmla="*/ 1208586 w 8603330"/>
              <a:gd name="connsiteY8" fmla="*/ 1518 h 4616233"/>
              <a:gd name="connsiteX9" fmla="*/ 3133482 w 8603330"/>
              <a:gd name="connsiteY9" fmla="*/ 671503 h 4616233"/>
              <a:gd name="connsiteX10" fmla="*/ 4546662 w 8603330"/>
              <a:gd name="connsiteY10" fmla="*/ 1178795 h 4616233"/>
              <a:gd name="connsiteX11" fmla="*/ 4908094 w 8603330"/>
              <a:gd name="connsiteY11" fmla="*/ 1276092 h 4616233"/>
              <a:gd name="connsiteX12" fmla="*/ 5976700 w 8603330"/>
              <a:gd name="connsiteY12" fmla="*/ 1582134 h 4616233"/>
              <a:gd name="connsiteX13" fmla="*/ 6904651 w 8603330"/>
              <a:gd name="connsiteY13" fmla="*/ 1871859 h 4616233"/>
              <a:gd name="connsiteX14" fmla="*/ 7783897 w 8603330"/>
              <a:gd name="connsiteY14" fmla="*/ 2178148 h 4616233"/>
              <a:gd name="connsiteX15" fmla="*/ 8205317 w 8603330"/>
              <a:gd name="connsiteY15" fmla="*/ 2424639 h 4616233"/>
              <a:gd name="connsiteX16" fmla="*/ 8571077 w 8603330"/>
              <a:gd name="connsiteY16" fmla="*/ 2766545 h 4616233"/>
              <a:gd name="connsiteX17" fmla="*/ 8547223 w 8603330"/>
              <a:gd name="connsiteY17" fmla="*/ 3331087 h 4616233"/>
              <a:gd name="connsiteX18" fmla="*/ 8237122 w 8603330"/>
              <a:gd name="connsiteY18" fmla="*/ 3832020 h 4616233"/>
              <a:gd name="connsiteX19" fmla="*/ 7688482 w 8603330"/>
              <a:gd name="connsiteY19" fmla="*/ 4181877 h 4616233"/>
              <a:gd name="connsiteX20" fmla="*/ 5875584 w 8603330"/>
              <a:gd name="connsiteY20" fmla="*/ 4571491 h 4616233"/>
              <a:gd name="connsiteX21" fmla="*/ 2464475 w 8603330"/>
              <a:gd name="connsiteY21" fmla="*/ 4531734 h 4616233"/>
              <a:gd name="connsiteX0" fmla="*/ 2464475 w 8603330"/>
              <a:gd name="connsiteY0" fmla="*/ 4531734 h 4612294"/>
              <a:gd name="connsiteX1" fmla="*/ 1004565 w 8603330"/>
              <a:gd name="connsiteY1" fmla="*/ 3994072 h 4612294"/>
              <a:gd name="connsiteX2" fmla="*/ 587549 w 8603330"/>
              <a:gd name="connsiteY2" fmla="*/ 3506348 h 4612294"/>
              <a:gd name="connsiteX3" fmla="*/ 45185 w 8603330"/>
              <a:gd name="connsiteY3" fmla="*/ 2687197 h 4612294"/>
              <a:gd name="connsiteX4" fmla="*/ 72806 w 8603330"/>
              <a:gd name="connsiteY4" fmla="*/ 2059706 h 4612294"/>
              <a:gd name="connsiteX5" fmla="*/ 414293 w 8603330"/>
              <a:gd name="connsiteY5" fmla="*/ 1432380 h 4612294"/>
              <a:gd name="connsiteX6" fmla="*/ 674176 w 8603330"/>
              <a:gd name="connsiteY6" fmla="*/ 917700 h 4612294"/>
              <a:gd name="connsiteX7" fmla="*/ 888138 w 8603330"/>
              <a:gd name="connsiteY7" fmla="*/ 501584 h 4612294"/>
              <a:gd name="connsiteX8" fmla="*/ 1208586 w 8603330"/>
              <a:gd name="connsiteY8" fmla="*/ 1518 h 4612294"/>
              <a:gd name="connsiteX9" fmla="*/ 3133482 w 8603330"/>
              <a:gd name="connsiteY9" fmla="*/ 671503 h 4612294"/>
              <a:gd name="connsiteX10" fmla="*/ 4546662 w 8603330"/>
              <a:gd name="connsiteY10" fmla="*/ 1178795 h 4612294"/>
              <a:gd name="connsiteX11" fmla="*/ 4908094 w 8603330"/>
              <a:gd name="connsiteY11" fmla="*/ 1276092 h 4612294"/>
              <a:gd name="connsiteX12" fmla="*/ 5976700 w 8603330"/>
              <a:gd name="connsiteY12" fmla="*/ 1582134 h 4612294"/>
              <a:gd name="connsiteX13" fmla="*/ 6904651 w 8603330"/>
              <a:gd name="connsiteY13" fmla="*/ 1871859 h 4612294"/>
              <a:gd name="connsiteX14" fmla="*/ 7783897 w 8603330"/>
              <a:gd name="connsiteY14" fmla="*/ 2178148 h 4612294"/>
              <a:gd name="connsiteX15" fmla="*/ 8205317 w 8603330"/>
              <a:gd name="connsiteY15" fmla="*/ 2424639 h 4612294"/>
              <a:gd name="connsiteX16" fmla="*/ 8571077 w 8603330"/>
              <a:gd name="connsiteY16" fmla="*/ 2766545 h 4612294"/>
              <a:gd name="connsiteX17" fmla="*/ 8547223 w 8603330"/>
              <a:gd name="connsiteY17" fmla="*/ 3331087 h 4612294"/>
              <a:gd name="connsiteX18" fmla="*/ 8237122 w 8603330"/>
              <a:gd name="connsiteY18" fmla="*/ 3832020 h 4612294"/>
              <a:gd name="connsiteX19" fmla="*/ 7688482 w 8603330"/>
              <a:gd name="connsiteY19" fmla="*/ 4181877 h 4612294"/>
              <a:gd name="connsiteX20" fmla="*/ 5875584 w 8603330"/>
              <a:gd name="connsiteY20" fmla="*/ 4571491 h 4612294"/>
              <a:gd name="connsiteX21" fmla="*/ 2464475 w 8603330"/>
              <a:gd name="connsiteY21" fmla="*/ 4531734 h 4612294"/>
              <a:gd name="connsiteX0" fmla="*/ 2464475 w 8603330"/>
              <a:gd name="connsiteY0" fmla="*/ 4531734 h 4668649"/>
              <a:gd name="connsiteX1" fmla="*/ 1004565 w 8603330"/>
              <a:gd name="connsiteY1" fmla="*/ 3994072 h 4668649"/>
              <a:gd name="connsiteX2" fmla="*/ 587549 w 8603330"/>
              <a:gd name="connsiteY2" fmla="*/ 3506348 h 4668649"/>
              <a:gd name="connsiteX3" fmla="*/ 45185 w 8603330"/>
              <a:gd name="connsiteY3" fmla="*/ 2687197 h 4668649"/>
              <a:gd name="connsiteX4" fmla="*/ 72806 w 8603330"/>
              <a:gd name="connsiteY4" fmla="*/ 2059706 h 4668649"/>
              <a:gd name="connsiteX5" fmla="*/ 414293 w 8603330"/>
              <a:gd name="connsiteY5" fmla="*/ 1432380 h 4668649"/>
              <a:gd name="connsiteX6" fmla="*/ 674176 w 8603330"/>
              <a:gd name="connsiteY6" fmla="*/ 917700 h 4668649"/>
              <a:gd name="connsiteX7" fmla="*/ 888138 w 8603330"/>
              <a:gd name="connsiteY7" fmla="*/ 501584 h 4668649"/>
              <a:gd name="connsiteX8" fmla="*/ 1208586 w 8603330"/>
              <a:gd name="connsiteY8" fmla="*/ 1518 h 4668649"/>
              <a:gd name="connsiteX9" fmla="*/ 3133482 w 8603330"/>
              <a:gd name="connsiteY9" fmla="*/ 671503 h 4668649"/>
              <a:gd name="connsiteX10" fmla="*/ 4546662 w 8603330"/>
              <a:gd name="connsiteY10" fmla="*/ 1178795 h 4668649"/>
              <a:gd name="connsiteX11" fmla="*/ 4908094 w 8603330"/>
              <a:gd name="connsiteY11" fmla="*/ 1276092 h 4668649"/>
              <a:gd name="connsiteX12" fmla="*/ 5976700 w 8603330"/>
              <a:gd name="connsiteY12" fmla="*/ 1582134 h 4668649"/>
              <a:gd name="connsiteX13" fmla="*/ 6904651 w 8603330"/>
              <a:gd name="connsiteY13" fmla="*/ 1871859 h 4668649"/>
              <a:gd name="connsiteX14" fmla="*/ 7783897 w 8603330"/>
              <a:gd name="connsiteY14" fmla="*/ 2178148 h 4668649"/>
              <a:gd name="connsiteX15" fmla="*/ 8205317 w 8603330"/>
              <a:gd name="connsiteY15" fmla="*/ 2424639 h 4668649"/>
              <a:gd name="connsiteX16" fmla="*/ 8571077 w 8603330"/>
              <a:gd name="connsiteY16" fmla="*/ 2766545 h 4668649"/>
              <a:gd name="connsiteX17" fmla="*/ 8547223 w 8603330"/>
              <a:gd name="connsiteY17" fmla="*/ 3331087 h 4668649"/>
              <a:gd name="connsiteX18" fmla="*/ 8237122 w 8603330"/>
              <a:gd name="connsiteY18" fmla="*/ 3832020 h 4668649"/>
              <a:gd name="connsiteX19" fmla="*/ 6639328 w 8603330"/>
              <a:gd name="connsiteY19" fmla="*/ 3380115 h 4668649"/>
              <a:gd name="connsiteX20" fmla="*/ 5875584 w 8603330"/>
              <a:gd name="connsiteY20" fmla="*/ 4571491 h 4668649"/>
              <a:gd name="connsiteX21" fmla="*/ 2464475 w 8603330"/>
              <a:gd name="connsiteY21" fmla="*/ 4531734 h 4668649"/>
              <a:gd name="connsiteX0" fmla="*/ 2464475 w 8630645"/>
              <a:gd name="connsiteY0" fmla="*/ 4531734 h 4668649"/>
              <a:gd name="connsiteX1" fmla="*/ 1004565 w 8630645"/>
              <a:gd name="connsiteY1" fmla="*/ 3994072 h 4668649"/>
              <a:gd name="connsiteX2" fmla="*/ 587549 w 8630645"/>
              <a:gd name="connsiteY2" fmla="*/ 3506348 h 4668649"/>
              <a:gd name="connsiteX3" fmla="*/ 45185 w 8630645"/>
              <a:gd name="connsiteY3" fmla="*/ 2687197 h 4668649"/>
              <a:gd name="connsiteX4" fmla="*/ 72806 w 8630645"/>
              <a:gd name="connsiteY4" fmla="*/ 2059706 h 4668649"/>
              <a:gd name="connsiteX5" fmla="*/ 414293 w 8630645"/>
              <a:gd name="connsiteY5" fmla="*/ 1432380 h 4668649"/>
              <a:gd name="connsiteX6" fmla="*/ 674176 w 8630645"/>
              <a:gd name="connsiteY6" fmla="*/ 917700 h 4668649"/>
              <a:gd name="connsiteX7" fmla="*/ 888138 w 8630645"/>
              <a:gd name="connsiteY7" fmla="*/ 501584 h 4668649"/>
              <a:gd name="connsiteX8" fmla="*/ 1208586 w 8630645"/>
              <a:gd name="connsiteY8" fmla="*/ 1518 h 4668649"/>
              <a:gd name="connsiteX9" fmla="*/ 3133482 w 8630645"/>
              <a:gd name="connsiteY9" fmla="*/ 671503 h 4668649"/>
              <a:gd name="connsiteX10" fmla="*/ 4546662 w 8630645"/>
              <a:gd name="connsiteY10" fmla="*/ 1178795 h 4668649"/>
              <a:gd name="connsiteX11" fmla="*/ 4908094 w 8630645"/>
              <a:gd name="connsiteY11" fmla="*/ 1276092 h 4668649"/>
              <a:gd name="connsiteX12" fmla="*/ 5976700 w 8630645"/>
              <a:gd name="connsiteY12" fmla="*/ 1582134 h 4668649"/>
              <a:gd name="connsiteX13" fmla="*/ 6904651 w 8630645"/>
              <a:gd name="connsiteY13" fmla="*/ 1871859 h 4668649"/>
              <a:gd name="connsiteX14" fmla="*/ 7783897 w 8630645"/>
              <a:gd name="connsiteY14" fmla="*/ 2178148 h 4668649"/>
              <a:gd name="connsiteX15" fmla="*/ 8205317 w 8630645"/>
              <a:gd name="connsiteY15" fmla="*/ 2424639 h 4668649"/>
              <a:gd name="connsiteX16" fmla="*/ 8571077 w 8630645"/>
              <a:gd name="connsiteY16" fmla="*/ 2766545 h 4668649"/>
              <a:gd name="connsiteX17" fmla="*/ 8547223 w 8630645"/>
              <a:gd name="connsiteY17" fmla="*/ 3331087 h 4668649"/>
              <a:gd name="connsiteX18" fmla="*/ 7775109 w 8630645"/>
              <a:gd name="connsiteY18" fmla="*/ 2866261 h 4668649"/>
              <a:gd name="connsiteX19" fmla="*/ 6639328 w 8630645"/>
              <a:gd name="connsiteY19" fmla="*/ 3380115 h 4668649"/>
              <a:gd name="connsiteX20" fmla="*/ 5875584 w 8630645"/>
              <a:gd name="connsiteY20" fmla="*/ 4571491 h 4668649"/>
              <a:gd name="connsiteX21" fmla="*/ 2464475 w 8630645"/>
              <a:gd name="connsiteY21" fmla="*/ 4531734 h 4668649"/>
              <a:gd name="connsiteX0" fmla="*/ 2464475 w 8664750"/>
              <a:gd name="connsiteY0" fmla="*/ 4531734 h 4668649"/>
              <a:gd name="connsiteX1" fmla="*/ 1004565 w 8664750"/>
              <a:gd name="connsiteY1" fmla="*/ 3994072 h 4668649"/>
              <a:gd name="connsiteX2" fmla="*/ 587549 w 8664750"/>
              <a:gd name="connsiteY2" fmla="*/ 3506348 h 4668649"/>
              <a:gd name="connsiteX3" fmla="*/ 45185 w 8664750"/>
              <a:gd name="connsiteY3" fmla="*/ 2687197 h 4668649"/>
              <a:gd name="connsiteX4" fmla="*/ 72806 w 8664750"/>
              <a:gd name="connsiteY4" fmla="*/ 2059706 h 4668649"/>
              <a:gd name="connsiteX5" fmla="*/ 414293 w 8664750"/>
              <a:gd name="connsiteY5" fmla="*/ 1432380 h 4668649"/>
              <a:gd name="connsiteX6" fmla="*/ 674176 w 8664750"/>
              <a:gd name="connsiteY6" fmla="*/ 917700 h 4668649"/>
              <a:gd name="connsiteX7" fmla="*/ 888138 w 8664750"/>
              <a:gd name="connsiteY7" fmla="*/ 501584 h 4668649"/>
              <a:gd name="connsiteX8" fmla="*/ 1208586 w 8664750"/>
              <a:gd name="connsiteY8" fmla="*/ 1518 h 4668649"/>
              <a:gd name="connsiteX9" fmla="*/ 3133482 w 8664750"/>
              <a:gd name="connsiteY9" fmla="*/ 671503 h 4668649"/>
              <a:gd name="connsiteX10" fmla="*/ 4546662 w 8664750"/>
              <a:gd name="connsiteY10" fmla="*/ 1178795 h 4668649"/>
              <a:gd name="connsiteX11" fmla="*/ 4908094 w 8664750"/>
              <a:gd name="connsiteY11" fmla="*/ 1276092 h 4668649"/>
              <a:gd name="connsiteX12" fmla="*/ 5976700 w 8664750"/>
              <a:gd name="connsiteY12" fmla="*/ 1582134 h 4668649"/>
              <a:gd name="connsiteX13" fmla="*/ 6904651 w 8664750"/>
              <a:gd name="connsiteY13" fmla="*/ 1871859 h 4668649"/>
              <a:gd name="connsiteX14" fmla="*/ 7783897 w 8664750"/>
              <a:gd name="connsiteY14" fmla="*/ 2178148 h 4668649"/>
              <a:gd name="connsiteX15" fmla="*/ 8205317 w 8664750"/>
              <a:gd name="connsiteY15" fmla="*/ 2424639 h 4668649"/>
              <a:gd name="connsiteX16" fmla="*/ 8571077 w 8664750"/>
              <a:gd name="connsiteY16" fmla="*/ 2766545 h 4668649"/>
              <a:gd name="connsiteX17" fmla="*/ 8547223 w 8664750"/>
              <a:gd name="connsiteY17" fmla="*/ 3331087 h 4668649"/>
              <a:gd name="connsiteX18" fmla="*/ 7284221 w 8664750"/>
              <a:gd name="connsiteY18" fmla="*/ 3221587 h 4668649"/>
              <a:gd name="connsiteX19" fmla="*/ 6639328 w 8664750"/>
              <a:gd name="connsiteY19" fmla="*/ 3380115 h 4668649"/>
              <a:gd name="connsiteX20" fmla="*/ 5875584 w 8664750"/>
              <a:gd name="connsiteY20" fmla="*/ 4571491 h 4668649"/>
              <a:gd name="connsiteX21" fmla="*/ 2464475 w 8664750"/>
              <a:gd name="connsiteY21" fmla="*/ 4531734 h 4668649"/>
              <a:gd name="connsiteX0" fmla="*/ 2464475 w 8588597"/>
              <a:gd name="connsiteY0" fmla="*/ 4531734 h 4668649"/>
              <a:gd name="connsiteX1" fmla="*/ 1004565 w 8588597"/>
              <a:gd name="connsiteY1" fmla="*/ 3994072 h 4668649"/>
              <a:gd name="connsiteX2" fmla="*/ 587549 w 8588597"/>
              <a:gd name="connsiteY2" fmla="*/ 3506348 h 4668649"/>
              <a:gd name="connsiteX3" fmla="*/ 45185 w 8588597"/>
              <a:gd name="connsiteY3" fmla="*/ 2687197 h 4668649"/>
              <a:gd name="connsiteX4" fmla="*/ 72806 w 8588597"/>
              <a:gd name="connsiteY4" fmla="*/ 2059706 h 4668649"/>
              <a:gd name="connsiteX5" fmla="*/ 414293 w 8588597"/>
              <a:gd name="connsiteY5" fmla="*/ 1432380 h 4668649"/>
              <a:gd name="connsiteX6" fmla="*/ 674176 w 8588597"/>
              <a:gd name="connsiteY6" fmla="*/ 917700 h 4668649"/>
              <a:gd name="connsiteX7" fmla="*/ 888138 w 8588597"/>
              <a:gd name="connsiteY7" fmla="*/ 501584 h 4668649"/>
              <a:gd name="connsiteX8" fmla="*/ 1208586 w 8588597"/>
              <a:gd name="connsiteY8" fmla="*/ 1518 h 4668649"/>
              <a:gd name="connsiteX9" fmla="*/ 3133482 w 8588597"/>
              <a:gd name="connsiteY9" fmla="*/ 671503 h 4668649"/>
              <a:gd name="connsiteX10" fmla="*/ 4546662 w 8588597"/>
              <a:gd name="connsiteY10" fmla="*/ 1178795 h 4668649"/>
              <a:gd name="connsiteX11" fmla="*/ 4908094 w 8588597"/>
              <a:gd name="connsiteY11" fmla="*/ 1276092 h 4668649"/>
              <a:gd name="connsiteX12" fmla="*/ 5976700 w 8588597"/>
              <a:gd name="connsiteY12" fmla="*/ 1582134 h 4668649"/>
              <a:gd name="connsiteX13" fmla="*/ 6904651 w 8588597"/>
              <a:gd name="connsiteY13" fmla="*/ 1871859 h 4668649"/>
              <a:gd name="connsiteX14" fmla="*/ 7783897 w 8588597"/>
              <a:gd name="connsiteY14" fmla="*/ 2178148 h 4668649"/>
              <a:gd name="connsiteX15" fmla="*/ 8205317 w 8588597"/>
              <a:gd name="connsiteY15" fmla="*/ 2424639 h 4668649"/>
              <a:gd name="connsiteX16" fmla="*/ 8571077 w 8588597"/>
              <a:gd name="connsiteY16" fmla="*/ 2766545 h 4668649"/>
              <a:gd name="connsiteX17" fmla="*/ 7623198 w 8588597"/>
              <a:gd name="connsiteY17" fmla="*/ 3121536 h 4668649"/>
              <a:gd name="connsiteX18" fmla="*/ 7284221 w 8588597"/>
              <a:gd name="connsiteY18" fmla="*/ 3221587 h 4668649"/>
              <a:gd name="connsiteX19" fmla="*/ 6639328 w 8588597"/>
              <a:gd name="connsiteY19" fmla="*/ 3380115 h 4668649"/>
              <a:gd name="connsiteX20" fmla="*/ 5875584 w 8588597"/>
              <a:gd name="connsiteY20" fmla="*/ 4571491 h 4668649"/>
              <a:gd name="connsiteX21" fmla="*/ 2464475 w 8588597"/>
              <a:gd name="connsiteY21" fmla="*/ 4531734 h 4668649"/>
              <a:gd name="connsiteX0" fmla="*/ 2464475 w 8217466"/>
              <a:gd name="connsiteY0" fmla="*/ 4531734 h 4668649"/>
              <a:gd name="connsiteX1" fmla="*/ 1004565 w 8217466"/>
              <a:gd name="connsiteY1" fmla="*/ 3994072 h 4668649"/>
              <a:gd name="connsiteX2" fmla="*/ 587549 w 8217466"/>
              <a:gd name="connsiteY2" fmla="*/ 3506348 h 4668649"/>
              <a:gd name="connsiteX3" fmla="*/ 45185 w 8217466"/>
              <a:gd name="connsiteY3" fmla="*/ 2687197 h 4668649"/>
              <a:gd name="connsiteX4" fmla="*/ 72806 w 8217466"/>
              <a:gd name="connsiteY4" fmla="*/ 2059706 h 4668649"/>
              <a:gd name="connsiteX5" fmla="*/ 414293 w 8217466"/>
              <a:gd name="connsiteY5" fmla="*/ 1432380 h 4668649"/>
              <a:gd name="connsiteX6" fmla="*/ 674176 w 8217466"/>
              <a:gd name="connsiteY6" fmla="*/ 917700 h 4668649"/>
              <a:gd name="connsiteX7" fmla="*/ 888138 w 8217466"/>
              <a:gd name="connsiteY7" fmla="*/ 501584 h 4668649"/>
              <a:gd name="connsiteX8" fmla="*/ 1208586 w 8217466"/>
              <a:gd name="connsiteY8" fmla="*/ 1518 h 4668649"/>
              <a:gd name="connsiteX9" fmla="*/ 3133482 w 8217466"/>
              <a:gd name="connsiteY9" fmla="*/ 671503 h 4668649"/>
              <a:gd name="connsiteX10" fmla="*/ 4546662 w 8217466"/>
              <a:gd name="connsiteY10" fmla="*/ 1178795 h 4668649"/>
              <a:gd name="connsiteX11" fmla="*/ 4908094 w 8217466"/>
              <a:gd name="connsiteY11" fmla="*/ 1276092 h 4668649"/>
              <a:gd name="connsiteX12" fmla="*/ 5976700 w 8217466"/>
              <a:gd name="connsiteY12" fmla="*/ 1582134 h 4668649"/>
              <a:gd name="connsiteX13" fmla="*/ 6904651 w 8217466"/>
              <a:gd name="connsiteY13" fmla="*/ 1871859 h 4668649"/>
              <a:gd name="connsiteX14" fmla="*/ 7783897 w 8217466"/>
              <a:gd name="connsiteY14" fmla="*/ 2178148 h 4668649"/>
              <a:gd name="connsiteX15" fmla="*/ 8205317 w 8217466"/>
              <a:gd name="connsiteY15" fmla="*/ 2424639 h 4668649"/>
              <a:gd name="connsiteX16" fmla="*/ 8060938 w 8217466"/>
              <a:gd name="connsiteY16" fmla="*/ 2830322 h 4668649"/>
              <a:gd name="connsiteX17" fmla="*/ 7623198 w 8217466"/>
              <a:gd name="connsiteY17" fmla="*/ 3121536 h 4668649"/>
              <a:gd name="connsiteX18" fmla="*/ 7284221 w 8217466"/>
              <a:gd name="connsiteY18" fmla="*/ 3221587 h 4668649"/>
              <a:gd name="connsiteX19" fmla="*/ 6639328 w 8217466"/>
              <a:gd name="connsiteY19" fmla="*/ 3380115 h 4668649"/>
              <a:gd name="connsiteX20" fmla="*/ 5875584 w 8217466"/>
              <a:gd name="connsiteY20" fmla="*/ 4571491 h 4668649"/>
              <a:gd name="connsiteX21" fmla="*/ 2464475 w 8217466"/>
              <a:gd name="connsiteY21" fmla="*/ 4531734 h 4668649"/>
              <a:gd name="connsiteX0" fmla="*/ 2464475 w 8217466"/>
              <a:gd name="connsiteY0" fmla="*/ 4531734 h 4532727"/>
              <a:gd name="connsiteX1" fmla="*/ 1004565 w 8217466"/>
              <a:gd name="connsiteY1" fmla="*/ 3994072 h 4532727"/>
              <a:gd name="connsiteX2" fmla="*/ 587549 w 8217466"/>
              <a:gd name="connsiteY2" fmla="*/ 3506348 h 4532727"/>
              <a:gd name="connsiteX3" fmla="*/ 45185 w 8217466"/>
              <a:gd name="connsiteY3" fmla="*/ 2687197 h 4532727"/>
              <a:gd name="connsiteX4" fmla="*/ 72806 w 8217466"/>
              <a:gd name="connsiteY4" fmla="*/ 2059706 h 4532727"/>
              <a:gd name="connsiteX5" fmla="*/ 414293 w 8217466"/>
              <a:gd name="connsiteY5" fmla="*/ 1432380 h 4532727"/>
              <a:gd name="connsiteX6" fmla="*/ 674176 w 8217466"/>
              <a:gd name="connsiteY6" fmla="*/ 917700 h 4532727"/>
              <a:gd name="connsiteX7" fmla="*/ 888138 w 8217466"/>
              <a:gd name="connsiteY7" fmla="*/ 501584 h 4532727"/>
              <a:gd name="connsiteX8" fmla="*/ 1208586 w 8217466"/>
              <a:gd name="connsiteY8" fmla="*/ 1518 h 4532727"/>
              <a:gd name="connsiteX9" fmla="*/ 3133482 w 8217466"/>
              <a:gd name="connsiteY9" fmla="*/ 671503 h 4532727"/>
              <a:gd name="connsiteX10" fmla="*/ 4546662 w 8217466"/>
              <a:gd name="connsiteY10" fmla="*/ 1178795 h 4532727"/>
              <a:gd name="connsiteX11" fmla="*/ 4908094 w 8217466"/>
              <a:gd name="connsiteY11" fmla="*/ 1276092 h 4532727"/>
              <a:gd name="connsiteX12" fmla="*/ 5976700 w 8217466"/>
              <a:gd name="connsiteY12" fmla="*/ 1582134 h 4532727"/>
              <a:gd name="connsiteX13" fmla="*/ 6904651 w 8217466"/>
              <a:gd name="connsiteY13" fmla="*/ 1871859 h 4532727"/>
              <a:gd name="connsiteX14" fmla="*/ 7783897 w 8217466"/>
              <a:gd name="connsiteY14" fmla="*/ 2178148 h 4532727"/>
              <a:gd name="connsiteX15" fmla="*/ 8205317 w 8217466"/>
              <a:gd name="connsiteY15" fmla="*/ 2424639 h 4532727"/>
              <a:gd name="connsiteX16" fmla="*/ 8060938 w 8217466"/>
              <a:gd name="connsiteY16" fmla="*/ 2830322 h 4532727"/>
              <a:gd name="connsiteX17" fmla="*/ 7623198 w 8217466"/>
              <a:gd name="connsiteY17" fmla="*/ 3121536 h 4532727"/>
              <a:gd name="connsiteX18" fmla="*/ 7284221 w 8217466"/>
              <a:gd name="connsiteY18" fmla="*/ 3221587 h 4532727"/>
              <a:gd name="connsiteX19" fmla="*/ 6639328 w 8217466"/>
              <a:gd name="connsiteY19" fmla="*/ 3380115 h 4532727"/>
              <a:gd name="connsiteX20" fmla="*/ 5086312 w 8217466"/>
              <a:gd name="connsiteY20" fmla="*/ 4106834 h 4532727"/>
              <a:gd name="connsiteX21" fmla="*/ 2464475 w 8217466"/>
              <a:gd name="connsiteY21" fmla="*/ 4531734 h 4532727"/>
              <a:gd name="connsiteX0" fmla="*/ 2830235 w 8217466"/>
              <a:gd name="connsiteY0" fmla="*/ 3939524 h 4128145"/>
              <a:gd name="connsiteX1" fmla="*/ 1004565 w 8217466"/>
              <a:gd name="connsiteY1" fmla="*/ 3994072 h 4128145"/>
              <a:gd name="connsiteX2" fmla="*/ 587549 w 8217466"/>
              <a:gd name="connsiteY2" fmla="*/ 3506348 h 4128145"/>
              <a:gd name="connsiteX3" fmla="*/ 45185 w 8217466"/>
              <a:gd name="connsiteY3" fmla="*/ 2687197 h 4128145"/>
              <a:gd name="connsiteX4" fmla="*/ 72806 w 8217466"/>
              <a:gd name="connsiteY4" fmla="*/ 2059706 h 4128145"/>
              <a:gd name="connsiteX5" fmla="*/ 414293 w 8217466"/>
              <a:gd name="connsiteY5" fmla="*/ 1432380 h 4128145"/>
              <a:gd name="connsiteX6" fmla="*/ 674176 w 8217466"/>
              <a:gd name="connsiteY6" fmla="*/ 917700 h 4128145"/>
              <a:gd name="connsiteX7" fmla="*/ 888138 w 8217466"/>
              <a:gd name="connsiteY7" fmla="*/ 501584 h 4128145"/>
              <a:gd name="connsiteX8" fmla="*/ 1208586 w 8217466"/>
              <a:gd name="connsiteY8" fmla="*/ 1518 h 4128145"/>
              <a:gd name="connsiteX9" fmla="*/ 3133482 w 8217466"/>
              <a:gd name="connsiteY9" fmla="*/ 671503 h 4128145"/>
              <a:gd name="connsiteX10" fmla="*/ 4546662 w 8217466"/>
              <a:gd name="connsiteY10" fmla="*/ 1178795 h 4128145"/>
              <a:gd name="connsiteX11" fmla="*/ 4908094 w 8217466"/>
              <a:gd name="connsiteY11" fmla="*/ 1276092 h 4128145"/>
              <a:gd name="connsiteX12" fmla="*/ 5976700 w 8217466"/>
              <a:gd name="connsiteY12" fmla="*/ 1582134 h 4128145"/>
              <a:gd name="connsiteX13" fmla="*/ 6904651 w 8217466"/>
              <a:gd name="connsiteY13" fmla="*/ 1871859 h 4128145"/>
              <a:gd name="connsiteX14" fmla="*/ 7783897 w 8217466"/>
              <a:gd name="connsiteY14" fmla="*/ 2178148 h 4128145"/>
              <a:gd name="connsiteX15" fmla="*/ 8205317 w 8217466"/>
              <a:gd name="connsiteY15" fmla="*/ 2424639 h 4128145"/>
              <a:gd name="connsiteX16" fmla="*/ 8060938 w 8217466"/>
              <a:gd name="connsiteY16" fmla="*/ 2830322 h 4128145"/>
              <a:gd name="connsiteX17" fmla="*/ 7623198 w 8217466"/>
              <a:gd name="connsiteY17" fmla="*/ 3121536 h 4128145"/>
              <a:gd name="connsiteX18" fmla="*/ 7284221 w 8217466"/>
              <a:gd name="connsiteY18" fmla="*/ 3221587 h 4128145"/>
              <a:gd name="connsiteX19" fmla="*/ 6639328 w 8217466"/>
              <a:gd name="connsiteY19" fmla="*/ 3380115 h 4128145"/>
              <a:gd name="connsiteX20" fmla="*/ 5086312 w 8217466"/>
              <a:gd name="connsiteY20" fmla="*/ 4106834 h 4128145"/>
              <a:gd name="connsiteX21" fmla="*/ 2830235 w 8217466"/>
              <a:gd name="connsiteY21" fmla="*/ 3939524 h 4128145"/>
              <a:gd name="connsiteX0" fmla="*/ 2830235 w 8217466"/>
              <a:gd name="connsiteY0" fmla="*/ 3939524 h 4094063"/>
              <a:gd name="connsiteX1" fmla="*/ 1004565 w 8217466"/>
              <a:gd name="connsiteY1" fmla="*/ 3994072 h 4094063"/>
              <a:gd name="connsiteX2" fmla="*/ 587549 w 8217466"/>
              <a:gd name="connsiteY2" fmla="*/ 3506348 h 4094063"/>
              <a:gd name="connsiteX3" fmla="*/ 45185 w 8217466"/>
              <a:gd name="connsiteY3" fmla="*/ 2687197 h 4094063"/>
              <a:gd name="connsiteX4" fmla="*/ 72806 w 8217466"/>
              <a:gd name="connsiteY4" fmla="*/ 2059706 h 4094063"/>
              <a:gd name="connsiteX5" fmla="*/ 414293 w 8217466"/>
              <a:gd name="connsiteY5" fmla="*/ 1432380 h 4094063"/>
              <a:gd name="connsiteX6" fmla="*/ 674176 w 8217466"/>
              <a:gd name="connsiteY6" fmla="*/ 917700 h 4094063"/>
              <a:gd name="connsiteX7" fmla="*/ 888138 w 8217466"/>
              <a:gd name="connsiteY7" fmla="*/ 501584 h 4094063"/>
              <a:gd name="connsiteX8" fmla="*/ 1208586 w 8217466"/>
              <a:gd name="connsiteY8" fmla="*/ 1518 h 4094063"/>
              <a:gd name="connsiteX9" fmla="*/ 3133482 w 8217466"/>
              <a:gd name="connsiteY9" fmla="*/ 671503 h 4094063"/>
              <a:gd name="connsiteX10" fmla="*/ 4546662 w 8217466"/>
              <a:gd name="connsiteY10" fmla="*/ 1178795 h 4094063"/>
              <a:gd name="connsiteX11" fmla="*/ 4908094 w 8217466"/>
              <a:gd name="connsiteY11" fmla="*/ 1276092 h 4094063"/>
              <a:gd name="connsiteX12" fmla="*/ 5976700 w 8217466"/>
              <a:gd name="connsiteY12" fmla="*/ 1582134 h 4094063"/>
              <a:gd name="connsiteX13" fmla="*/ 6904651 w 8217466"/>
              <a:gd name="connsiteY13" fmla="*/ 1871859 h 4094063"/>
              <a:gd name="connsiteX14" fmla="*/ 7783897 w 8217466"/>
              <a:gd name="connsiteY14" fmla="*/ 2178148 h 4094063"/>
              <a:gd name="connsiteX15" fmla="*/ 8205317 w 8217466"/>
              <a:gd name="connsiteY15" fmla="*/ 2424639 h 4094063"/>
              <a:gd name="connsiteX16" fmla="*/ 8060938 w 8217466"/>
              <a:gd name="connsiteY16" fmla="*/ 2830322 h 4094063"/>
              <a:gd name="connsiteX17" fmla="*/ 7623198 w 8217466"/>
              <a:gd name="connsiteY17" fmla="*/ 3121536 h 4094063"/>
              <a:gd name="connsiteX18" fmla="*/ 7284221 w 8217466"/>
              <a:gd name="connsiteY18" fmla="*/ 3221587 h 4094063"/>
              <a:gd name="connsiteX19" fmla="*/ 6639328 w 8217466"/>
              <a:gd name="connsiteY19" fmla="*/ 3380115 h 4094063"/>
              <a:gd name="connsiteX20" fmla="*/ 5163314 w 8217466"/>
              <a:gd name="connsiteY20" fmla="*/ 4070390 h 4094063"/>
              <a:gd name="connsiteX21" fmla="*/ 2830235 w 8217466"/>
              <a:gd name="connsiteY21" fmla="*/ 3939524 h 4094063"/>
              <a:gd name="connsiteX0" fmla="*/ 2849485 w 8217466"/>
              <a:gd name="connsiteY0" fmla="*/ 4322183 h 4323203"/>
              <a:gd name="connsiteX1" fmla="*/ 1004565 w 8217466"/>
              <a:gd name="connsiteY1" fmla="*/ 3994072 h 4323203"/>
              <a:gd name="connsiteX2" fmla="*/ 587549 w 8217466"/>
              <a:gd name="connsiteY2" fmla="*/ 3506348 h 4323203"/>
              <a:gd name="connsiteX3" fmla="*/ 45185 w 8217466"/>
              <a:gd name="connsiteY3" fmla="*/ 2687197 h 4323203"/>
              <a:gd name="connsiteX4" fmla="*/ 72806 w 8217466"/>
              <a:gd name="connsiteY4" fmla="*/ 2059706 h 4323203"/>
              <a:gd name="connsiteX5" fmla="*/ 414293 w 8217466"/>
              <a:gd name="connsiteY5" fmla="*/ 1432380 h 4323203"/>
              <a:gd name="connsiteX6" fmla="*/ 674176 w 8217466"/>
              <a:gd name="connsiteY6" fmla="*/ 917700 h 4323203"/>
              <a:gd name="connsiteX7" fmla="*/ 888138 w 8217466"/>
              <a:gd name="connsiteY7" fmla="*/ 501584 h 4323203"/>
              <a:gd name="connsiteX8" fmla="*/ 1208586 w 8217466"/>
              <a:gd name="connsiteY8" fmla="*/ 1518 h 4323203"/>
              <a:gd name="connsiteX9" fmla="*/ 3133482 w 8217466"/>
              <a:gd name="connsiteY9" fmla="*/ 671503 h 4323203"/>
              <a:gd name="connsiteX10" fmla="*/ 4546662 w 8217466"/>
              <a:gd name="connsiteY10" fmla="*/ 1178795 h 4323203"/>
              <a:gd name="connsiteX11" fmla="*/ 4908094 w 8217466"/>
              <a:gd name="connsiteY11" fmla="*/ 1276092 h 4323203"/>
              <a:gd name="connsiteX12" fmla="*/ 5976700 w 8217466"/>
              <a:gd name="connsiteY12" fmla="*/ 1582134 h 4323203"/>
              <a:gd name="connsiteX13" fmla="*/ 6904651 w 8217466"/>
              <a:gd name="connsiteY13" fmla="*/ 1871859 h 4323203"/>
              <a:gd name="connsiteX14" fmla="*/ 7783897 w 8217466"/>
              <a:gd name="connsiteY14" fmla="*/ 2178148 h 4323203"/>
              <a:gd name="connsiteX15" fmla="*/ 8205317 w 8217466"/>
              <a:gd name="connsiteY15" fmla="*/ 2424639 h 4323203"/>
              <a:gd name="connsiteX16" fmla="*/ 8060938 w 8217466"/>
              <a:gd name="connsiteY16" fmla="*/ 2830322 h 4323203"/>
              <a:gd name="connsiteX17" fmla="*/ 7623198 w 8217466"/>
              <a:gd name="connsiteY17" fmla="*/ 3121536 h 4323203"/>
              <a:gd name="connsiteX18" fmla="*/ 7284221 w 8217466"/>
              <a:gd name="connsiteY18" fmla="*/ 3221587 h 4323203"/>
              <a:gd name="connsiteX19" fmla="*/ 6639328 w 8217466"/>
              <a:gd name="connsiteY19" fmla="*/ 3380115 h 4323203"/>
              <a:gd name="connsiteX20" fmla="*/ 5163314 w 8217466"/>
              <a:gd name="connsiteY20" fmla="*/ 4070390 h 4323203"/>
              <a:gd name="connsiteX21" fmla="*/ 2849485 w 8217466"/>
              <a:gd name="connsiteY21" fmla="*/ 4322183 h 4323203"/>
              <a:gd name="connsiteX0" fmla="*/ 1761830 w 8217466"/>
              <a:gd name="connsiteY0" fmla="*/ 4322184 h 4323204"/>
              <a:gd name="connsiteX1" fmla="*/ 1004565 w 8217466"/>
              <a:gd name="connsiteY1" fmla="*/ 3994072 h 4323204"/>
              <a:gd name="connsiteX2" fmla="*/ 587549 w 8217466"/>
              <a:gd name="connsiteY2" fmla="*/ 3506348 h 4323204"/>
              <a:gd name="connsiteX3" fmla="*/ 45185 w 8217466"/>
              <a:gd name="connsiteY3" fmla="*/ 2687197 h 4323204"/>
              <a:gd name="connsiteX4" fmla="*/ 72806 w 8217466"/>
              <a:gd name="connsiteY4" fmla="*/ 2059706 h 4323204"/>
              <a:gd name="connsiteX5" fmla="*/ 414293 w 8217466"/>
              <a:gd name="connsiteY5" fmla="*/ 1432380 h 4323204"/>
              <a:gd name="connsiteX6" fmla="*/ 674176 w 8217466"/>
              <a:gd name="connsiteY6" fmla="*/ 917700 h 4323204"/>
              <a:gd name="connsiteX7" fmla="*/ 888138 w 8217466"/>
              <a:gd name="connsiteY7" fmla="*/ 501584 h 4323204"/>
              <a:gd name="connsiteX8" fmla="*/ 1208586 w 8217466"/>
              <a:gd name="connsiteY8" fmla="*/ 1518 h 4323204"/>
              <a:gd name="connsiteX9" fmla="*/ 3133482 w 8217466"/>
              <a:gd name="connsiteY9" fmla="*/ 671503 h 4323204"/>
              <a:gd name="connsiteX10" fmla="*/ 4546662 w 8217466"/>
              <a:gd name="connsiteY10" fmla="*/ 1178795 h 4323204"/>
              <a:gd name="connsiteX11" fmla="*/ 4908094 w 8217466"/>
              <a:gd name="connsiteY11" fmla="*/ 1276092 h 4323204"/>
              <a:gd name="connsiteX12" fmla="*/ 5976700 w 8217466"/>
              <a:gd name="connsiteY12" fmla="*/ 1582134 h 4323204"/>
              <a:gd name="connsiteX13" fmla="*/ 6904651 w 8217466"/>
              <a:gd name="connsiteY13" fmla="*/ 1871859 h 4323204"/>
              <a:gd name="connsiteX14" fmla="*/ 7783897 w 8217466"/>
              <a:gd name="connsiteY14" fmla="*/ 2178148 h 4323204"/>
              <a:gd name="connsiteX15" fmla="*/ 8205317 w 8217466"/>
              <a:gd name="connsiteY15" fmla="*/ 2424639 h 4323204"/>
              <a:gd name="connsiteX16" fmla="*/ 8060938 w 8217466"/>
              <a:gd name="connsiteY16" fmla="*/ 2830322 h 4323204"/>
              <a:gd name="connsiteX17" fmla="*/ 7623198 w 8217466"/>
              <a:gd name="connsiteY17" fmla="*/ 3121536 h 4323204"/>
              <a:gd name="connsiteX18" fmla="*/ 7284221 w 8217466"/>
              <a:gd name="connsiteY18" fmla="*/ 3221587 h 4323204"/>
              <a:gd name="connsiteX19" fmla="*/ 6639328 w 8217466"/>
              <a:gd name="connsiteY19" fmla="*/ 3380115 h 4323204"/>
              <a:gd name="connsiteX20" fmla="*/ 5163314 w 8217466"/>
              <a:gd name="connsiteY20" fmla="*/ 4070390 h 4323204"/>
              <a:gd name="connsiteX21" fmla="*/ 1761830 w 8217466"/>
              <a:gd name="connsiteY21" fmla="*/ 4322184 h 4323204"/>
              <a:gd name="connsiteX0" fmla="*/ 1761830 w 8217466"/>
              <a:gd name="connsiteY0" fmla="*/ 4322184 h 4322804"/>
              <a:gd name="connsiteX1" fmla="*/ 1014191 w 8217466"/>
              <a:gd name="connsiteY1" fmla="*/ 4012294 h 4322804"/>
              <a:gd name="connsiteX2" fmla="*/ 587549 w 8217466"/>
              <a:gd name="connsiteY2" fmla="*/ 3506348 h 4322804"/>
              <a:gd name="connsiteX3" fmla="*/ 45185 w 8217466"/>
              <a:gd name="connsiteY3" fmla="*/ 2687197 h 4322804"/>
              <a:gd name="connsiteX4" fmla="*/ 72806 w 8217466"/>
              <a:gd name="connsiteY4" fmla="*/ 2059706 h 4322804"/>
              <a:gd name="connsiteX5" fmla="*/ 414293 w 8217466"/>
              <a:gd name="connsiteY5" fmla="*/ 1432380 h 4322804"/>
              <a:gd name="connsiteX6" fmla="*/ 674176 w 8217466"/>
              <a:gd name="connsiteY6" fmla="*/ 917700 h 4322804"/>
              <a:gd name="connsiteX7" fmla="*/ 888138 w 8217466"/>
              <a:gd name="connsiteY7" fmla="*/ 501584 h 4322804"/>
              <a:gd name="connsiteX8" fmla="*/ 1208586 w 8217466"/>
              <a:gd name="connsiteY8" fmla="*/ 1518 h 4322804"/>
              <a:gd name="connsiteX9" fmla="*/ 3133482 w 8217466"/>
              <a:gd name="connsiteY9" fmla="*/ 671503 h 4322804"/>
              <a:gd name="connsiteX10" fmla="*/ 4546662 w 8217466"/>
              <a:gd name="connsiteY10" fmla="*/ 1178795 h 4322804"/>
              <a:gd name="connsiteX11" fmla="*/ 4908094 w 8217466"/>
              <a:gd name="connsiteY11" fmla="*/ 1276092 h 4322804"/>
              <a:gd name="connsiteX12" fmla="*/ 5976700 w 8217466"/>
              <a:gd name="connsiteY12" fmla="*/ 1582134 h 4322804"/>
              <a:gd name="connsiteX13" fmla="*/ 6904651 w 8217466"/>
              <a:gd name="connsiteY13" fmla="*/ 1871859 h 4322804"/>
              <a:gd name="connsiteX14" fmla="*/ 7783897 w 8217466"/>
              <a:gd name="connsiteY14" fmla="*/ 2178148 h 4322804"/>
              <a:gd name="connsiteX15" fmla="*/ 8205317 w 8217466"/>
              <a:gd name="connsiteY15" fmla="*/ 2424639 h 4322804"/>
              <a:gd name="connsiteX16" fmla="*/ 8060938 w 8217466"/>
              <a:gd name="connsiteY16" fmla="*/ 2830322 h 4322804"/>
              <a:gd name="connsiteX17" fmla="*/ 7623198 w 8217466"/>
              <a:gd name="connsiteY17" fmla="*/ 3121536 h 4322804"/>
              <a:gd name="connsiteX18" fmla="*/ 7284221 w 8217466"/>
              <a:gd name="connsiteY18" fmla="*/ 3221587 h 4322804"/>
              <a:gd name="connsiteX19" fmla="*/ 6639328 w 8217466"/>
              <a:gd name="connsiteY19" fmla="*/ 3380115 h 4322804"/>
              <a:gd name="connsiteX20" fmla="*/ 5163314 w 8217466"/>
              <a:gd name="connsiteY20" fmla="*/ 4070390 h 4322804"/>
              <a:gd name="connsiteX21" fmla="*/ 1761830 w 8217466"/>
              <a:gd name="connsiteY21" fmla="*/ 4322184 h 4322804"/>
              <a:gd name="connsiteX0" fmla="*/ 1761830 w 8217466"/>
              <a:gd name="connsiteY0" fmla="*/ 4322184 h 4323075"/>
              <a:gd name="connsiteX1" fmla="*/ 1206696 w 8217466"/>
              <a:gd name="connsiteY1" fmla="*/ 4148961 h 4323075"/>
              <a:gd name="connsiteX2" fmla="*/ 1014191 w 8217466"/>
              <a:gd name="connsiteY2" fmla="*/ 4012294 h 4323075"/>
              <a:gd name="connsiteX3" fmla="*/ 587549 w 8217466"/>
              <a:gd name="connsiteY3" fmla="*/ 3506348 h 4323075"/>
              <a:gd name="connsiteX4" fmla="*/ 45185 w 8217466"/>
              <a:gd name="connsiteY4" fmla="*/ 2687197 h 4323075"/>
              <a:gd name="connsiteX5" fmla="*/ 72806 w 8217466"/>
              <a:gd name="connsiteY5" fmla="*/ 2059706 h 4323075"/>
              <a:gd name="connsiteX6" fmla="*/ 414293 w 8217466"/>
              <a:gd name="connsiteY6" fmla="*/ 1432380 h 4323075"/>
              <a:gd name="connsiteX7" fmla="*/ 674176 w 8217466"/>
              <a:gd name="connsiteY7" fmla="*/ 917700 h 4323075"/>
              <a:gd name="connsiteX8" fmla="*/ 888138 w 8217466"/>
              <a:gd name="connsiteY8" fmla="*/ 501584 h 4323075"/>
              <a:gd name="connsiteX9" fmla="*/ 1208586 w 8217466"/>
              <a:gd name="connsiteY9" fmla="*/ 1518 h 4323075"/>
              <a:gd name="connsiteX10" fmla="*/ 3133482 w 8217466"/>
              <a:gd name="connsiteY10" fmla="*/ 671503 h 4323075"/>
              <a:gd name="connsiteX11" fmla="*/ 4546662 w 8217466"/>
              <a:gd name="connsiteY11" fmla="*/ 1178795 h 4323075"/>
              <a:gd name="connsiteX12" fmla="*/ 4908094 w 8217466"/>
              <a:gd name="connsiteY12" fmla="*/ 1276092 h 4323075"/>
              <a:gd name="connsiteX13" fmla="*/ 5976700 w 8217466"/>
              <a:gd name="connsiteY13" fmla="*/ 1582134 h 4323075"/>
              <a:gd name="connsiteX14" fmla="*/ 6904651 w 8217466"/>
              <a:gd name="connsiteY14" fmla="*/ 1871859 h 4323075"/>
              <a:gd name="connsiteX15" fmla="*/ 7783897 w 8217466"/>
              <a:gd name="connsiteY15" fmla="*/ 2178148 h 4323075"/>
              <a:gd name="connsiteX16" fmla="*/ 8205317 w 8217466"/>
              <a:gd name="connsiteY16" fmla="*/ 2424639 h 4323075"/>
              <a:gd name="connsiteX17" fmla="*/ 8060938 w 8217466"/>
              <a:gd name="connsiteY17" fmla="*/ 2830322 h 4323075"/>
              <a:gd name="connsiteX18" fmla="*/ 7623198 w 8217466"/>
              <a:gd name="connsiteY18" fmla="*/ 3121536 h 4323075"/>
              <a:gd name="connsiteX19" fmla="*/ 7284221 w 8217466"/>
              <a:gd name="connsiteY19" fmla="*/ 3221587 h 4323075"/>
              <a:gd name="connsiteX20" fmla="*/ 6639328 w 8217466"/>
              <a:gd name="connsiteY20" fmla="*/ 3380115 h 4323075"/>
              <a:gd name="connsiteX21" fmla="*/ 5163314 w 8217466"/>
              <a:gd name="connsiteY21" fmla="*/ 4070390 h 4323075"/>
              <a:gd name="connsiteX22" fmla="*/ 1761830 w 8217466"/>
              <a:gd name="connsiteY22" fmla="*/ 4322184 h 4323075"/>
              <a:gd name="connsiteX0" fmla="*/ 1761830 w 8217466"/>
              <a:gd name="connsiteY0" fmla="*/ 4322184 h 4325041"/>
              <a:gd name="connsiteX1" fmla="*/ 1177821 w 8217466"/>
              <a:gd name="connsiteY1" fmla="*/ 4194516 h 4325041"/>
              <a:gd name="connsiteX2" fmla="*/ 1014191 w 8217466"/>
              <a:gd name="connsiteY2" fmla="*/ 4012294 h 4325041"/>
              <a:gd name="connsiteX3" fmla="*/ 587549 w 8217466"/>
              <a:gd name="connsiteY3" fmla="*/ 3506348 h 4325041"/>
              <a:gd name="connsiteX4" fmla="*/ 45185 w 8217466"/>
              <a:gd name="connsiteY4" fmla="*/ 2687197 h 4325041"/>
              <a:gd name="connsiteX5" fmla="*/ 72806 w 8217466"/>
              <a:gd name="connsiteY5" fmla="*/ 2059706 h 4325041"/>
              <a:gd name="connsiteX6" fmla="*/ 414293 w 8217466"/>
              <a:gd name="connsiteY6" fmla="*/ 1432380 h 4325041"/>
              <a:gd name="connsiteX7" fmla="*/ 674176 w 8217466"/>
              <a:gd name="connsiteY7" fmla="*/ 917700 h 4325041"/>
              <a:gd name="connsiteX8" fmla="*/ 888138 w 8217466"/>
              <a:gd name="connsiteY8" fmla="*/ 501584 h 4325041"/>
              <a:gd name="connsiteX9" fmla="*/ 1208586 w 8217466"/>
              <a:gd name="connsiteY9" fmla="*/ 1518 h 4325041"/>
              <a:gd name="connsiteX10" fmla="*/ 3133482 w 8217466"/>
              <a:gd name="connsiteY10" fmla="*/ 671503 h 4325041"/>
              <a:gd name="connsiteX11" fmla="*/ 4546662 w 8217466"/>
              <a:gd name="connsiteY11" fmla="*/ 1178795 h 4325041"/>
              <a:gd name="connsiteX12" fmla="*/ 4908094 w 8217466"/>
              <a:gd name="connsiteY12" fmla="*/ 1276092 h 4325041"/>
              <a:gd name="connsiteX13" fmla="*/ 5976700 w 8217466"/>
              <a:gd name="connsiteY13" fmla="*/ 1582134 h 4325041"/>
              <a:gd name="connsiteX14" fmla="*/ 6904651 w 8217466"/>
              <a:gd name="connsiteY14" fmla="*/ 1871859 h 4325041"/>
              <a:gd name="connsiteX15" fmla="*/ 7783897 w 8217466"/>
              <a:gd name="connsiteY15" fmla="*/ 2178148 h 4325041"/>
              <a:gd name="connsiteX16" fmla="*/ 8205317 w 8217466"/>
              <a:gd name="connsiteY16" fmla="*/ 2424639 h 4325041"/>
              <a:gd name="connsiteX17" fmla="*/ 8060938 w 8217466"/>
              <a:gd name="connsiteY17" fmla="*/ 2830322 h 4325041"/>
              <a:gd name="connsiteX18" fmla="*/ 7623198 w 8217466"/>
              <a:gd name="connsiteY18" fmla="*/ 3121536 h 4325041"/>
              <a:gd name="connsiteX19" fmla="*/ 7284221 w 8217466"/>
              <a:gd name="connsiteY19" fmla="*/ 3221587 h 4325041"/>
              <a:gd name="connsiteX20" fmla="*/ 6639328 w 8217466"/>
              <a:gd name="connsiteY20" fmla="*/ 3380115 h 4325041"/>
              <a:gd name="connsiteX21" fmla="*/ 5163314 w 8217466"/>
              <a:gd name="connsiteY21" fmla="*/ 4070390 h 4325041"/>
              <a:gd name="connsiteX22" fmla="*/ 1761830 w 8217466"/>
              <a:gd name="connsiteY22" fmla="*/ 4322184 h 4325041"/>
              <a:gd name="connsiteX0" fmla="*/ 1761830 w 8217466"/>
              <a:gd name="connsiteY0" fmla="*/ 4322184 h 4325041"/>
              <a:gd name="connsiteX1" fmla="*/ 1177821 w 8217466"/>
              <a:gd name="connsiteY1" fmla="*/ 4194516 h 4325041"/>
              <a:gd name="connsiteX2" fmla="*/ 908313 w 8217466"/>
              <a:gd name="connsiteY2" fmla="*/ 3921184 h 4325041"/>
              <a:gd name="connsiteX3" fmla="*/ 587549 w 8217466"/>
              <a:gd name="connsiteY3" fmla="*/ 3506348 h 4325041"/>
              <a:gd name="connsiteX4" fmla="*/ 45185 w 8217466"/>
              <a:gd name="connsiteY4" fmla="*/ 2687197 h 4325041"/>
              <a:gd name="connsiteX5" fmla="*/ 72806 w 8217466"/>
              <a:gd name="connsiteY5" fmla="*/ 2059706 h 4325041"/>
              <a:gd name="connsiteX6" fmla="*/ 414293 w 8217466"/>
              <a:gd name="connsiteY6" fmla="*/ 1432380 h 4325041"/>
              <a:gd name="connsiteX7" fmla="*/ 674176 w 8217466"/>
              <a:gd name="connsiteY7" fmla="*/ 917700 h 4325041"/>
              <a:gd name="connsiteX8" fmla="*/ 888138 w 8217466"/>
              <a:gd name="connsiteY8" fmla="*/ 501584 h 4325041"/>
              <a:gd name="connsiteX9" fmla="*/ 1208586 w 8217466"/>
              <a:gd name="connsiteY9" fmla="*/ 1518 h 4325041"/>
              <a:gd name="connsiteX10" fmla="*/ 3133482 w 8217466"/>
              <a:gd name="connsiteY10" fmla="*/ 671503 h 4325041"/>
              <a:gd name="connsiteX11" fmla="*/ 4546662 w 8217466"/>
              <a:gd name="connsiteY11" fmla="*/ 1178795 h 4325041"/>
              <a:gd name="connsiteX12" fmla="*/ 4908094 w 8217466"/>
              <a:gd name="connsiteY12" fmla="*/ 1276092 h 4325041"/>
              <a:gd name="connsiteX13" fmla="*/ 5976700 w 8217466"/>
              <a:gd name="connsiteY13" fmla="*/ 1582134 h 4325041"/>
              <a:gd name="connsiteX14" fmla="*/ 6904651 w 8217466"/>
              <a:gd name="connsiteY14" fmla="*/ 1871859 h 4325041"/>
              <a:gd name="connsiteX15" fmla="*/ 7783897 w 8217466"/>
              <a:gd name="connsiteY15" fmla="*/ 2178148 h 4325041"/>
              <a:gd name="connsiteX16" fmla="*/ 8205317 w 8217466"/>
              <a:gd name="connsiteY16" fmla="*/ 2424639 h 4325041"/>
              <a:gd name="connsiteX17" fmla="*/ 8060938 w 8217466"/>
              <a:gd name="connsiteY17" fmla="*/ 2830322 h 4325041"/>
              <a:gd name="connsiteX18" fmla="*/ 7623198 w 8217466"/>
              <a:gd name="connsiteY18" fmla="*/ 3121536 h 4325041"/>
              <a:gd name="connsiteX19" fmla="*/ 7284221 w 8217466"/>
              <a:gd name="connsiteY19" fmla="*/ 3221587 h 4325041"/>
              <a:gd name="connsiteX20" fmla="*/ 6639328 w 8217466"/>
              <a:gd name="connsiteY20" fmla="*/ 3380115 h 4325041"/>
              <a:gd name="connsiteX21" fmla="*/ 5163314 w 8217466"/>
              <a:gd name="connsiteY21" fmla="*/ 4070390 h 4325041"/>
              <a:gd name="connsiteX22" fmla="*/ 1761830 w 8217466"/>
              <a:gd name="connsiteY22" fmla="*/ 4322184 h 4325041"/>
              <a:gd name="connsiteX0" fmla="*/ 1761830 w 8217466"/>
              <a:gd name="connsiteY0" fmla="*/ 4322184 h 4325041"/>
              <a:gd name="connsiteX1" fmla="*/ 1158570 w 8217466"/>
              <a:gd name="connsiteY1" fmla="*/ 4194516 h 4325041"/>
              <a:gd name="connsiteX2" fmla="*/ 908313 w 8217466"/>
              <a:gd name="connsiteY2" fmla="*/ 3921184 h 4325041"/>
              <a:gd name="connsiteX3" fmla="*/ 587549 w 8217466"/>
              <a:gd name="connsiteY3" fmla="*/ 3506348 h 4325041"/>
              <a:gd name="connsiteX4" fmla="*/ 45185 w 8217466"/>
              <a:gd name="connsiteY4" fmla="*/ 2687197 h 4325041"/>
              <a:gd name="connsiteX5" fmla="*/ 72806 w 8217466"/>
              <a:gd name="connsiteY5" fmla="*/ 2059706 h 4325041"/>
              <a:gd name="connsiteX6" fmla="*/ 414293 w 8217466"/>
              <a:gd name="connsiteY6" fmla="*/ 1432380 h 4325041"/>
              <a:gd name="connsiteX7" fmla="*/ 674176 w 8217466"/>
              <a:gd name="connsiteY7" fmla="*/ 917700 h 4325041"/>
              <a:gd name="connsiteX8" fmla="*/ 888138 w 8217466"/>
              <a:gd name="connsiteY8" fmla="*/ 501584 h 4325041"/>
              <a:gd name="connsiteX9" fmla="*/ 1208586 w 8217466"/>
              <a:gd name="connsiteY9" fmla="*/ 1518 h 4325041"/>
              <a:gd name="connsiteX10" fmla="*/ 3133482 w 8217466"/>
              <a:gd name="connsiteY10" fmla="*/ 671503 h 4325041"/>
              <a:gd name="connsiteX11" fmla="*/ 4546662 w 8217466"/>
              <a:gd name="connsiteY11" fmla="*/ 1178795 h 4325041"/>
              <a:gd name="connsiteX12" fmla="*/ 4908094 w 8217466"/>
              <a:gd name="connsiteY12" fmla="*/ 1276092 h 4325041"/>
              <a:gd name="connsiteX13" fmla="*/ 5976700 w 8217466"/>
              <a:gd name="connsiteY13" fmla="*/ 1582134 h 4325041"/>
              <a:gd name="connsiteX14" fmla="*/ 6904651 w 8217466"/>
              <a:gd name="connsiteY14" fmla="*/ 1871859 h 4325041"/>
              <a:gd name="connsiteX15" fmla="*/ 7783897 w 8217466"/>
              <a:gd name="connsiteY15" fmla="*/ 2178148 h 4325041"/>
              <a:gd name="connsiteX16" fmla="*/ 8205317 w 8217466"/>
              <a:gd name="connsiteY16" fmla="*/ 2424639 h 4325041"/>
              <a:gd name="connsiteX17" fmla="*/ 8060938 w 8217466"/>
              <a:gd name="connsiteY17" fmla="*/ 2830322 h 4325041"/>
              <a:gd name="connsiteX18" fmla="*/ 7623198 w 8217466"/>
              <a:gd name="connsiteY18" fmla="*/ 3121536 h 4325041"/>
              <a:gd name="connsiteX19" fmla="*/ 7284221 w 8217466"/>
              <a:gd name="connsiteY19" fmla="*/ 3221587 h 4325041"/>
              <a:gd name="connsiteX20" fmla="*/ 6639328 w 8217466"/>
              <a:gd name="connsiteY20" fmla="*/ 3380115 h 4325041"/>
              <a:gd name="connsiteX21" fmla="*/ 5163314 w 8217466"/>
              <a:gd name="connsiteY21" fmla="*/ 4070390 h 4325041"/>
              <a:gd name="connsiteX22" fmla="*/ 1761830 w 8217466"/>
              <a:gd name="connsiteY22" fmla="*/ 4322184 h 4325041"/>
              <a:gd name="connsiteX0" fmla="*/ 1761830 w 8217466"/>
              <a:gd name="connsiteY0" fmla="*/ 4322184 h 4331523"/>
              <a:gd name="connsiteX1" fmla="*/ 1158570 w 8217466"/>
              <a:gd name="connsiteY1" fmla="*/ 4194516 h 4331523"/>
              <a:gd name="connsiteX2" fmla="*/ 908313 w 8217466"/>
              <a:gd name="connsiteY2" fmla="*/ 3921184 h 4331523"/>
              <a:gd name="connsiteX3" fmla="*/ 587549 w 8217466"/>
              <a:gd name="connsiteY3" fmla="*/ 3506348 h 4331523"/>
              <a:gd name="connsiteX4" fmla="*/ 45185 w 8217466"/>
              <a:gd name="connsiteY4" fmla="*/ 2687197 h 4331523"/>
              <a:gd name="connsiteX5" fmla="*/ 72806 w 8217466"/>
              <a:gd name="connsiteY5" fmla="*/ 2059706 h 4331523"/>
              <a:gd name="connsiteX6" fmla="*/ 414293 w 8217466"/>
              <a:gd name="connsiteY6" fmla="*/ 1432380 h 4331523"/>
              <a:gd name="connsiteX7" fmla="*/ 674176 w 8217466"/>
              <a:gd name="connsiteY7" fmla="*/ 917700 h 4331523"/>
              <a:gd name="connsiteX8" fmla="*/ 888138 w 8217466"/>
              <a:gd name="connsiteY8" fmla="*/ 501584 h 4331523"/>
              <a:gd name="connsiteX9" fmla="*/ 1208586 w 8217466"/>
              <a:gd name="connsiteY9" fmla="*/ 1518 h 4331523"/>
              <a:gd name="connsiteX10" fmla="*/ 3133482 w 8217466"/>
              <a:gd name="connsiteY10" fmla="*/ 671503 h 4331523"/>
              <a:gd name="connsiteX11" fmla="*/ 4546662 w 8217466"/>
              <a:gd name="connsiteY11" fmla="*/ 1178795 h 4331523"/>
              <a:gd name="connsiteX12" fmla="*/ 4908094 w 8217466"/>
              <a:gd name="connsiteY12" fmla="*/ 1276092 h 4331523"/>
              <a:gd name="connsiteX13" fmla="*/ 5976700 w 8217466"/>
              <a:gd name="connsiteY13" fmla="*/ 1582134 h 4331523"/>
              <a:gd name="connsiteX14" fmla="*/ 6904651 w 8217466"/>
              <a:gd name="connsiteY14" fmla="*/ 1871859 h 4331523"/>
              <a:gd name="connsiteX15" fmla="*/ 7783897 w 8217466"/>
              <a:gd name="connsiteY15" fmla="*/ 2178148 h 4331523"/>
              <a:gd name="connsiteX16" fmla="*/ 8205317 w 8217466"/>
              <a:gd name="connsiteY16" fmla="*/ 2424639 h 4331523"/>
              <a:gd name="connsiteX17" fmla="*/ 8060938 w 8217466"/>
              <a:gd name="connsiteY17" fmla="*/ 2830322 h 4331523"/>
              <a:gd name="connsiteX18" fmla="*/ 7623198 w 8217466"/>
              <a:gd name="connsiteY18" fmla="*/ 3121536 h 4331523"/>
              <a:gd name="connsiteX19" fmla="*/ 7284221 w 8217466"/>
              <a:gd name="connsiteY19" fmla="*/ 3221587 h 4331523"/>
              <a:gd name="connsiteX20" fmla="*/ 6639328 w 8217466"/>
              <a:gd name="connsiteY20" fmla="*/ 3380115 h 4331523"/>
              <a:gd name="connsiteX21" fmla="*/ 5153689 w 8217466"/>
              <a:gd name="connsiteY21" fmla="*/ 3933726 h 4331523"/>
              <a:gd name="connsiteX22" fmla="*/ 1761830 w 8217466"/>
              <a:gd name="connsiteY22" fmla="*/ 4322184 h 4331523"/>
              <a:gd name="connsiteX0" fmla="*/ 1761830 w 8217466"/>
              <a:gd name="connsiteY0" fmla="*/ 4322184 h 4331523"/>
              <a:gd name="connsiteX1" fmla="*/ 1158570 w 8217466"/>
              <a:gd name="connsiteY1" fmla="*/ 4194516 h 4331523"/>
              <a:gd name="connsiteX2" fmla="*/ 908313 w 8217466"/>
              <a:gd name="connsiteY2" fmla="*/ 3921184 h 4331523"/>
              <a:gd name="connsiteX3" fmla="*/ 587549 w 8217466"/>
              <a:gd name="connsiteY3" fmla="*/ 3506348 h 4331523"/>
              <a:gd name="connsiteX4" fmla="*/ 45185 w 8217466"/>
              <a:gd name="connsiteY4" fmla="*/ 2687197 h 4331523"/>
              <a:gd name="connsiteX5" fmla="*/ 72806 w 8217466"/>
              <a:gd name="connsiteY5" fmla="*/ 2059706 h 4331523"/>
              <a:gd name="connsiteX6" fmla="*/ 414293 w 8217466"/>
              <a:gd name="connsiteY6" fmla="*/ 1432380 h 4331523"/>
              <a:gd name="connsiteX7" fmla="*/ 674176 w 8217466"/>
              <a:gd name="connsiteY7" fmla="*/ 917700 h 4331523"/>
              <a:gd name="connsiteX8" fmla="*/ 888138 w 8217466"/>
              <a:gd name="connsiteY8" fmla="*/ 501584 h 4331523"/>
              <a:gd name="connsiteX9" fmla="*/ 1208586 w 8217466"/>
              <a:gd name="connsiteY9" fmla="*/ 1518 h 4331523"/>
              <a:gd name="connsiteX10" fmla="*/ 3133482 w 8217466"/>
              <a:gd name="connsiteY10" fmla="*/ 671503 h 4331523"/>
              <a:gd name="connsiteX11" fmla="*/ 4546662 w 8217466"/>
              <a:gd name="connsiteY11" fmla="*/ 1178795 h 4331523"/>
              <a:gd name="connsiteX12" fmla="*/ 4908094 w 8217466"/>
              <a:gd name="connsiteY12" fmla="*/ 1276092 h 4331523"/>
              <a:gd name="connsiteX13" fmla="*/ 5976700 w 8217466"/>
              <a:gd name="connsiteY13" fmla="*/ 1582134 h 4331523"/>
              <a:gd name="connsiteX14" fmla="*/ 6904651 w 8217466"/>
              <a:gd name="connsiteY14" fmla="*/ 1871859 h 4331523"/>
              <a:gd name="connsiteX15" fmla="*/ 7783897 w 8217466"/>
              <a:gd name="connsiteY15" fmla="*/ 2178148 h 4331523"/>
              <a:gd name="connsiteX16" fmla="*/ 8205317 w 8217466"/>
              <a:gd name="connsiteY16" fmla="*/ 2424639 h 4331523"/>
              <a:gd name="connsiteX17" fmla="*/ 8060938 w 8217466"/>
              <a:gd name="connsiteY17" fmla="*/ 2830322 h 4331523"/>
              <a:gd name="connsiteX18" fmla="*/ 7623198 w 8217466"/>
              <a:gd name="connsiteY18" fmla="*/ 3121536 h 4331523"/>
              <a:gd name="connsiteX19" fmla="*/ 7284221 w 8217466"/>
              <a:gd name="connsiteY19" fmla="*/ 3221587 h 4331523"/>
              <a:gd name="connsiteX20" fmla="*/ 6581576 w 8217466"/>
              <a:gd name="connsiteY20" fmla="*/ 3580556 h 4331523"/>
              <a:gd name="connsiteX21" fmla="*/ 5153689 w 8217466"/>
              <a:gd name="connsiteY21" fmla="*/ 3933726 h 4331523"/>
              <a:gd name="connsiteX22" fmla="*/ 1761830 w 8217466"/>
              <a:gd name="connsiteY22" fmla="*/ 4322184 h 4331523"/>
              <a:gd name="connsiteX0" fmla="*/ 1761830 w 8217466"/>
              <a:gd name="connsiteY0" fmla="*/ 4322184 h 4331523"/>
              <a:gd name="connsiteX1" fmla="*/ 1158570 w 8217466"/>
              <a:gd name="connsiteY1" fmla="*/ 4194516 h 4331523"/>
              <a:gd name="connsiteX2" fmla="*/ 908313 w 8217466"/>
              <a:gd name="connsiteY2" fmla="*/ 3921184 h 4331523"/>
              <a:gd name="connsiteX3" fmla="*/ 587549 w 8217466"/>
              <a:gd name="connsiteY3" fmla="*/ 3506348 h 4331523"/>
              <a:gd name="connsiteX4" fmla="*/ 45185 w 8217466"/>
              <a:gd name="connsiteY4" fmla="*/ 2687197 h 4331523"/>
              <a:gd name="connsiteX5" fmla="*/ 72806 w 8217466"/>
              <a:gd name="connsiteY5" fmla="*/ 2059706 h 4331523"/>
              <a:gd name="connsiteX6" fmla="*/ 414293 w 8217466"/>
              <a:gd name="connsiteY6" fmla="*/ 1432380 h 4331523"/>
              <a:gd name="connsiteX7" fmla="*/ 674176 w 8217466"/>
              <a:gd name="connsiteY7" fmla="*/ 917700 h 4331523"/>
              <a:gd name="connsiteX8" fmla="*/ 888138 w 8217466"/>
              <a:gd name="connsiteY8" fmla="*/ 501584 h 4331523"/>
              <a:gd name="connsiteX9" fmla="*/ 1208586 w 8217466"/>
              <a:gd name="connsiteY9" fmla="*/ 1518 h 4331523"/>
              <a:gd name="connsiteX10" fmla="*/ 3133482 w 8217466"/>
              <a:gd name="connsiteY10" fmla="*/ 671503 h 4331523"/>
              <a:gd name="connsiteX11" fmla="*/ 4546662 w 8217466"/>
              <a:gd name="connsiteY11" fmla="*/ 1178795 h 4331523"/>
              <a:gd name="connsiteX12" fmla="*/ 4908094 w 8217466"/>
              <a:gd name="connsiteY12" fmla="*/ 1276092 h 4331523"/>
              <a:gd name="connsiteX13" fmla="*/ 5976700 w 8217466"/>
              <a:gd name="connsiteY13" fmla="*/ 1582134 h 4331523"/>
              <a:gd name="connsiteX14" fmla="*/ 6904651 w 8217466"/>
              <a:gd name="connsiteY14" fmla="*/ 1871859 h 4331523"/>
              <a:gd name="connsiteX15" fmla="*/ 7783897 w 8217466"/>
              <a:gd name="connsiteY15" fmla="*/ 2178148 h 4331523"/>
              <a:gd name="connsiteX16" fmla="*/ 8205317 w 8217466"/>
              <a:gd name="connsiteY16" fmla="*/ 2424639 h 4331523"/>
              <a:gd name="connsiteX17" fmla="*/ 8060938 w 8217466"/>
              <a:gd name="connsiteY17" fmla="*/ 2830322 h 4331523"/>
              <a:gd name="connsiteX18" fmla="*/ 7623198 w 8217466"/>
              <a:gd name="connsiteY18" fmla="*/ 3121536 h 4331523"/>
              <a:gd name="connsiteX19" fmla="*/ 7361223 w 8217466"/>
              <a:gd name="connsiteY19" fmla="*/ 3321807 h 4331523"/>
              <a:gd name="connsiteX20" fmla="*/ 6581576 w 8217466"/>
              <a:gd name="connsiteY20" fmla="*/ 3580556 h 4331523"/>
              <a:gd name="connsiteX21" fmla="*/ 5153689 w 8217466"/>
              <a:gd name="connsiteY21" fmla="*/ 3933726 h 4331523"/>
              <a:gd name="connsiteX22" fmla="*/ 1761830 w 8217466"/>
              <a:gd name="connsiteY22" fmla="*/ 4322184 h 4331523"/>
              <a:gd name="connsiteX0" fmla="*/ 1761830 w 8215283"/>
              <a:gd name="connsiteY0" fmla="*/ 4322184 h 4331523"/>
              <a:gd name="connsiteX1" fmla="*/ 1158570 w 8215283"/>
              <a:gd name="connsiteY1" fmla="*/ 4194516 h 4331523"/>
              <a:gd name="connsiteX2" fmla="*/ 908313 w 8215283"/>
              <a:gd name="connsiteY2" fmla="*/ 3921184 h 4331523"/>
              <a:gd name="connsiteX3" fmla="*/ 587549 w 8215283"/>
              <a:gd name="connsiteY3" fmla="*/ 3506348 h 4331523"/>
              <a:gd name="connsiteX4" fmla="*/ 45185 w 8215283"/>
              <a:gd name="connsiteY4" fmla="*/ 2687197 h 4331523"/>
              <a:gd name="connsiteX5" fmla="*/ 72806 w 8215283"/>
              <a:gd name="connsiteY5" fmla="*/ 2059706 h 4331523"/>
              <a:gd name="connsiteX6" fmla="*/ 414293 w 8215283"/>
              <a:gd name="connsiteY6" fmla="*/ 1432380 h 4331523"/>
              <a:gd name="connsiteX7" fmla="*/ 674176 w 8215283"/>
              <a:gd name="connsiteY7" fmla="*/ 917700 h 4331523"/>
              <a:gd name="connsiteX8" fmla="*/ 888138 w 8215283"/>
              <a:gd name="connsiteY8" fmla="*/ 501584 h 4331523"/>
              <a:gd name="connsiteX9" fmla="*/ 1208586 w 8215283"/>
              <a:gd name="connsiteY9" fmla="*/ 1518 h 4331523"/>
              <a:gd name="connsiteX10" fmla="*/ 3133482 w 8215283"/>
              <a:gd name="connsiteY10" fmla="*/ 671503 h 4331523"/>
              <a:gd name="connsiteX11" fmla="*/ 4546662 w 8215283"/>
              <a:gd name="connsiteY11" fmla="*/ 1178795 h 4331523"/>
              <a:gd name="connsiteX12" fmla="*/ 4908094 w 8215283"/>
              <a:gd name="connsiteY12" fmla="*/ 1276092 h 4331523"/>
              <a:gd name="connsiteX13" fmla="*/ 5976700 w 8215283"/>
              <a:gd name="connsiteY13" fmla="*/ 1582134 h 4331523"/>
              <a:gd name="connsiteX14" fmla="*/ 6904651 w 8215283"/>
              <a:gd name="connsiteY14" fmla="*/ 1871859 h 4331523"/>
              <a:gd name="connsiteX15" fmla="*/ 7783897 w 8215283"/>
              <a:gd name="connsiteY15" fmla="*/ 2178148 h 4331523"/>
              <a:gd name="connsiteX16" fmla="*/ 8205317 w 8215283"/>
              <a:gd name="connsiteY16" fmla="*/ 2424639 h 4331523"/>
              <a:gd name="connsiteX17" fmla="*/ 8060938 w 8215283"/>
              <a:gd name="connsiteY17" fmla="*/ 2830322 h 4331523"/>
              <a:gd name="connsiteX18" fmla="*/ 7815704 w 8215283"/>
              <a:gd name="connsiteY18" fmla="*/ 3066871 h 4331523"/>
              <a:gd name="connsiteX19" fmla="*/ 7361223 w 8215283"/>
              <a:gd name="connsiteY19" fmla="*/ 3321807 h 4331523"/>
              <a:gd name="connsiteX20" fmla="*/ 6581576 w 8215283"/>
              <a:gd name="connsiteY20" fmla="*/ 3580556 h 4331523"/>
              <a:gd name="connsiteX21" fmla="*/ 5153689 w 8215283"/>
              <a:gd name="connsiteY21" fmla="*/ 3933726 h 4331523"/>
              <a:gd name="connsiteX22" fmla="*/ 1761830 w 8215283"/>
              <a:gd name="connsiteY22" fmla="*/ 4322184 h 4331523"/>
              <a:gd name="connsiteX0" fmla="*/ 1761830 w 8261524"/>
              <a:gd name="connsiteY0" fmla="*/ 4322184 h 4331523"/>
              <a:gd name="connsiteX1" fmla="*/ 1158570 w 8261524"/>
              <a:gd name="connsiteY1" fmla="*/ 4194516 h 4331523"/>
              <a:gd name="connsiteX2" fmla="*/ 908313 w 8261524"/>
              <a:gd name="connsiteY2" fmla="*/ 3921184 h 4331523"/>
              <a:gd name="connsiteX3" fmla="*/ 587549 w 8261524"/>
              <a:gd name="connsiteY3" fmla="*/ 3506348 h 4331523"/>
              <a:gd name="connsiteX4" fmla="*/ 45185 w 8261524"/>
              <a:gd name="connsiteY4" fmla="*/ 2687197 h 4331523"/>
              <a:gd name="connsiteX5" fmla="*/ 72806 w 8261524"/>
              <a:gd name="connsiteY5" fmla="*/ 2059706 h 4331523"/>
              <a:gd name="connsiteX6" fmla="*/ 414293 w 8261524"/>
              <a:gd name="connsiteY6" fmla="*/ 1432380 h 4331523"/>
              <a:gd name="connsiteX7" fmla="*/ 674176 w 8261524"/>
              <a:gd name="connsiteY7" fmla="*/ 917700 h 4331523"/>
              <a:gd name="connsiteX8" fmla="*/ 888138 w 8261524"/>
              <a:gd name="connsiteY8" fmla="*/ 501584 h 4331523"/>
              <a:gd name="connsiteX9" fmla="*/ 1208586 w 8261524"/>
              <a:gd name="connsiteY9" fmla="*/ 1518 h 4331523"/>
              <a:gd name="connsiteX10" fmla="*/ 3133482 w 8261524"/>
              <a:gd name="connsiteY10" fmla="*/ 671503 h 4331523"/>
              <a:gd name="connsiteX11" fmla="*/ 4546662 w 8261524"/>
              <a:gd name="connsiteY11" fmla="*/ 1178795 h 4331523"/>
              <a:gd name="connsiteX12" fmla="*/ 4908094 w 8261524"/>
              <a:gd name="connsiteY12" fmla="*/ 1276092 h 4331523"/>
              <a:gd name="connsiteX13" fmla="*/ 5976700 w 8261524"/>
              <a:gd name="connsiteY13" fmla="*/ 1582134 h 4331523"/>
              <a:gd name="connsiteX14" fmla="*/ 6904651 w 8261524"/>
              <a:gd name="connsiteY14" fmla="*/ 1871859 h 4331523"/>
              <a:gd name="connsiteX15" fmla="*/ 7783897 w 8261524"/>
              <a:gd name="connsiteY15" fmla="*/ 2178148 h 4331523"/>
              <a:gd name="connsiteX16" fmla="*/ 8205317 w 8261524"/>
              <a:gd name="connsiteY16" fmla="*/ 2424639 h 4331523"/>
              <a:gd name="connsiteX17" fmla="*/ 8214942 w 8261524"/>
              <a:gd name="connsiteY17" fmla="*/ 2866765 h 4331523"/>
              <a:gd name="connsiteX18" fmla="*/ 7815704 w 8261524"/>
              <a:gd name="connsiteY18" fmla="*/ 3066871 h 4331523"/>
              <a:gd name="connsiteX19" fmla="*/ 7361223 w 8261524"/>
              <a:gd name="connsiteY19" fmla="*/ 3321807 h 4331523"/>
              <a:gd name="connsiteX20" fmla="*/ 6581576 w 8261524"/>
              <a:gd name="connsiteY20" fmla="*/ 3580556 h 4331523"/>
              <a:gd name="connsiteX21" fmla="*/ 5153689 w 8261524"/>
              <a:gd name="connsiteY21" fmla="*/ 3933726 h 4331523"/>
              <a:gd name="connsiteX22" fmla="*/ 1761830 w 8261524"/>
              <a:gd name="connsiteY22" fmla="*/ 4322184 h 4331523"/>
              <a:gd name="connsiteX0" fmla="*/ 1761830 w 8263849"/>
              <a:gd name="connsiteY0" fmla="*/ 4322184 h 4331523"/>
              <a:gd name="connsiteX1" fmla="*/ 1158570 w 8263849"/>
              <a:gd name="connsiteY1" fmla="*/ 4194516 h 4331523"/>
              <a:gd name="connsiteX2" fmla="*/ 908313 w 8263849"/>
              <a:gd name="connsiteY2" fmla="*/ 3921184 h 4331523"/>
              <a:gd name="connsiteX3" fmla="*/ 587549 w 8263849"/>
              <a:gd name="connsiteY3" fmla="*/ 3506348 h 4331523"/>
              <a:gd name="connsiteX4" fmla="*/ 45185 w 8263849"/>
              <a:gd name="connsiteY4" fmla="*/ 2687197 h 4331523"/>
              <a:gd name="connsiteX5" fmla="*/ 72806 w 8263849"/>
              <a:gd name="connsiteY5" fmla="*/ 2059706 h 4331523"/>
              <a:gd name="connsiteX6" fmla="*/ 414293 w 8263849"/>
              <a:gd name="connsiteY6" fmla="*/ 1432380 h 4331523"/>
              <a:gd name="connsiteX7" fmla="*/ 674176 w 8263849"/>
              <a:gd name="connsiteY7" fmla="*/ 917700 h 4331523"/>
              <a:gd name="connsiteX8" fmla="*/ 888138 w 8263849"/>
              <a:gd name="connsiteY8" fmla="*/ 501584 h 4331523"/>
              <a:gd name="connsiteX9" fmla="*/ 1208586 w 8263849"/>
              <a:gd name="connsiteY9" fmla="*/ 1518 h 4331523"/>
              <a:gd name="connsiteX10" fmla="*/ 3133482 w 8263849"/>
              <a:gd name="connsiteY10" fmla="*/ 671503 h 4331523"/>
              <a:gd name="connsiteX11" fmla="*/ 4546662 w 8263849"/>
              <a:gd name="connsiteY11" fmla="*/ 1178795 h 4331523"/>
              <a:gd name="connsiteX12" fmla="*/ 4908094 w 8263849"/>
              <a:gd name="connsiteY12" fmla="*/ 1276092 h 4331523"/>
              <a:gd name="connsiteX13" fmla="*/ 5976700 w 8263849"/>
              <a:gd name="connsiteY13" fmla="*/ 1582134 h 4331523"/>
              <a:gd name="connsiteX14" fmla="*/ 6904651 w 8263849"/>
              <a:gd name="connsiteY14" fmla="*/ 1871859 h 4331523"/>
              <a:gd name="connsiteX15" fmla="*/ 7745396 w 8263849"/>
              <a:gd name="connsiteY15" fmla="*/ 2487920 h 4331523"/>
              <a:gd name="connsiteX16" fmla="*/ 8205317 w 8263849"/>
              <a:gd name="connsiteY16" fmla="*/ 2424639 h 4331523"/>
              <a:gd name="connsiteX17" fmla="*/ 8214942 w 8263849"/>
              <a:gd name="connsiteY17" fmla="*/ 2866765 h 4331523"/>
              <a:gd name="connsiteX18" fmla="*/ 7815704 w 8263849"/>
              <a:gd name="connsiteY18" fmla="*/ 3066871 h 4331523"/>
              <a:gd name="connsiteX19" fmla="*/ 7361223 w 8263849"/>
              <a:gd name="connsiteY19" fmla="*/ 3321807 h 4331523"/>
              <a:gd name="connsiteX20" fmla="*/ 6581576 w 8263849"/>
              <a:gd name="connsiteY20" fmla="*/ 3580556 h 4331523"/>
              <a:gd name="connsiteX21" fmla="*/ 5153689 w 8263849"/>
              <a:gd name="connsiteY21" fmla="*/ 3933726 h 4331523"/>
              <a:gd name="connsiteX22" fmla="*/ 1761830 w 8263849"/>
              <a:gd name="connsiteY22" fmla="*/ 4322184 h 4331523"/>
              <a:gd name="connsiteX0" fmla="*/ 1761830 w 8249245"/>
              <a:gd name="connsiteY0" fmla="*/ 4322184 h 4331523"/>
              <a:gd name="connsiteX1" fmla="*/ 1158570 w 8249245"/>
              <a:gd name="connsiteY1" fmla="*/ 4194516 h 4331523"/>
              <a:gd name="connsiteX2" fmla="*/ 908313 w 8249245"/>
              <a:gd name="connsiteY2" fmla="*/ 3921184 h 4331523"/>
              <a:gd name="connsiteX3" fmla="*/ 587549 w 8249245"/>
              <a:gd name="connsiteY3" fmla="*/ 3506348 h 4331523"/>
              <a:gd name="connsiteX4" fmla="*/ 45185 w 8249245"/>
              <a:gd name="connsiteY4" fmla="*/ 2687197 h 4331523"/>
              <a:gd name="connsiteX5" fmla="*/ 72806 w 8249245"/>
              <a:gd name="connsiteY5" fmla="*/ 2059706 h 4331523"/>
              <a:gd name="connsiteX6" fmla="*/ 414293 w 8249245"/>
              <a:gd name="connsiteY6" fmla="*/ 1432380 h 4331523"/>
              <a:gd name="connsiteX7" fmla="*/ 674176 w 8249245"/>
              <a:gd name="connsiteY7" fmla="*/ 917700 h 4331523"/>
              <a:gd name="connsiteX8" fmla="*/ 888138 w 8249245"/>
              <a:gd name="connsiteY8" fmla="*/ 501584 h 4331523"/>
              <a:gd name="connsiteX9" fmla="*/ 1208586 w 8249245"/>
              <a:gd name="connsiteY9" fmla="*/ 1518 h 4331523"/>
              <a:gd name="connsiteX10" fmla="*/ 3133482 w 8249245"/>
              <a:gd name="connsiteY10" fmla="*/ 671503 h 4331523"/>
              <a:gd name="connsiteX11" fmla="*/ 4546662 w 8249245"/>
              <a:gd name="connsiteY11" fmla="*/ 1178795 h 4331523"/>
              <a:gd name="connsiteX12" fmla="*/ 4908094 w 8249245"/>
              <a:gd name="connsiteY12" fmla="*/ 1276092 h 4331523"/>
              <a:gd name="connsiteX13" fmla="*/ 5976700 w 8249245"/>
              <a:gd name="connsiteY13" fmla="*/ 1582134 h 4331523"/>
              <a:gd name="connsiteX14" fmla="*/ 6904651 w 8249245"/>
              <a:gd name="connsiteY14" fmla="*/ 1871859 h 4331523"/>
              <a:gd name="connsiteX15" fmla="*/ 8014904 w 8249245"/>
              <a:gd name="connsiteY15" fmla="*/ 2287479 h 4331523"/>
              <a:gd name="connsiteX16" fmla="*/ 8205317 w 8249245"/>
              <a:gd name="connsiteY16" fmla="*/ 2424639 h 4331523"/>
              <a:gd name="connsiteX17" fmla="*/ 8214942 w 8249245"/>
              <a:gd name="connsiteY17" fmla="*/ 2866765 h 4331523"/>
              <a:gd name="connsiteX18" fmla="*/ 7815704 w 8249245"/>
              <a:gd name="connsiteY18" fmla="*/ 3066871 h 4331523"/>
              <a:gd name="connsiteX19" fmla="*/ 7361223 w 8249245"/>
              <a:gd name="connsiteY19" fmla="*/ 3321807 h 4331523"/>
              <a:gd name="connsiteX20" fmla="*/ 6581576 w 8249245"/>
              <a:gd name="connsiteY20" fmla="*/ 3580556 h 4331523"/>
              <a:gd name="connsiteX21" fmla="*/ 5153689 w 8249245"/>
              <a:gd name="connsiteY21" fmla="*/ 3933726 h 4331523"/>
              <a:gd name="connsiteX22" fmla="*/ 1761830 w 8249245"/>
              <a:gd name="connsiteY22" fmla="*/ 4322184 h 4331523"/>
              <a:gd name="connsiteX0" fmla="*/ 1761830 w 8245751"/>
              <a:gd name="connsiteY0" fmla="*/ 4322184 h 4331523"/>
              <a:gd name="connsiteX1" fmla="*/ 1158570 w 8245751"/>
              <a:gd name="connsiteY1" fmla="*/ 4194516 h 4331523"/>
              <a:gd name="connsiteX2" fmla="*/ 908313 w 8245751"/>
              <a:gd name="connsiteY2" fmla="*/ 3921184 h 4331523"/>
              <a:gd name="connsiteX3" fmla="*/ 587549 w 8245751"/>
              <a:gd name="connsiteY3" fmla="*/ 3506348 h 4331523"/>
              <a:gd name="connsiteX4" fmla="*/ 45185 w 8245751"/>
              <a:gd name="connsiteY4" fmla="*/ 2687197 h 4331523"/>
              <a:gd name="connsiteX5" fmla="*/ 72806 w 8245751"/>
              <a:gd name="connsiteY5" fmla="*/ 2059706 h 4331523"/>
              <a:gd name="connsiteX6" fmla="*/ 414293 w 8245751"/>
              <a:gd name="connsiteY6" fmla="*/ 1432380 h 4331523"/>
              <a:gd name="connsiteX7" fmla="*/ 674176 w 8245751"/>
              <a:gd name="connsiteY7" fmla="*/ 917700 h 4331523"/>
              <a:gd name="connsiteX8" fmla="*/ 888138 w 8245751"/>
              <a:gd name="connsiteY8" fmla="*/ 501584 h 4331523"/>
              <a:gd name="connsiteX9" fmla="*/ 1208586 w 8245751"/>
              <a:gd name="connsiteY9" fmla="*/ 1518 h 4331523"/>
              <a:gd name="connsiteX10" fmla="*/ 3133482 w 8245751"/>
              <a:gd name="connsiteY10" fmla="*/ 671503 h 4331523"/>
              <a:gd name="connsiteX11" fmla="*/ 4546662 w 8245751"/>
              <a:gd name="connsiteY11" fmla="*/ 1178795 h 4331523"/>
              <a:gd name="connsiteX12" fmla="*/ 4908094 w 8245751"/>
              <a:gd name="connsiteY12" fmla="*/ 1276092 h 4331523"/>
              <a:gd name="connsiteX13" fmla="*/ 5976700 w 8245751"/>
              <a:gd name="connsiteY13" fmla="*/ 1582134 h 4331523"/>
              <a:gd name="connsiteX14" fmla="*/ 6904651 w 8245751"/>
              <a:gd name="connsiteY14" fmla="*/ 1871859 h 4331523"/>
              <a:gd name="connsiteX15" fmla="*/ 8014904 w 8245751"/>
              <a:gd name="connsiteY15" fmla="*/ 2287479 h 4331523"/>
              <a:gd name="connsiteX16" fmla="*/ 8205317 w 8245751"/>
              <a:gd name="connsiteY16" fmla="*/ 2424639 h 4331523"/>
              <a:gd name="connsiteX17" fmla="*/ 8214942 w 8245751"/>
              <a:gd name="connsiteY17" fmla="*/ 2866765 h 4331523"/>
              <a:gd name="connsiteX18" fmla="*/ 7863830 w 8245751"/>
              <a:gd name="connsiteY18" fmla="*/ 3094204 h 4331523"/>
              <a:gd name="connsiteX19" fmla="*/ 7361223 w 8245751"/>
              <a:gd name="connsiteY19" fmla="*/ 3321807 h 4331523"/>
              <a:gd name="connsiteX20" fmla="*/ 6581576 w 8245751"/>
              <a:gd name="connsiteY20" fmla="*/ 3580556 h 4331523"/>
              <a:gd name="connsiteX21" fmla="*/ 5153689 w 8245751"/>
              <a:gd name="connsiteY21" fmla="*/ 3933726 h 4331523"/>
              <a:gd name="connsiteX22" fmla="*/ 1761830 w 8245751"/>
              <a:gd name="connsiteY22" fmla="*/ 4322184 h 4331523"/>
              <a:gd name="connsiteX0" fmla="*/ 1761830 w 8245751"/>
              <a:gd name="connsiteY0" fmla="*/ 4322184 h 4334571"/>
              <a:gd name="connsiteX1" fmla="*/ 1158570 w 8245751"/>
              <a:gd name="connsiteY1" fmla="*/ 4194516 h 4334571"/>
              <a:gd name="connsiteX2" fmla="*/ 908313 w 8245751"/>
              <a:gd name="connsiteY2" fmla="*/ 3921184 h 4334571"/>
              <a:gd name="connsiteX3" fmla="*/ 587549 w 8245751"/>
              <a:gd name="connsiteY3" fmla="*/ 3506348 h 4334571"/>
              <a:gd name="connsiteX4" fmla="*/ 45185 w 8245751"/>
              <a:gd name="connsiteY4" fmla="*/ 2687197 h 4334571"/>
              <a:gd name="connsiteX5" fmla="*/ 72806 w 8245751"/>
              <a:gd name="connsiteY5" fmla="*/ 2059706 h 4334571"/>
              <a:gd name="connsiteX6" fmla="*/ 414293 w 8245751"/>
              <a:gd name="connsiteY6" fmla="*/ 1432380 h 4334571"/>
              <a:gd name="connsiteX7" fmla="*/ 674176 w 8245751"/>
              <a:gd name="connsiteY7" fmla="*/ 917700 h 4334571"/>
              <a:gd name="connsiteX8" fmla="*/ 888138 w 8245751"/>
              <a:gd name="connsiteY8" fmla="*/ 501584 h 4334571"/>
              <a:gd name="connsiteX9" fmla="*/ 1208586 w 8245751"/>
              <a:gd name="connsiteY9" fmla="*/ 1518 h 4334571"/>
              <a:gd name="connsiteX10" fmla="*/ 3133482 w 8245751"/>
              <a:gd name="connsiteY10" fmla="*/ 671503 h 4334571"/>
              <a:gd name="connsiteX11" fmla="*/ 4546662 w 8245751"/>
              <a:gd name="connsiteY11" fmla="*/ 1178795 h 4334571"/>
              <a:gd name="connsiteX12" fmla="*/ 4908094 w 8245751"/>
              <a:gd name="connsiteY12" fmla="*/ 1276092 h 4334571"/>
              <a:gd name="connsiteX13" fmla="*/ 5976700 w 8245751"/>
              <a:gd name="connsiteY13" fmla="*/ 1582134 h 4334571"/>
              <a:gd name="connsiteX14" fmla="*/ 6904651 w 8245751"/>
              <a:gd name="connsiteY14" fmla="*/ 1871859 h 4334571"/>
              <a:gd name="connsiteX15" fmla="*/ 8014904 w 8245751"/>
              <a:gd name="connsiteY15" fmla="*/ 2287479 h 4334571"/>
              <a:gd name="connsiteX16" fmla="*/ 8205317 w 8245751"/>
              <a:gd name="connsiteY16" fmla="*/ 2424639 h 4334571"/>
              <a:gd name="connsiteX17" fmla="*/ 8214942 w 8245751"/>
              <a:gd name="connsiteY17" fmla="*/ 2866765 h 4334571"/>
              <a:gd name="connsiteX18" fmla="*/ 7863830 w 8245751"/>
              <a:gd name="connsiteY18" fmla="*/ 3094204 h 4334571"/>
              <a:gd name="connsiteX19" fmla="*/ 7361223 w 8245751"/>
              <a:gd name="connsiteY19" fmla="*/ 3321807 h 4334571"/>
              <a:gd name="connsiteX20" fmla="*/ 6581576 w 8245751"/>
              <a:gd name="connsiteY20" fmla="*/ 3580556 h 4334571"/>
              <a:gd name="connsiteX21" fmla="*/ 5038186 w 8245751"/>
              <a:gd name="connsiteY21" fmla="*/ 3879061 h 4334571"/>
              <a:gd name="connsiteX22" fmla="*/ 1761830 w 8245751"/>
              <a:gd name="connsiteY22" fmla="*/ 4322184 h 4334571"/>
              <a:gd name="connsiteX0" fmla="*/ 1761830 w 8245751"/>
              <a:gd name="connsiteY0" fmla="*/ 4322184 h 4334571"/>
              <a:gd name="connsiteX1" fmla="*/ 1158570 w 8245751"/>
              <a:gd name="connsiteY1" fmla="*/ 4194516 h 4334571"/>
              <a:gd name="connsiteX2" fmla="*/ 908313 w 8245751"/>
              <a:gd name="connsiteY2" fmla="*/ 3921184 h 4334571"/>
              <a:gd name="connsiteX3" fmla="*/ 587549 w 8245751"/>
              <a:gd name="connsiteY3" fmla="*/ 3506348 h 4334571"/>
              <a:gd name="connsiteX4" fmla="*/ 45185 w 8245751"/>
              <a:gd name="connsiteY4" fmla="*/ 2687197 h 4334571"/>
              <a:gd name="connsiteX5" fmla="*/ 72806 w 8245751"/>
              <a:gd name="connsiteY5" fmla="*/ 2059706 h 4334571"/>
              <a:gd name="connsiteX6" fmla="*/ 414293 w 8245751"/>
              <a:gd name="connsiteY6" fmla="*/ 1432380 h 4334571"/>
              <a:gd name="connsiteX7" fmla="*/ 674176 w 8245751"/>
              <a:gd name="connsiteY7" fmla="*/ 917700 h 4334571"/>
              <a:gd name="connsiteX8" fmla="*/ 888138 w 8245751"/>
              <a:gd name="connsiteY8" fmla="*/ 501584 h 4334571"/>
              <a:gd name="connsiteX9" fmla="*/ 1208586 w 8245751"/>
              <a:gd name="connsiteY9" fmla="*/ 1518 h 4334571"/>
              <a:gd name="connsiteX10" fmla="*/ 3133482 w 8245751"/>
              <a:gd name="connsiteY10" fmla="*/ 671503 h 4334571"/>
              <a:gd name="connsiteX11" fmla="*/ 4546662 w 8245751"/>
              <a:gd name="connsiteY11" fmla="*/ 1178795 h 4334571"/>
              <a:gd name="connsiteX12" fmla="*/ 4908094 w 8245751"/>
              <a:gd name="connsiteY12" fmla="*/ 1276092 h 4334571"/>
              <a:gd name="connsiteX13" fmla="*/ 5976700 w 8245751"/>
              <a:gd name="connsiteY13" fmla="*/ 1582134 h 4334571"/>
              <a:gd name="connsiteX14" fmla="*/ 6904651 w 8245751"/>
              <a:gd name="connsiteY14" fmla="*/ 1871859 h 4334571"/>
              <a:gd name="connsiteX15" fmla="*/ 8014904 w 8245751"/>
              <a:gd name="connsiteY15" fmla="*/ 2287479 h 4334571"/>
              <a:gd name="connsiteX16" fmla="*/ 8205317 w 8245751"/>
              <a:gd name="connsiteY16" fmla="*/ 2424639 h 4334571"/>
              <a:gd name="connsiteX17" fmla="*/ 8214942 w 8245751"/>
              <a:gd name="connsiteY17" fmla="*/ 2866765 h 4334571"/>
              <a:gd name="connsiteX18" fmla="*/ 7863830 w 8245751"/>
              <a:gd name="connsiteY18" fmla="*/ 3094204 h 4334571"/>
              <a:gd name="connsiteX19" fmla="*/ 7361223 w 8245751"/>
              <a:gd name="connsiteY19" fmla="*/ 3321807 h 4334571"/>
              <a:gd name="connsiteX20" fmla="*/ 6456448 w 8245751"/>
              <a:gd name="connsiteY20" fmla="*/ 3571445 h 4334571"/>
              <a:gd name="connsiteX21" fmla="*/ 5038186 w 8245751"/>
              <a:gd name="connsiteY21" fmla="*/ 3879061 h 4334571"/>
              <a:gd name="connsiteX22" fmla="*/ 1761830 w 8245751"/>
              <a:gd name="connsiteY22" fmla="*/ 4322184 h 4334571"/>
              <a:gd name="connsiteX0" fmla="*/ 1761830 w 8245751"/>
              <a:gd name="connsiteY0" fmla="*/ 4322184 h 4334571"/>
              <a:gd name="connsiteX1" fmla="*/ 1158570 w 8245751"/>
              <a:gd name="connsiteY1" fmla="*/ 4194516 h 4334571"/>
              <a:gd name="connsiteX2" fmla="*/ 908313 w 8245751"/>
              <a:gd name="connsiteY2" fmla="*/ 3921184 h 4334571"/>
              <a:gd name="connsiteX3" fmla="*/ 587549 w 8245751"/>
              <a:gd name="connsiteY3" fmla="*/ 3506348 h 4334571"/>
              <a:gd name="connsiteX4" fmla="*/ 45185 w 8245751"/>
              <a:gd name="connsiteY4" fmla="*/ 2687197 h 4334571"/>
              <a:gd name="connsiteX5" fmla="*/ 72806 w 8245751"/>
              <a:gd name="connsiteY5" fmla="*/ 2059706 h 4334571"/>
              <a:gd name="connsiteX6" fmla="*/ 414293 w 8245751"/>
              <a:gd name="connsiteY6" fmla="*/ 1432380 h 4334571"/>
              <a:gd name="connsiteX7" fmla="*/ 674176 w 8245751"/>
              <a:gd name="connsiteY7" fmla="*/ 917700 h 4334571"/>
              <a:gd name="connsiteX8" fmla="*/ 888138 w 8245751"/>
              <a:gd name="connsiteY8" fmla="*/ 501584 h 4334571"/>
              <a:gd name="connsiteX9" fmla="*/ 1208586 w 8245751"/>
              <a:gd name="connsiteY9" fmla="*/ 1518 h 4334571"/>
              <a:gd name="connsiteX10" fmla="*/ 3133482 w 8245751"/>
              <a:gd name="connsiteY10" fmla="*/ 671503 h 4334571"/>
              <a:gd name="connsiteX11" fmla="*/ 4546662 w 8245751"/>
              <a:gd name="connsiteY11" fmla="*/ 1178795 h 4334571"/>
              <a:gd name="connsiteX12" fmla="*/ 4908094 w 8245751"/>
              <a:gd name="connsiteY12" fmla="*/ 1276092 h 4334571"/>
              <a:gd name="connsiteX13" fmla="*/ 5976700 w 8245751"/>
              <a:gd name="connsiteY13" fmla="*/ 1582134 h 4334571"/>
              <a:gd name="connsiteX14" fmla="*/ 6904651 w 8245751"/>
              <a:gd name="connsiteY14" fmla="*/ 1871859 h 4334571"/>
              <a:gd name="connsiteX15" fmla="*/ 8014904 w 8245751"/>
              <a:gd name="connsiteY15" fmla="*/ 2287479 h 4334571"/>
              <a:gd name="connsiteX16" fmla="*/ 8205317 w 8245751"/>
              <a:gd name="connsiteY16" fmla="*/ 2424639 h 4334571"/>
              <a:gd name="connsiteX17" fmla="*/ 8214942 w 8245751"/>
              <a:gd name="connsiteY17" fmla="*/ 2866765 h 4334571"/>
              <a:gd name="connsiteX18" fmla="*/ 7863830 w 8245751"/>
              <a:gd name="connsiteY18" fmla="*/ 3094204 h 4334571"/>
              <a:gd name="connsiteX19" fmla="*/ 7207219 w 8245751"/>
              <a:gd name="connsiteY19" fmla="*/ 3349140 h 4334571"/>
              <a:gd name="connsiteX20" fmla="*/ 6456448 w 8245751"/>
              <a:gd name="connsiteY20" fmla="*/ 3571445 h 4334571"/>
              <a:gd name="connsiteX21" fmla="*/ 5038186 w 8245751"/>
              <a:gd name="connsiteY21" fmla="*/ 3879061 h 4334571"/>
              <a:gd name="connsiteX22" fmla="*/ 1761830 w 8245751"/>
              <a:gd name="connsiteY22" fmla="*/ 4322184 h 4334571"/>
              <a:gd name="connsiteX0" fmla="*/ 1761830 w 8245751"/>
              <a:gd name="connsiteY0" fmla="*/ 4322184 h 4334571"/>
              <a:gd name="connsiteX1" fmla="*/ 1158570 w 8245751"/>
              <a:gd name="connsiteY1" fmla="*/ 4194516 h 4334571"/>
              <a:gd name="connsiteX2" fmla="*/ 908313 w 8245751"/>
              <a:gd name="connsiteY2" fmla="*/ 3921184 h 4334571"/>
              <a:gd name="connsiteX3" fmla="*/ 587549 w 8245751"/>
              <a:gd name="connsiteY3" fmla="*/ 3506348 h 4334571"/>
              <a:gd name="connsiteX4" fmla="*/ 45185 w 8245751"/>
              <a:gd name="connsiteY4" fmla="*/ 2687197 h 4334571"/>
              <a:gd name="connsiteX5" fmla="*/ 72806 w 8245751"/>
              <a:gd name="connsiteY5" fmla="*/ 2059706 h 4334571"/>
              <a:gd name="connsiteX6" fmla="*/ 414293 w 8245751"/>
              <a:gd name="connsiteY6" fmla="*/ 1432380 h 4334571"/>
              <a:gd name="connsiteX7" fmla="*/ 674176 w 8245751"/>
              <a:gd name="connsiteY7" fmla="*/ 917700 h 4334571"/>
              <a:gd name="connsiteX8" fmla="*/ 888138 w 8245751"/>
              <a:gd name="connsiteY8" fmla="*/ 501584 h 4334571"/>
              <a:gd name="connsiteX9" fmla="*/ 1208586 w 8245751"/>
              <a:gd name="connsiteY9" fmla="*/ 1518 h 4334571"/>
              <a:gd name="connsiteX10" fmla="*/ 3133482 w 8245751"/>
              <a:gd name="connsiteY10" fmla="*/ 671503 h 4334571"/>
              <a:gd name="connsiteX11" fmla="*/ 4546662 w 8245751"/>
              <a:gd name="connsiteY11" fmla="*/ 1178795 h 4334571"/>
              <a:gd name="connsiteX12" fmla="*/ 4908094 w 8245751"/>
              <a:gd name="connsiteY12" fmla="*/ 1276092 h 4334571"/>
              <a:gd name="connsiteX13" fmla="*/ 5976700 w 8245751"/>
              <a:gd name="connsiteY13" fmla="*/ 1582134 h 4334571"/>
              <a:gd name="connsiteX14" fmla="*/ 6904651 w 8245751"/>
              <a:gd name="connsiteY14" fmla="*/ 1871859 h 4334571"/>
              <a:gd name="connsiteX15" fmla="*/ 8014904 w 8245751"/>
              <a:gd name="connsiteY15" fmla="*/ 2287479 h 4334571"/>
              <a:gd name="connsiteX16" fmla="*/ 8205317 w 8245751"/>
              <a:gd name="connsiteY16" fmla="*/ 2424639 h 4334571"/>
              <a:gd name="connsiteX17" fmla="*/ 8214942 w 8245751"/>
              <a:gd name="connsiteY17" fmla="*/ 2866765 h 4334571"/>
              <a:gd name="connsiteX18" fmla="*/ 7863830 w 8245751"/>
              <a:gd name="connsiteY18" fmla="*/ 3094204 h 4334571"/>
              <a:gd name="connsiteX19" fmla="*/ 7207219 w 8245751"/>
              <a:gd name="connsiteY19" fmla="*/ 3349140 h 4334571"/>
              <a:gd name="connsiteX20" fmla="*/ 6158065 w 8245751"/>
              <a:gd name="connsiteY20" fmla="*/ 3635221 h 4334571"/>
              <a:gd name="connsiteX21" fmla="*/ 5038186 w 8245751"/>
              <a:gd name="connsiteY21" fmla="*/ 3879061 h 4334571"/>
              <a:gd name="connsiteX22" fmla="*/ 1761830 w 8245751"/>
              <a:gd name="connsiteY22" fmla="*/ 4322184 h 4334571"/>
              <a:gd name="connsiteX0" fmla="*/ 1761830 w 8245751"/>
              <a:gd name="connsiteY0" fmla="*/ 4322184 h 4329607"/>
              <a:gd name="connsiteX1" fmla="*/ 1158570 w 8245751"/>
              <a:gd name="connsiteY1" fmla="*/ 4194516 h 4329607"/>
              <a:gd name="connsiteX2" fmla="*/ 908313 w 8245751"/>
              <a:gd name="connsiteY2" fmla="*/ 3921184 h 4329607"/>
              <a:gd name="connsiteX3" fmla="*/ 587549 w 8245751"/>
              <a:gd name="connsiteY3" fmla="*/ 3506348 h 4329607"/>
              <a:gd name="connsiteX4" fmla="*/ 45185 w 8245751"/>
              <a:gd name="connsiteY4" fmla="*/ 2687197 h 4329607"/>
              <a:gd name="connsiteX5" fmla="*/ 72806 w 8245751"/>
              <a:gd name="connsiteY5" fmla="*/ 2059706 h 4329607"/>
              <a:gd name="connsiteX6" fmla="*/ 414293 w 8245751"/>
              <a:gd name="connsiteY6" fmla="*/ 1432380 h 4329607"/>
              <a:gd name="connsiteX7" fmla="*/ 674176 w 8245751"/>
              <a:gd name="connsiteY7" fmla="*/ 917700 h 4329607"/>
              <a:gd name="connsiteX8" fmla="*/ 888138 w 8245751"/>
              <a:gd name="connsiteY8" fmla="*/ 501584 h 4329607"/>
              <a:gd name="connsiteX9" fmla="*/ 1208586 w 8245751"/>
              <a:gd name="connsiteY9" fmla="*/ 1518 h 4329607"/>
              <a:gd name="connsiteX10" fmla="*/ 3133482 w 8245751"/>
              <a:gd name="connsiteY10" fmla="*/ 671503 h 4329607"/>
              <a:gd name="connsiteX11" fmla="*/ 4546662 w 8245751"/>
              <a:gd name="connsiteY11" fmla="*/ 1178795 h 4329607"/>
              <a:gd name="connsiteX12" fmla="*/ 4908094 w 8245751"/>
              <a:gd name="connsiteY12" fmla="*/ 1276092 h 4329607"/>
              <a:gd name="connsiteX13" fmla="*/ 5976700 w 8245751"/>
              <a:gd name="connsiteY13" fmla="*/ 1582134 h 4329607"/>
              <a:gd name="connsiteX14" fmla="*/ 6904651 w 8245751"/>
              <a:gd name="connsiteY14" fmla="*/ 1871859 h 4329607"/>
              <a:gd name="connsiteX15" fmla="*/ 8014904 w 8245751"/>
              <a:gd name="connsiteY15" fmla="*/ 2287479 h 4329607"/>
              <a:gd name="connsiteX16" fmla="*/ 8205317 w 8245751"/>
              <a:gd name="connsiteY16" fmla="*/ 2424639 h 4329607"/>
              <a:gd name="connsiteX17" fmla="*/ 8214942 w 8245751"/>
              <a:gd name="connsiteY17" fmla="*/ 2866765 h 4329607"/>
              <a:gd name="connsiteX18" fmla="*/ 7863830 w 8245751"/>
              <a:gd name="connsiteY18" fmla="*/ 3094204 h 4329607"/>
              <a:gd name="connsiteX19" fmla="*/ 7207219 w 8245751"/>
              <a:gd name="connsiteY19" fmla="*/ 3349140 h 4329607"/>
              <a:gd name="connsiteX20" fmla="*/ 6158065 w 8245751"/>
              <a:gd name="connsiteY20" fmla="*/ 3635221 h 4329607"/>
              <a:gd name="connsiteX21" fmla="*/ 4451045 w 8245751"/>
              <a:gd name="connsiteY21" fmla="*/ 3970171 h 4329607"/>
              <a:gd name="connsiteX22" fmla="*/ 1761830 w 8245751"/>
              <a:gd name="connsiteY22" fmla="*/ 4322184 h 4329607"/>
              <a:gd name="connsiteX0" fmla="*/ 1761830 w 8326799"/>
              <a:gd name="connsiteY0" fmla="*/ 4322184 h 4329607"/>
              <a:gd name="connsiteX1" fmla="*/ 1158570 w 8326799"/>
              <a:gd name="connsiteY1" fmla="*/ 4194516 h 4329607"/>
              <a:gd name="connsiteX2" fmla="*/ 908313 w 8326799"/>
              <a:gd name="connsiteY2" fmla="*/ 3921184 h 4329607"/>
              <a:gd name="connsiteX3" fmla="*/ 587549 w 8326799"/>
              <a:gd name="connsiteY3" fmla="*/ 3506348 h 4329607"/>
              <a:gd name="connsiteX4" fmla="*/ 45185 w 8326799"/>
              <a:gd name="connsiteY4" fmla="*/ 2687197 h 4329607"/>
              <a:gd name="connsiteX5" fmla="*/ 72806 w 8326799"/>
              <a:gd name="connsiteY5" fmla="*/ 2059706 h 4329607"/>
              <a:gd name="connsiteX6" fmla="*/ 414293 w 8326799"/>
              <a:gd name="connsiteY6" fmla="*/ 1432380 h 4329607"/>
              <a:gd name="connsiteX7" fmla="*/ 674176 w 8326799"/>
              <a:gd name="connsiteY7" fmla="*/ 917700 h 4329607"/>
              <a:gd name="connsiteX8" fmla="*/ 888138 w 8326799"/>
              <a:gd name="connsiteY8" fmla="*/ 501584 h 4329607"/>
              <a:gd name="connsiteX9" fmla="*/ 1208586 w 8326799"/>
              <a:gd name="connsiteY9" fmla="*/ 1518 h 4329607"/>
              <a:gd name="connsiteX10" fmla="*/ 3133482 w 8326799"/>
              <a:gd name="connsiteY10" fmla="*/ 671503 h 4329607"/>
              <a:gd name="connsiteX11" fmla="*/ 4546662 w 8326799"/>
              <a:gd name="connsiteY11" fmla="*/ 1178795 h 4329607"/>
              <a:gd name="connsiteX12" fmla="*/ 4908094 w 8326799"/>
              <a:gd name="connsiteY12" fmla="*/ 1276092 h 4329607"/>
              <a:gd name="connsiteX13" fmla="*/ 5976700 w 8326799"/>
              <a:gd name="connsiteY13" fmla="*/ 1582134 h 4329607"/>
              <a:gd name="connsiteX14" fmla="*/ 6904651 w 8326799"/>
              <a:gd name="connsiteY14" fmla="*/ 1871859 h 4329607"/>
              <a:gd name="connsiteX15" fmla="*/ 8014904 w 8326799"/>
              <a:gd name="connsiteY15" fmla="*/ 2287479 h 4329607"/>
              <a:gd name="connsiteX16" fmla="*/ 8205317 w 8326799"/>
              <a:gd name="connsiteY16" fmla="*/ 2424639 h 4329607"/>
              <a:gd name="connsiteX17" fmla="*/ 8311195 w 8326799"/>
              <a:gd name="connsiteY17" fmla="*/ 2748323 h 4329607"/>
              <a:gd name="connsiteX18" fmla="*/ 7863830 w 8326799"/>
              <a:gd name="connsiteY18" fmla="*/ 3094204 h 4329607"/>
              <a:gd name="connsiteX19" fmla="*/ 7207219 w 8326799"/>
              <a:gd name="connsiteY19" fmla="*/ 3349140 h 4329607"/>
              <a:gd name="connsiteX20" fmla="*/ 6158065 w 8326799"/>
              <a:gd name="connsiteY20" fmla="*/ 3635221 h 4329607"/>
              <a:gd name="connsiteX21" fmla="*/ 4451045 w 8326799"/>
              <a:gd name="connsiteY21" fmla="*/ 3970171 h 4329607"/>
              <a:gd name="connsiteX22" fmla="*/ 1761830 w 8326799"/>
              <a:gd name="connsiteY22" fmla="*/ 4322184 h 4329607"/>
              <a:gd name="connsiteX0" fmla="*/ 1761830 w 8339481"/>
              <a:gd name="connsiteY0" fmla="*/ 4322184 h 4329607"/>
              <a:gd name="connsiteX1" fmla="*/ 1158570 w 8339481"/>
              <a:gd name="connsiteY1" fmla="*/ 4194516 h 4329607"/>
              <a:gd name="connsiteX2" fmla="*/ 908313 w 8339481"/>
              <a:gd name="connsiteY2" fmla="*/ 3921184 h 4329607"/>
              <a:gd name="connsiteX3" fmla="*/ 587549 w 8339481"/>
              <a:gd name="connsiteY3" fmla="*/ 3506348 h 4329607"/>
              <a:gd name="connsiteX4" fmla="*/ 45185 w 8339481"/>
              <a:gd name="connsiteY4" fmla="*/ 2687197 h 4329607"/>
              <a:gd name="connsiteX5" fmla="*/ 72806 w 8339481"/>
              <a:gd name="connsiteY5" fmla="*/ 2059706 h 4329607"/>
              <a:gd name="connsiteX6" fmla="*/ 414293 w 8339481"/>
              <a:gd name="connsiteY6" fmla="*/ 1432380 h 4329607"/>
              <a:gd name="connsiteX7" fmla="*/ 674176 w 8339481"/>
              <a:gd name="connsiteY7" fmla="*/ 917700 h 4329607"/>
              <a:gd name="connsiteX8" fmla="*/ 888138 w 8339481"/>
              <a:gd name="connsiteY8" fmla="*/ 501584 h 4329607"/>
              <a:gd name="connsiteX9" fmla="*/ 1208586 w 8339481"/>
              <a:gd name="connsiteY9" fmla="*/ 1518 h 4329607"/>
              <a:gd name="connsiteX10" fmla="*/ 3133482 w 8339481"/>
              <a:gd name="connsiteY10" fmla="*/ 671503 h 4329607"/>
              <a:gd name="connsiteX11" fmla="*/ 4546662 w 8339481"/>
              <a:gd name="connsiteY11" fmla="*/ 1178795 h 4329607"/>
              <a:gd name="connsiteX12" fmla="*/ 4908094 w 8339481"/>
              <a:gd name="connsiteY12" fmla="*/ 1276092 h 4329607"/>
              <a:gd name="connsiteX13" fmla="*/ 5976700 w 8339481"/>
              <a:gd name="connsiteY13" fmla="*/ 1582134 h 4329607"/>
              <a:gd name="connsiteX14" fmla="*/ 6904651 w 8339481"/>
              <a:gd name="connsiteY14" fmla="*/ 1871859 h 4329607"/>
              <a:gd name="connsiteX15" fmla="*/ 8014904 w 8339481"/>
              <a:gd name="connsiteY15" fmla="*/ 2287479 h 4329607"/>
              <a:gd name="connsiteX16" fmla="*/ 8263069 w 8339481"/>
              <a:gd name="connsiteY16" fmla="*/ 2424639 h 4329607"/>
              <a:gd name="connsiteX17" fmla="*/ 8311195 w 8339481"/>
              <a:gd name="connsiteY17" fmla="*/ 2748323 h 4329607"/>
              <a:gd name="connsiteX18" fmla="*/ 7863830 w 8339481"/>
              <a:gd name="connsiteY18" fmla="*/ 3094204 h 4329607"/>
              <a:gd name="connsiteX19" fmla="*/ 7207219 w 8339481"/>
              <a:gd name="connsiteY19" fmla="*/ 3349140 h 4329607"/>
              <a:gd name="connsiteX20" fmla="*/ 6158065 w 8339481"/>
              <a:gd name="connsiteY20" fmla="*/ 3635221 h 4329607"/>
              <a:gd name="connsiteX21" fmla="*/ 4451045 w 8339481"/>
              <a:gd name="connsiteY21" fmla="*/ 3970171 h 4329607"/>
              <a:gd name="connsiteX22" fmla="*/ 1761830 w 8339481"/>
              <a:gd name="connsiteY22" fmla="*/ 4322184 h 4329607"/>
              <a:gd name="connsiteX0" fmla="*/ 1761830 w 8339481"/>
              <a:gd name="connsiteY0" fmla="*/ 4322167 h 4329590"/>
              <a:gd name="connsiteX1" fmla="*/ 1158570 w 8339481"/>
              <a:gd name="connsiteY1" fmla="*/ 4194499 h 4329590"/>
              <a:gd name="connsiteX2" fmla="*/ 908313 w 8339481"/>
              <a:gd name="connsiteY2" fmla="*/ 3921167 h 4329590"/>
              <a:gd name="connsiteX3" fmla="*/ 587549 w 8339481"/>
              <a:gd name="connsiteY3" fmla="*/ 3506331 h 4329590"/>
              <a:gd name="connsiteX4" fmla="*/ 45185 w 8339481"/>
              <a:gd name="connsiteY4" fmla="*/ 2687180 h 4329590"/>
              <a:gd name="connsiteX5" fmla="*/ 72806 w 8339481"/>
              <a:gd name="connsiteY5" fmla="*/ 2059689 h 4329590"/>
              <a:gd name="connsiteX6" fmla="*/ 414293 w 8339481"/>
              <a:gd name="connsiteY6" fmla="*/ 1432363 h 4329590"/>
              <a:gd name="connsiteX7" fmla="*/ 645300 w 8339481"/>
              <a:gd name="connsiteY7" fmla="*/ 890350 h 4329590"/>
              <a:gd name="connsiteX8" fmla="*/ 888138 w 8339481"/>
              <a:gd name="connsiteY8" fmla="*/ 501567 h 4329590"/>
              <a:gd name="connsiteX9" fmla="*/ 1208586 w 8339481"/>
              <a:gd name="connsiteY9" fmla="*/ 1501 h 4329590"/>
              <a:gd name="connsiteX10" fmla="*/ 3133482 w 8339481"/>
              <a:gd name="connsiteY10" fmla="*/ 671486 h 4329590"/>
              <a:gd name="connsiteX11" fmla="*/ 4546662 w 8339481"/>
              <a:gd name="connsiteY11" fmla="*/ 1178778 h 4329590"/>
              <a:gd name="connsiteX12" fmla="*/ 4908094 w 8339481"/>
              <a:gd name="connsiteY12" fmla="*/ 1276075 h 4329590"/>
              <a:gd name="connsiteX13" fmla="*/ 5976700 w 8339481"/>
              <a:gd name="connsiteY13" fmla="*/ 1582117 h 4329590"/>
              <a:gd name="connsiteX14" fmla="*/ 6904651 w 8339481"/>
              <a:gd name="connsiteY14" fmla="*/ 1871842 h 4329590"/>
              <a:gd name="connsiteX15" fmla="*/ 8014904 w 8339481"/>
              <a:gd name="connsiteY15" fmla="*/ 2287462 h 4329590"/>
              <a:gd name="connsiteX16" fmla="*/ 8263069 w 8339481"/>
              <a:gd name="connsiteY16" fmla="*/ 2424622 h 4329590"/>
              <a:gd name="connsiteX17" fmla="*/ 8311195 w 8339481"/>
              <a:gd name="connsiteY17" fmla="*/ 2748306 h 4329590"/>
              <a:gd name="connsiteX18" fmla="*/ 7863830 w 8339481"/>
              <a:gd name="connsiteY18" fmla="*/ 3094187 h 4329590"/>
              <a:gd name="connsiteX19" fmla="*/ 7207219 w 8339481"/>
              <a:gd name="connsiteY19" fmla="*/ 3349123 h 4329590"/>
              <a:gd name="connsiteX20" fmla="*/ 6158065 w 8339481"/>
              <a:gd name="connsiteY20" fmla="*/ 3635204 h 4329590"/>
              <a:gd name="connsiteX21" fmla="*/ 4451045 w 8339481"/>
              <a:gd name="connsiteY21" fmla="*/ 3970154 h 4329590"/>
              <a:gd name="connsiteX22" fmla="*/ 1761830 w 8339481"/>
              <a:gd name="connsiteY22" fmla="*/ 4322167 h 4329590"/>
              <a:gd name="connsiteX0" fmla="*/ 1761830 w 8339481"/>
              <a:gd name="connsiteY0" fmla="*/ 4322167 h 4329590"/>
              <a:gd name="connsiteX1" fmla="*/ 1158570 w 8339481"/>
              <a:gd name="connsiteY1" fmla="*/ 4194499 h 4329590"/>
              <a:gd name="connsiteX2" fmla="*/ 908313 w 8339481"/>
              <a:gd name="connsiteY2" fmla="*/ 3921167 h 4329590"/>
              <a:gd name="connsiteX3" fmla="*/ 587549 w 8339481"/>
              <a:gd name="connsiteY3" fmla="*/ 3506331 h 4329590"/>
              <a:gd name="connsiteX4" fmla="*/ 45185 w 8339481"/>
              <a:gd name="connsiteY4" fmla="*/ 2687180 h 4329590"/>
              <a:gd name="connsiteX5" fmla="*/ 72806 w 8339481"/>
              <a:gd name="connsiteY5" fmla="*/ 2059689 h 4329590"/>
              <a:gd name="connsiteX6" fmla="*/ 414293 w 8339481"/>
              <a:gd name="connsiteY6" fmla="*/ 1432363 h 4329590"/>
              <a:gd name="connsiteX7" fmla="*/ 645300 w 8339481"/>
              <a:gd name="connsiteY7" fmla="*/ 890350 h 4329590"/>
              <a:gd name="connsiteX8" fmla="*/ 840012 w 8339481"/>
              <a:gd name="connsiteY8" fmla="*/ 501567 h 4329590"/>
              <a:gd name="connsiteX9" fmla="*/ 1208586 w 8339481"/>
              <a:gd name="connsiteY9" fmla="*/ 1501 h 4329590"/>
              <a:gd name="connsiteX10" fmla="*/ 3133482 w 8339481"/>
              <a:gd name="connsiteY10" fmla="*/ 671486 h 4329590"/>
              <a:gd name="connsiteX11" fmla="*/ 4546662 w 8339481"/>
              <a:gd name="connsiteY11" fmla="*/ 1178778 h 4329590"/>
              <a:gd name="connsiteX12" fmla="*/ 4908094 w 8339481"/>
              <a:gd name="connsiteY12" fmla="*/ 1276075 h 4329590"/>
              <a:gd name="connsiteX13" fmla="*/ 5976700 w 8339481"/>
              <a:gd name="connsiteY13" fmla="*/ 1582117 h 4329590"/>
              <a:gd name="connsiteX14" fmla="*/ 6904651 w 8339481"/>
              <a:gd name="connsiteY14" fmla="*/ 1871842 h 4329590"/>
              <a:gd name="connsiteX15" fmla="*/ 8014904 w 8339481"/>
              <a:gd name="connsiteY15" fmla="*/ 2287462 h 4329590"/>
              <a:gd name="connsiteX16" fmla="*/ 8263069 w 8339481"/>
              <a:gd name="connsiteY16" fmla="*/ 2424622 h 4329590"/>
              <a:gd name="connsiteX17" fmla="*/ 8311195 w 8339481"/>
              <a:gd name="connsiteY17" fmla="*/ 2748306 h 4329590"/>
              <a:gd name="connsiteX18" fmla="*/ 7863830 w 8339481"/>
              <a:gd name="connsiteY18" fmla="*/ 3094187 h 4329590"/>
              <a:gd name="connsiteX19" fmla="*/ 7207219 w 8339481"/>
              <a:gd name="connsiteY19" fmla="*/ 3349123 h 4329590"/>
              <a:gd name="connsiteX20" fmla="*/ 6158065 w 8339481"/>
              <a:gd name="connsiteY20" fmla="*/ 3635204 h 4329590"/>
              <a:gd name="connsiteX21" fmla="*/ 4451045 w 8339481"/>
              <a:gd name="connsiteY21" fmla="*/ 3970154 h 4329590"/>
              <a:gd name="connsiteX22" fmla="*/ 1761830 w 8339481"/>
              <a:gd name="connsiteY22" fmla="*/ 4322167 h 4329590"/>
              <a:gd name="connsiteX0" fmla="*/ 1760156 w 8337807"/>
              <a:gd name="connsiteY0" fmla="*/ 4322167 h 4329590"/>
              <a:gd name="connsiteX1" fmla="*/ 1156896 w 8337807"/>
              <a:gd name="connsiteY1" fmla="*/ 4194499 h 4329590"/>
              <a:gd name="connsiteX2" fmla="*/ 906639 w 8337807"/>
              <a:gd name="connsiteY2" fmla="*/ 3921167 h 4329590"/>
              <a:gd name="connsiteX3" fmla="*/ 585875 w 8337807"/>
              <a:gd name="connsiteY3" fmla="*/ 3506331 h 4329590"/>
              <a:gd name="connsiteX4" fmla="*/ 43511 w 8337807"/>
              <a:gd name="connsiteY4" fmla="*/ 2687180 h 4329590"/>
              <a:gd name="connsiteX5" fmla="*/ 71132 w 8337807"/>
              <a:gd name="connsiteY5" fmla="*/ 2059689 h 4329590"/>
              <a:gd name="connsiteX6" fmla="*/ 374118 w 8337807"/>
              <a:gd name="connsiteY6" fmla="*/ 1423253 h 4329590"/>
              <a:gd name="connsiteX7" fmla="*/ 643626 w 8337807"/>
              <a:gd name="connsiteY7" fmla="*/ 890350 h 4329590"/>
              <a:gd name="connsiteX8" fmla="*/ 838338 w 8337807"/>
              <a:gd name="connsiteY8" fmla="*/ 501567 h 4329590"/>
              <a:gd name="connsiteX9" fmla="*/ 1206912 w 8337807"/>
              <a:gd name="connsiteY9" fmla="*/ 1501 h 4329590"/>
              <a:gd name="connsiteX10" fmla="*/ 3131808 w 8337807"/>
              <a:gd name="connsiteY10" fmla="*/ 671486 h 4329590"/>
              <a:gd name="connsiteX11" fmla="*/ 4544988 w 8337807"/>
              <a:gd name="connsiteY11" fmla="*/ 1178778 h 4329590"/>
              <a:gd name="connsiteX12" fmla="*/ 4906420 w 8337807"/>
              <a:gd name="connsiteY12" fmla="*/ 1276075 h 4329590"/>
              <a:gd name="connsiteX13" fmla="*/ 5975026 w 8337807"/>
              <a:gd name="connsiteY13" fmla="*/ 1582117 h 4329590"/>
              <a:gd name="connsiteX14" fmla="*/ 6902977 w 8337807"/>
              <a:gd name="connsiteY14" fmla="*/ 1871842 h 4329590"/>
              <a:gd name="connsiteX15" fmla="*/ 8013230 w 8337807"/>
              <a:gd name="connsiteY15" fmla="*/ 2287462 h 4329590"/>
              <a:gd name="connsiteX16" fmla="*/ 8261395 w 8337807"/>
              <a:gd name="connsiteY16" fmla="*/ 2424622 h 4329590"/>
              <a:gd name="connsiteX17" fmla="*/ 8309521 w 8337807"/>
              <a:gd name="connsiteY17" fmla="*/ 2748306 h 4329590"/>
              <a:gd name="connsiteX18" fmla="*/ 7862156 w 8337807"/>
              <a:gd name="connsiteY18" fmla="*/ 3094187 h 4329590"/>
              <a:gd name="connsiteX19" fmla="*/ 7205545 w 8337807"/>
              <a:gd name="connsiteY19" fmla="*/ 3349123 h 4329590"/>
              <a:gd name="connsiteX20" fmla="*/ 6156391 w 8337807"/>
              <a:gd name="connsiteY20" fmla="*/ 3635204 h 4329590"/>
              <a:gd name="connsiteX21" fmla="*/ 4449371 w 8337807"/>
              <a:gd name="connsiteY21" fmla="*/ 3970154 h 4329590"/>
              <a:gd name="connsiteX22" fmla="*/ 1760156 w 8337807"/>
              <a:gd name="connsiteY22" fmla="*/ 4322167 h 4329590"/>
              <a:gd name="connsiteX0" fmla="*/ 1760156 w 8337807"/>
              <a:gd name="connsiteY0" fmla="*/ 4322859 h 4330282"/>
              <a:gd name="connsiteX1" fmla="*/ 1156896 w 8337807"/>
              <a:gd name="connsiteY1" fmla="*/ 4195191 h 4330282"/>
              <a:gd name="connsiteX2" fmla="*/ 906639 w 8337807"/>
              <a:gd name="connsiteY2" fmla="*/ 3921859 h 4330282"/>
              <a:gd name="connsiteX3" fmla="*/ 585875 w 8337807"/>
              <a:gd name="connsiteY3" fmla="*/ 3507023 h 4330282"/>
              <a:gd name="connsiteX4" fmla="*/ 43511 w 8337807"/>
              <a:gd name="connsiteY4" fmla="*/ 2687872 h 4330282"/>
              <a:gd name="connsiteX5" fmla="*/ 71132 w 8337807"/>
              <a:gd name="connsiteY5" fmla="*/ 2060381 h 4330282"/>
              <a:gd name="connsiteX6" fmla="*/ 374118 w 8337807"/>
              <a:gd name="connsiteY6" fmla="*/ 1423945 h 4330282"/>
              <a:gd name="connsiteX7" fmla="*/ 643626 w 8337807"/>
              <a:gd name="connsiteY7" fmla="*/ 891042 h 4330282"/>
              <a:gd name="connsiteX8" fmla="*/ 838338 w 8337807"/>
              <a:gd name="connsiteY8" fmla="*/ 472205 h 4330282"/>
              <a:gd name="connsiteX9" fmla="*/ 1206912 w 8337807"/>
              <a:gd name="connsiteY9" fmla="*/ 2193 h 4330282"/>
              <a:gd name="connsiteX10" fmla="*/ 3131808 w 8337807"/>
              <a:gd name="connsiteY10" fmla="*/ 672178 h 4330282"/>
              <a:gd name="connsiteX11" fmla="*/ 4544988 w 8337807"/>
              <a:gd name="connsiteY11" fmla="*/ 1179470 h 4330282"/>
              <a:gd name="connsiteX12" fmla="*/ 4906420 w 8337807"/>
              <a:gd name="connsiteY12" fmla="*/ 1276767 h 4330282"/>
              <a:gd name="connsiteX13" fmla="*/ 5975026 w 8337807"/>
              <a:gd name="connsiteY13" fmla="*/ 1582809 h 4330282"/>
              <a:gd name="connsiteX14" fmla="*/ 6902977 w 8337807"/>
              <a:gd name="connsiteY14" fmla="*/ 1872534 h 4330282"/>
              <a:gd name="connsiteX15" fmla="*/ 8013230 w 8337807"/>
              <a:gd name="connsiteY15" fmla="*/ 2288154 h 4330282"/>
              <a:gd name="connsiteX16" fmla="*/ 8261395 w 8337807"/>
              <a:gd name="connsiteY16" fmla="*/ 2425314 h 4330282"/>
              <a:gd name="connsiteX17" fmla="*/ 8309521 w 8337807"/>
              <a:gd name="connsiteY17" fmla="*/ 2748998 h 4330282"/>
              <a:gd name="connsiteX18" fmla="*/ 7862156 w 8337807"/>
              <a:gd name="connsiteY18" fmla="*/ 3094879 h 4330282"/>
              <a:gd name="connsiteX19" fmla="*/ 7205545 w 8337807"/>
              <a:gd name="connsiteY19" fmla="*/ 3349815 h 4330282"/>
              <a:gd name="connsiteX20" fmla="*/ 6156391 w 8337807"/>
              <a:gd name="connsiteY20" fmla="*/ 3635896 h 4330282"/>
              <a:gd name="connsiteX21" fmla="*/ 4449371 w 8337807"/>
              <a:gd name="connsiteY21" fmla="*/ 3970846 h 4330282"/>
              <a:gd name="connsiteX22" fmla="*/ 1760156 w 8337807"/>
              <a:gd name="connsiteY22" fmla="*/ 4322859 h 4330282"/>
              <a:gd name="connsiteX0" fmla="*/ 1760156 w 8337807"/>
              <a:gd name="connsiteY0" fmla="*/ 4376214 h 4383637"/>
              <a:gd name="connsiteX1" fmla="*/ 1156896 w 8337807"/>
              <a:gd name="connsiteY1" fmla="*/ 4248546 h 4383637"/>
              <a:gd name="connsiteX2" fmla="*/ 906639 w 8337807"/>
              <a:gd name="connsiteY2" fmla="*/ 3975214 h 4383637"/>
              <a:gd name="connsiteX3" fmla="*/ 585875 w 8337807"/>
              <a:gd name="connsiteY3" fmla="*/ 3560378 h 4383637"/>
              <a:gd name="connsiteX4" fmla="*/ 43511 w 8337807"/>
              <a:gd name="connsiteY4" fmla="*/ 2741227 h 4383637"/>
              <a:gd name="connsiteX5" fmla="*/ 71132 w 8337807"/>
              <a:gd name="connsiteY5" fmla="*/ 2113736 h 4383637"/>
              <a:gd name="connsiteX6" fmla="*/ 374118 w 8337807"/>
              <a:gd name="connsiteY6" fmla="*/ 1477300 h 4383637"/>
              <a:gd name="connsiteX7" fmla="*/ 643626 w 8337807"/>
              <a:gd name="connsiteY7" fmla="*/ 944397 h 4383637"/>
              <a:gd name="connsiteX8" fmla="*/ 838338 w 8337807"/>
              <a:gd name="connsiteY8" fmla="*/ 525560 h 4383637"/>
              <a:gd name="connsiteX9" fmla="*/ 1028759 w 8337807"/>
              <a:gd name="connsiteY9" fmla="*/ 91935 h 4383637"/>
              <a:gd name="connsiteX10" fmla="*/ 1206912 w 8337807"/>
              <a:gd name="connsiteY10" fmla="*/ 55548 h 4383637"/>
              <a:gd name="connsiteX11" fmla="*/ 3131808 w 8337807"/>
              <a:gd name="connsiteY11" fmla="*/ 725533 h 4383637"/>
              <a:gd name="connsiteX12" fmla="*/ 4544988 w 8337807"/>
              <a:gd name="connsiteY12" fmla="*/ 1232825 h 4383637"/>
              <a:gd name="connsiteX13" fmla="*/ 4906420 w 8337807"/>
              <a:gd name="connsiteY13" fmla="*/ 1330122 h 4383637"/>
              <a:gd name="connsiteX14" fmla="*/ 5975026 w 8337807"/>
              <a:gd name="connsiteY14" fmla="*/ 1636164 h 4383637"/>
              <a:gd name="connsiteX15" fmla="*/ 6902977 w 8337807"/>
              <a:gd name="connsiteY15" fmla="*/ 1925889 h 4383637"/>
              <a:gd name="connsiteX16" fmla="*/ 8013230 w 8337807"/>
              <a:gd name="connsiteY16" fmla="*/ 2341509 h 4383637"/>
              <a:gd name="connsiteX17" fmla="*/ 8261395 w 8337807"/>
              <a:gd name="connsiteY17" fmla="*/ 2478669 h 4383637"/>
              <a:gd name="connsiteX18" fmla="*/ 8309521 w 8337807"/>
              <a:gd name="connsiteY18" fmla="*/ 2802353 h 4383637"/>
              <a:gd name="connsiteX19" fmla="*/ 7862156 w 8337807"/>
              <a:gd name="connsiteY19" fmla="*/ 3148234 h 4383637"/>
              <a:gd name="connsiteX20" fmla="*/ 7205545 w 8337807"/>
              <a:gd name="connsiteY20" fmla="*/ 3403170 h 4383637"/>
              <a:gd name="connsiteX21" fmla="*/ 6156391 w 8337807"/>
              <a:gd name="connsiteY21" fmla="*/ 3689251 h 4383637"/>
              <a:gd name="connsiteX22" fmla="*/ 4449371 w 8337807"/>
              <a:gd name="connsiteY22" fmla="*/ 4024201 h 4383637"/>
              <a:gd name="connsiteX23" fmla="*/ 1760156 w 8337807"/>
              <a:gd name="connsiteY23" fmla="*/ 4376214 h 4383637"/>
              <a:gd name="connsiteX0" fmla="*/ 1760156 w 8337807"/>
              <a:gd name="connsiteY0" fmla="*/ 4319424 h 4326847"/>
              <a:gd name="connsiteX1" fmla="*/ 1156896 w 8337807"/>
              <a:gd name="connsiteY1" fmla="*/ 4191756 h 4326847"/>
              <a:gd name="connsiteX2" fmla="*/ 906639 w 8337807"/>
              <a:gd name="connsiteY2" fmla="*/ 3918424 h 4326847"/>
              <a:gd name="connsiteX3" fmla="*/ 585875 w 8337807"/>
              <a:gd name="connsiteY3" fmla="*/ 3503588 h 4326847"/>
              <a:gd name="connsiteX4" fmla="*/ 43511 w 8337807"/>
              <a:gd name="connsiteY4" fmla="*/ 2684437 h 4326847"/>
              <a:gd name="connsiteX5" fmla="*/ 71132 w 8337807"/>
              <a:gd name="connsiteY5" fmla="*/ 2056946 h 4326847"/>
              <a:gd name="connsiteX6" fmla="*/ 374118 w 8337807"/>
              <a:gd name="connsiteY6" fmla="*/ 1420510 h 4326847"/>
              <a:gd name="connsiteX7" fmla="*/ 643626 w 8337807"/>
              <a:gd name="connsiteY7" fmla="*/ 887607 h 4326847"/>
              <a:gd name="connsiteX8" fmla="*/ 838338 w 8337807"/>
              <a:gd name="connsiteY8" fmla="*/ 468770 h 4326847"/>
              <a:gd name="connsiteX9" fmla="*/ 1028759 w 8337807"/>
              <a:gd name="connsiteY9" fmla="*/ 35145 h 4326847"/>
              <a:gd name="connsiteX10" fmla="*/ 1537112 w 8337807"/>
              <a:gd name="connsiteY10" fmla="*/ 124983 h 4326847"/>
              <a:gd name="connsiteX11" fmla="*/ 3131808 w 8337807"/>
              <a:gd name="connsiteY11" fmla="*/ 668743 h 4326847"/>
              <a:gd name="connsiteX12" fmla="*/ 4544988 w 8337807"/>
              <a:gd name="connsiteY12" fmla="*/ 1176035 h 4326847"/>
              <a:gd name="connsiteX13" fmla="*/ 4906420 w 8337807"/>
              <a:gd name="connsiteY13" fmla="*/ 1273332 h 4326847"/>
              <a:gd name="connsiteX14" fmla="*/ 5975026 w 8337807"/>
              <a:gd name="connsiteY14" fmla="*/ 1579374 h 4326847"/>
              <a:gd name="connsiteX15" fmla="*/ 6902977 w 8337807"/>
              <a:gd name="connsiteY15" fmla="*/ 1869099 h 4326847"/>
              <a:gd name="connsiteX16" fmla="*/ 8013230 w 8337807"/>
              <a:gd name="connsiteY16" fmla="*/ 2284719 h 4326847"/>
              <a:gd name="connsiteX17" fmla="*/ 8261395 w 8337807"/>
              <a:gd name="connsiteY17" fmla="*/ 2421879 h 4326847"/>
              <a:gd name="connsiteX18" fmla="*/ 8309521 w 8337807"/>
              <a:gd name="connsiteY18" fmla="*/ 2745563 h 4326847"/>
              <a:gd name="connsiteX19" fmla="*/ 7862156 w 8337807"/>
              <a:gd name="connsiteY19" fmla="*/ 3091444 h 4326847"/>
              <a:gd name="connsiteX20" fmla="*/ 7205545 w 8337807"/>
              <a:gd name="connsiteY20" fmla="*/ 3346380 h 4326847"/>
              <a:gd name="connsiteX21" fmla="*/ 6156391 w 8337807"/>
              <a:gd name="connsiteY21" fmla="*/ 3632461 h 4326847"/>
              <a:gd name="connsiteX22" fmla="*/ 4449371 w 8337807"/>
              <a:gd name="connsiteY22" fmla="*/ 3967411 h 4326847"/>
              <a:gd name="connsiteX23" fmla="*/ 1760156 w 8337807"/>
              <a:gd name="connsiteY23" fmla="*/ 4319424 h 4326847"/>
              <a:gd name="connsiteX0" fmla="*/ 1760156 w 8337807"/>
              <a:gd name="connsiteY0" fmla="*/ 4339219 h 4346642"/>
              <a:gd name="connsiteX1" fmla="*/ 1156896 w 8337807"/>
              <a:gd name="connsiteY1" fmla="*/ 4211551 h 4346642"/>
              <a:gd name="connsiteX2" fmla="*/ 906639 w 8337807"/>
              <a:gd name="connsiteY2" fmla="*/ 3938219 h 4346642"/>
              <a:gd name="connsiteX3" fmla="*/ 585875 w 8337807"/>
              <a:gd name="connsiteY3" fmla="*/ 3523383 h 4346642"/>
              <a:gd name="connsiteX4" fmla="*/ 43511 w 8337807"/>
              <a:gd name="connsiteY4" fmla="*/ 2704232 h 4346642"/>
              <a:gd name="connsiteX5" fmla="*/ 71132 w 8337807"/>
              <a:gd name="connsiteY5" fmla="*/ 2076741 h 4346642"/>
              <a:gd name="connsiteX6" fmla="*/ 374118 w 8337807"/>
              <a:gd name="connsiteY6" fmla="*/ 1440305 h 4346642"/>
              <a:gd name="connsiteX7" fmla="*/ 643626 w 8337807"/>
              <a:gd name="connsiteY7" fmla="*/ 907402 h 4346642"/>
              <a:gd name="connsiteX8" fmla="*/ 838338 w 8337807"/>
              <a:gd name="connsiteY8" fmla="*/ 488565 h 4346642"/>
              <a:gd name="connsiteX9" fmla="*/ 1028759 w 8337807"/>
              <a:gd name="connsiteY9" fmla="*/ 30897 h 4346642"/>
              <a:gd name="connsiteX10" fmla="*/ 1537112 w 8337807"/>
              <a:gd name="connsiteY10" fmla="*/ 144778 h 4346642"/>
              <a:gd name="connsiteX11" fmla="*/ 3131808 w 8337807"/>
              <a:gd name="connsiteY11" fmla="*/ 688538 h 4346642"/>
              <a:gd name="connsiteX12" fmla="*/ 4544988 w 8337807"/>
              <a:gd name="connsiteY12" fmla="*/ 1195830 h 4346642"/>
              <a:gd name="connsiteX13" fmla="*/ 4906420 w 8337807"/>
              <a:gd name="connsiteY13" fmla="*/ 1293127 h 4346642"/>
              <a:gd name="connsiteX14" fmla="*/ 5975026 w 8337807"/>
              <a:gd name="connsiteY14" fmla="*/ 1599169 h 4346642"/>
              <a:gd name="connsiteX15" fmla="*/ 6902977 w 8337807"/>
              <a:gd name="connsiteY15" fmla="*/ 1888894 h 4346642"/>
              <a:gd name="connsiteX16" fmla="*/ 8013230 w 8337807"/>
              <a:gd name="connsiteY16" fmla="*/ 2304514 h 4346642"/>
              <a:gd name="connsiteX17" fmla="*/ 8261395 w 8337807"/>
              <a:gd name="connsiteY17" fmla="*/ 2441674 h 4346642"/>
              <a:gd name="connsiteX18" fmla="*/ 8309521 w 8337807"/>
              <a:gd name="connsiteY18" fmla="*/ 2765358 h 4346642"/>
              <a:gd name="connsiteX19" fmla="*/ 7862156 w 8337807"/>
              <a:gd name="connsiteY19" fmla="*/ 3111239 h 4346642"/>
              <a:gd name="connsiteX20" fmla="*/ 7205545 w 8337807"/>
              <a:gd name="connsiteY20" fmla="*/ 3366175 h 4346642"/>
              <a:gd name="connsiteX21" fmla="*/ 6156391 w 8337807"/>
              <a:gd name="connsiteY21" fmla="*/ 3652256 h 4346642"/>
              <a:gd name="connsiteX22" fmla="*/ 4449371 w 8337807"/>
              <a:gd name="connsiteY22" fmla="*/ 3987206 h 4346642"/>
              <a:gd name="connsiteX23" fmla="*/ 1760156 w 8337807"/>
              <a:gd name="connsiteY23" fmla="*/ 4339219 h 4346642"/>
              <a:gd name="connsiteX0" fmla="*/ 1760156 w 8337807"/>
              <a:gd name="connsiteY0" fmla="*/ 4339219 h 4346642"/>
              <a:gd name="connsiteX1" fmla="*/ 1156896 w 8337807"/>
              <a:gd name="connsiteY1" fmla="*/ 4211551 h 4346642"/>
              <a:gd name="connsiteX2" fmla="*/ 906639 w 8337807"/>
              <a:gd name="connsiteY2" fmla="*/ 3938219 h 4346642"/>
              <a:gd name="connsiteX3" fmla="*/ 585875 w 8337807"/>
              <a:gd name="connsiteY3" fmla="*/ 3523383 h 4346642"/>
              <a:gd name="connsiteX4" fmla="*/ 43511 w 8337807"/>
              <a:gd name="connsiteY4" fmla="*/ 2704232 h 4346642"/>
              <a:gd name="connsiteX5" fmla="*/ 71132 w 8337807"/>
              <a:gd name="connsiteY5" fmla="*/ 2076741 h 4346642"/>
              <a:gd name="connsiteX6" fmla="*/ 374118 w 8337807"/>
              <a:gd name="connsiteY6" fmla="*/ 1440305 h 4346642"/>
              <a:gd name="connsiteX7" fmla="*/ 643626 w 8337807"/>
              <a:gd name="connsiteY7" fmla="*/ 907402 h 4346642"/>
              <a:gd name="connsiteX8" fmla="*/ 838338 w 8337807"/>
              <a:gd name="connsiteY8" fmla="*/ 488565 h 4346642"/>
              <a:gd name="connsiteX9" fmla="*/ 1028759 w 8337807"/>
              <a:gd name="connsiteY9" fmla="*/ 30897 h 4346642"/>
              <a:gd name="connsiteX10" fmla="*/ 1537112 w 8337807"/>
              <a:gd name="connsiteY10" fmla="*/ 144778 h 4346642"/>
              <a:gd name="connsiteX11" fmla="*/ 3131808 w 8337807"/>
              <a:gd name="connsiteY11" fmla="*/ 688538 h 4346642"/>
              <a:gd name="connsiteX12" fmla="*/ 4614838 w 8337807"/>
              <a:gd name="connsiteY12" fmla="*/ 1165777 h 4346642"/>
              <a:gd name="connsiteX13" fmla="*/ 4906420 w 8337807"/>
              <a:gd name="connsiteY13" fmla="*/ 1293127 h 4346642"/>
              <a:gd name="connsiteX14" fmla="*/ 5975026 w 8337807"/>
              <a:gd name="connsiteY14" fmla="*/ 1599169 h 4346642"/>
              <a:gd name="connsiteX15" fmla="*/ 6902977 w 8337807"/>
              <a:gd name="connsiteY15" fmla="*/ 1888894 h 4346642"/>
              <a:gd name="connsiteX16" fmla="*/ 8013230 w 8337807"/>
              <a:gd name="connsiteY16" fmla="*/ 2304514 h 4346642"/>
              <a:gd name="connsiteX17" fmla="*/ 8261395 w 8337807"/>
              <a:gd name="connsiteY17" fmla="*/ 2441674 h 4346642"/>
              <a:gd name="connsiteX18" fmla="*/ 8309521 w 8337807"/>
              <a:gd name="connsiteY18" fmla="*/ 2765358 h 4346642"/>
              <a:gd name="connsiteX19" fmla="*/ 7862156 w 8337807"/>
              <a:gd name="connsiteY19" fmla="*/ 3111239 h 4346642"/>
              <a:gd name="connsiteX20" fmla="*/ 7205545 w 8337807"/>
              <a:gd name="connsiteY20" fmla="*/ 3366175 h 4346642"/>
              <a:gd name="connsiteX21" fmla="*/ 6156391 w 8337807"/>
              <a:gd name="connsiteY21" fmla="*/ 3652256 h 4346642"/>
              <a:gd name="connsiteX22" fmla="*/ 4449371 w 8337807"/>
              <a:gd name="connsiteY22" fmla="*/ 3987206 h 4346642"/>
              <a:gd name="connsiteX23" fmla="*/ 1760156 w 8337807"/>
              <a:gd name="connsiteY23" fmla="*/ 4339219 h 4346642"/>
              <a:gd name="connsiteX0" fmla="*/ 1760156 w 8337807"/>
              <a:gd name="connsiteY0" fmla="*/ 4339219 h 4346642"/>
              <a:gd name="connsiteX1" fmla="*/ 1156896 w 8337807"/>
              <a:gd name="connsiteY1" fmla="*/ 4211551 h 4346642"/>
              <a:gd name="connsiteX2" fmla="*/ 906639 w 8337807"/>
              <a:gd name="connsiteY2" fmla="*/ 3938219 h 4346642"/>
              <a:gd name="connsiteX3" fmla="*/ 585875 w 8337807"/>
              <a:gd name="connsiteY3" fmla="*/ 3523383 h 4346642"/>
              <a:gd name="connsiteX4" fmla="*/ 43511 w 8337807"/>
              <a:gd name="connsiteY4" fmla="*/ 2704232 h 4346642"/>
              <a:gd name="connsiteX5" fmla="*/ 71132 w 8337807"/>
              <a:gd name="connsiteY5" fmla="*/ 2076741 h 4346642"/>
              <a:gd name="connsiteX6" fmla="*/ 374118 w 8337807"/>
              <a:gd name="connsiteY6" fmla="*/ 1440305 h 4346642"/>
              <a:gd name="connsiteX7" fmla="*/ 643626 w 8337807"/>
              <a:gd name="connsiteY7" fmla="*/ 907402 h 4346642"/>
              <a:gd name="connsiteX8" fmla="*/ 838338 w 8337807"/>
              <a:gd name="connsiteY8" fmla="*/ 488565 h 4346642"/>
              <a:gd name="connsiteX9" fmla="*/ 1028759 w 8337807"/>
              <a:gd name="connsiteY9" fmla="*/ 30897 h 4346642"/>
              <a:gd name="connsiteX10" fmla="*/ 1537112 w 8337807"/>
              <a:gd name="connsiteY10" fmla="*/ 144778 h 4346642"/>
              <a:gd name="connsiteX11" fmla="*/ 3131808 w 8337807"/>
              <a:gd name="connsiteY11" fmla="*/ 688538 h 4346642"/>
              <a:gd name="connsiteX12" fmla="*/ 4614838 w 8337807"/>
              <a:gd name="connsiteY12" fmla="*/ 1165777 h 4346642"/>
              <a:gd name="connsiteX13" fmla="*/ 4969920 w 8337807"/>
              <a:gd name="connsiteY13" fmla="*/ 1293127 h 4346642"/>
              <a:gd name="connsiteX14" fmla="*/ 5975026 w 8337807"/>
              <a:gd name="connsiteY14" fmla="*/ 1599169 h 4346642"/>
              <a:gd name="connsiteX15" fmla="*/ 6902977 w 8337807"/>
              <a:gd name="connsiteY15" fmla="*/ 1888894 h 4346642"/>
              <a:gd name="connsiteX16" fmla="*/ 8013230 w 8337807"/>
              <a:gd name="connsiteY16" fmla="*/ 2304514 h 4346642"/>
              <a:gd name="connsiteX17" fmla="*/ 8261395 w 8337807"/>
              <a:gd name="connsiteY17" fmla="*/ 2441674 h 4346642"/>
              <a:gd name="connsiteX18" fmla="*/ 8309521 w 8337807"/>
              <a:gd name="connsiteY18" fmla="*/ 2765358 h 4346642"/>
              <a:gd name="connsiteX19" fmla="*/ 7862156 w 8337807"/>
              <a:gd name="connsiteY19" fmla="*/ 3111239 h 4346642"/>
              <a:gd name="connsiteX20" fmla="*/ 7205545 w 8337807"/>
              <a:gd name="connsiteY20" fmla="*/ 3366175 h 4346642"/>
              <a:gd name="connsiteX21" fmla="*/ 6156391 w 8337807"/>
              <a:gd name="connsiteY21" fmla="*/ 3652256 h 4346642"/>
              <a:gd name="connsiteX22" fmla="*/ 4449371 w 8337807"/>
              <a:gd name="connsiteY22" fmla="*/ 3987206 h 4346642"/>
              <a:gd name="connsiteX23" fmla="*/ 1760156 w 8337807"/>
              <a:gd name="connsiteY23" fmla="*/ 4339219 h 4346642"/>
              <a:gd name="connsiteX0" fmla="*/ 1760156 w 8337807"/>
              <a:gd name="connsiteY0" fmla="*/ 4339219 h 4346642"/>
              <a:gd name="connsiteX1" fmla="*/ 1156896 w 8337807"/>
              <a:gd name="connsiteY1" fmla="*/ 4211551 h 4346642"/>
              <a:gd name="connsiteX2" fmla="*/ 906639 w 8337807"/>
              <a:gd name="connsiteY2" fmla="*/ 3938219 h 4346642"/>
              <a:gd name="connsiteX3" fmla="*/ 585875 w 8337807"/>
              <a:gd name="connsiteY3" fmla="*/ 3523383 h 4346642"/>
              <a:gd name="connsiteX4" fmla="*/ 43511 w 8337807"/>
              <a:gd name="connsiteY4" fmla="*/ 2704232 h 4346642"/>
              <a:gd name="connsiteX5" fmla="*/ 71132 w 8337807"/>
              <a:gd name="connsiteY5" fmla="*/ 2076741 h 4346642"/>
              <a:gd name="connsiteX6" fmla="*/ 374118 w 8337807"/>
              <a:gd name="connsiteY6" fmla="*/ 1440305 h 4346642"/>
              <a:gd name="connsiteX7" fmla="*/ 643626 w 8337807"/>
              <a:gd name="connsiteY7" fmla="*/ 907402 h 4346642"/>
              <a:gd name="connsiteX8" fmla="*/ 838338 w 8337807"/>
              <a:gd name="connsiteY8" fmla="*/ 488565 h 4346642"/>
              <a:gd name="connsiteX9" fmla="*/ 1028759 w 8337807"/>
              <a:gd name="connsiteY9" fmla="*/ 30897 h 4346642"/>
              <a:gd name="connsiteX10" fmla="*/ 1537112 w 8337807"/>
              <a:gd name="connsiteY10" fmla="*/ 144778 h 4346642"/>
              <a:gd name="connsiteX11" fmla="*/ 3131808 w 8337807"/>
              <a:gd name="connsiteY11" fmla="*/ 688538 h 4346642"/>
              <a:gd name="connsiteX12" fmla="*/ 4614838 w 8337807"/>
              <a:gd name="connsiteY12" fmla="*/ 1165777 h 4346642"/>
              <a:gd name="connsiteX13" fmla="*/ 4969920 w 8337807"/>
              <a:gd name="connsiteY13" fmla="*/ 1293127 h 4346642"/>
              <a:gd name="connsiteX14" fmla="*/ 5975026 w 8337807"/>
              <a:gd name="connsiteY14" fmla="*/ 1599169 h 4346642"/>
              <a:gd name="connsiteX15" fmla="*/ 6902977 w 8337807"/>
              <a:gd name="connsiteY15" fmla="*/ 1888894 h 4346642"/>
              <a:gd name="connsiteX16" fmla="*/ 8013230 w 8337807"/>
              <a:gd name="connsiteY16" fmla="*/ 2304514 h 4346642"/>
              <a:gd name="connsiteX17" fmla="*/ 8261395 w 8337807"/>
              <a:gd name="connsiteY17" fmla="*/ 2495770 h 4346642"/>
              <a:gd name="connsiteX18" fmla="*/ 8309521 w 8337807"/>
              <a:gd name="connsiteY18" fmla="*/ 2765358 h 4346642"/>
              <a:gd name="connsiteX19" fmla="*/ 7862156 w 8337807"/>
              <a:gd name="connsiteY19" fmla="*/ 3111239 h 4346642"/>
              <a:gd name="connsiteX20" fmla="*/ 7205545 w 8337807"/>
              <a:gd name="connsiteY20" fmla="*/ 3366175 h 4346642"/>
              <a:gd name="connsiteX21" fmla="*/ 6156391 w 8337807"/>
              <a:gd name="connsiteY21" fmla="*/ 3652256 h 4346642"/>
              <a:gd name="connsiteX22" fmla="*/ 4449371 w 8337807"/>
              <a:gd name="connsiteY22" fmla="*/ 3987206 h 4346642"/>
              <a:gd name="connsiteX23" fmla="*/ 1760156 w 8337807"/>
              <a:gd name="connsiteY23" fmla="*/ 4339219 h 4346642"/>
              <a:gd name="connsiteX0" fmla="*/ 1760156 w 8304775"/>
              <a:gd name="connsiteY0" fmla="*/ 4339219 h 4346642"/>
              <a:gd name="connsiteX1" fmla="*/ 1156896 w 8304775"/>
              <a:gd name="connsiteY1" fmla="*/ 4211551 h 4346642"/>
              <a:gd name="connsiteX2" fmla="*/ 906639 w 8304775"/>
              <a:gd name="connsiteY2" fmla="*/ 3938219 h 4346642"/>
              <a:gd name="connsiteX3" fmla="*/ 585875 w 8304775"/>
              <a:gd name="connsiteY3" fmla="*/ 3523383 h 4346642"/>
              <a:gd name="connsiteX4" fmla="*/ 43511 w 8304775"/>
              <a:gd name="connsiteY4" fmla="*/ 2704232 h 4346642"/>
              <a:gd name="connsiteX5" fmla="*/ 71132 w 8304775"/>
              <a:gd name="connsiteY5" fmla="*/ 2076741 h 4346642"/>
              <a:gd name="connsiteX6" fmla="*/ 374118 w 8304775"/>
              <a:gd name="connsiteY6" fmla="*/ 1440305 h 4346642"/>
              <a:gd name="connsiteX7" fmla="*/ 643626 w 8304775"/>
              <a:gd name="connsiteY7" fmla="*/ 907402 h 4346642"/>
              <a:gd name="connsiteX8" fmla="*/ 838338 w 8304775"/>
              <a:gd name="connsiteY8" fmla="*/ 488565 h 4346642"/>
              <a:gd name="connsiteX9" fmla="*/ 1028759 w 8304775"/>
              <a:gd name="connsiteY9" fmla="*/ 30897 h 4346642"/>
              <a:gd name="connsiteX10" fmla="*/ 1537112 w 8304775"/>
              <a:gd name="connsiteY10" fmla="*/ 144778 h 4346642"/>
              <a:gd name="connsiteX11" fmla="*/ 3131808 w 8304775"/>
              <a:gd name="connsiteY11" fmla="*/ 688538 h 4346642"/>
              <a:gd name="connsiteX12" fmla="*/ 4614838 w 8304775"/>
              <a:gd name="connsiteY12" fmla="*/ 1165777 h 4346642"/>
              <a:gd name="connsiteX13" fmla="*/ 4969920 w 8304775"/>
              <a:gd name="connsiteY13" fmla="*/ 1293127 h 4346642"/>
              <a:gd name="connsiteX14" fmla="*/ 5975026 w 8304775"/>
              <a:gd name="connsiteY14" fmla="*/ 1599169 h 4346642"/>
              <a:gd name="connsiteX15" fmla="*/ 6902977 w 8304775"/>
              <a:gd name="connsiteY15" fmla="*/ 1888894 h 4346642"/>
              <a:gd name="connsiteX16" fmla="*/ 8013230 w 8304775"/>
              <a:gd name="connsiteY16" fmla="*/ 2304514 h 4346642"/>
              <a:gd name="connsiteX17" fmla="*/ 8261395 w 8304775"/>
              <a:gd name="connsiteY17" fmla="*/ 2495770 h 4346642"/>
              <a:gd name="connsiteX18" fmla="*/ 8265071 w 8304775"/>
              <a:gd name="connsiteY18" fmla="*/ 2807433 h 4346642"/>
              <a:gd name="connsiteX19" fmla="*/ 7862156 w 8304775"/>
              <a:gd name="connsiteY19" fmla="*/ 3111239 h 4346642"/>
              <a:gd name="connsiteX20" fmla="*/ 7205545 w 8304775"/>
              <a:gd name="connsiteY20" fmla="*/ 3366175 h 4346642"/>
              <a:gd name="connsiteX21" fmla="*/ 6156391 w 8304775"/>
              <a:gd name="connsiteY21" fmla="*/ 3652256 h 4346642"/>
              <a:gd name="connsiteX22" fmla="*/ 4449371 w 8304775"/>
              <a:gd name="connsiteY22" fmla="*/ 3987206 h 4346642"/>
              <a:gd name="connsiteX23" fmla="*/ 1760156 w 8304775"/>
              <a:gd name="connsiteY23" fmla="*/ 4339219 h 4346642"/>
              <a:gd name="connsiteX0" fmla="*/ 1760156 w 8290526"/>
              <a:gd name="connsiteY0" fmla="*/ 4339219 h 4346642"/>
              <a:gd name="connsiteX1" fmla="*/ 1156896 w 8290526"/>
              <a:gd name="connsiteY1" fmla="*/ 4211551 h 4346642"/>
              <a:gd name="connsiteX2" fmla="*/ 906639 w 8290526"/>
              <a:gd name="connsiteY2" fmla="*/ 3938219 h 4346642"/>
              <a:gd name="connsiteX3" fmla="*/ 585875 w 8290526"/>
              <a:gd name="connsiteY3" fmla="*/ 3523383 h 4346642"/>
              <a:gd name="connsiteX4" fmla="*/ 43511 w 8290526"/>
              <a:gd name="connsiteY4" fmla="*/ 2704232 h 4346642"/>
              <a:gd name="connsiteX5" fmla="*/ 71132 w 8290526"/>
              <a:gd name="connsiteY5" fmla="*/ 2076741 h 4346642"/>
              <a:gd name="connsiteX6" fmla="*/ 374118 w 8290526"/>
              <a:gd name="connsiteY6" fmla="*/ 1440305 h 4346642"/>
              <a:gd name="connsiteX7" fmla="*/ 643626 w 8290526"/>
              <a:gd name="connsiteY7" fmla="*/ 907402 h 4346642"/>
              <a:gd name="connsiteX8" fmla="*/ 838338 w 8290526"/>
              <a:gd name="connsiteY8" fmla="*/ 488565 h 4346642"/>
              <a:gd name="connsiteX9" fmla="*/ 1028759 w 8290526"/>
              <a:gd name="connsiteY9" fmla="*/ 30897 h 4346642"/>
              <a:gd name="connsiteX10" fmla="*/ 1537112 w 8290526"/>
              <a:gd name="connsiteY10" fmla="*/ 144778 h 4346642"/>
              <a:gd name="connsiteX11" fmla="*/ 3131808 w 8290526"/>
              <a:gd name="connsiteY11" fmla="*/ 688538 h 4346642"/>
              <a:gd name="connsiteX12" fmla="*/ 4614838 w 8290526"/>
              <a:gd name="connsiteY12" fmla="*/ 1165777 h 4346642"/>
              <a:gd name="connsiteX13" fmla="*/ 4969920 w 8290526"/>
              <a:gd name="connsiteY13" fmla="*/ 1293127 h 4346642"/>
              <a:gd name="connsiteX14" fmla="*/ 5975026 w 8290526"/>
              <a:gd name="connsiteY14" fmla="*/ 1599169 h 4346642"/>
              <a:gd name="connsiteX15" fmla="*/ 6902977 w 8290526"/>
              <a:gd name="connsiteY15" fmla="*/ 1888894 h 4346642"/>
              <a:gd name="connsiteX16" fmla="*/ 8013230 w 8290526"/>
              <a:gd name="connsiteY16" fmla="*/ 2304514 h 4346642"/>
              <a:gd name="connsiteX17" fmla="*/ 8223295 w 8290526"/>
              <a:gd name="connsiteY17" fmla="*/ 2453695 h 4346642"/>
              <a:gd name="connsiteX18" fmla="*/ 8265071 w 8290526"/>
              <a:gd name="connsiteY18" fmla="*/ 2807433 h 4346642"/>
              <a:gd name="connsiteX19" fmla="*/ 7862156 w 8290526"/>
              <a:gd name="connsiteY19" fmla="*/ 3111239 h 4346642"/>
              <a:gd name="connsiteX20" fmla="*/ 7205545 w 8290526"/>
              <a:gd name="connsiteY20" fmla="*/ 3366175 h 4346642"/>
              <a:gd name="connsiteX21" fmla="*/ 6156391 w 8290526"/>
              <a:gd name="connsiteY21" fmla="*/ 3652256 h 4346642"/>
              <a:gd name="connsiteX22" fmla="*/ 4449371 w 8290526"/>
              <a:gd name="connsiteY22" fmla="*/ 3987206 h 4346642"/>
              <a:gd name="connsiteX23" fmla="*/ 1760156 w 8290526"/>
              <a:gd name="connsiteY23" fmla="*/ 4339219 h 4346642"/>
              <a:gd name="connsiteX0" fmla="*/ 1760156 w 8296117"/>
              <a:gd name="connsiteY0" fmla="*/ 4339219 h 4346642"/>
              <a:gd name="connsiteX1" fmla="*/ 1156896 w 8296117"/>
              <a:gd name="connsiteY1" fmla="*/ 4211551 h 4346642"/>
              <a:gd name="connsiteX2" fmla="*/ 906639 w 8296117"/>
              <a:gd name="connsiteY2" fmla="*/ 3938219 h 4346642"/>
              <a:gd name="connsiteX3" fmla="*/ 585875 w 8296117"/>
              <a:gd name="connsiteY3" fmla="*/ 3523383 h 4346642"/>
              <a:gd name="connsiteX4" fmla="*/ 43511 w 8296117"/>
              <a:gd name="connsiteY4" fmla="*/ 2704232 h 4346642"/>
              <a:gd name="connsiteX5" fmla="*/ 71132 w 8296117"/>
              <a:gd name="connsiteY5" fmla="*/ 2076741 h 4346642"/>
              <a:gd name="connsiteX6" fmla="*/ 374118 w 8296117"/>
              <a:gd name="connsiteY6" fmla="*/ 1440305 h 4346642"/>
              <a:gd name="connsiteX7" fmla="*/ 643626 w 8296117"/>
              <a:gd name="connsiteY7" fmla="*/ 907402 h 4346642"/>
              <a:gd name="connsiteX8" fmla="*/ 838338 w 8296117"/>
              <a:gd name="connsiteY8" fmla="*/ 488565 h 4346642"/>
              <a:gd name="connsiteX9" fmla="*/ 1028759 w 8296117"/>
              <a:gd name="connsiteY9" fmla="*/ 30897 h 4346642"/>
              <a:gd name="connsiteX10" fmla="*/ 1537112 w 8296117"/>
              <a:gd name="connsiteY10" fmla="*/ 144778 h 4346642"/>
              <a:gd name="connsiteX11" fmla="*/ 3131808 w 8296117"/>
              <a:gd name="connsiteY11" fmla="*/ 688538 h 4346642"/>
              <a:gd name="connsiteX12" fmla="*/ 4614838 w 8296117"/>
              <a:gd name="connsiteY12" fmla="*/ 1165777 h 4346642"/>
              <a:gd name="connsiteX13" fmla="*/ 4969920 w 8296117"/>
              <a:gd name="connsiteY13" fmla="*/ 1293127 h 4346642"/>
              <a:gd name="connsiteX14" fmla="*/ 5975026 w 8296117"/>
              <a:gd name="connsiteY14" fmla="*/ 1599169 h 4346642"/>
              <a:gd name="connsiteX15" fmla="*/ 6902977 w 8296117"/>
              <a:gd name="connsiteY15" fmla="*/ 1888894 h 4346642"/>
              <a:gd name="connsiteX16" fmla="*/ 7860830 w 8296117"/>
              <a:gd name="connsiteY16" fmla="*/ 2262439 h 4346642"/>
              <a:gd name="connsiteX17" fmla="*/ 8223295 w 8296117"/>
              <a:gd name="connsiteY17" fmla="*/ 2453695 h 4346642"/>
              <a:gd name="connsiteX18" fmla="*/ 8265071 w 8296117"/>
              <a:gd name="connsiteY18" fmla="*/ 2807433 h 4346642"/>
              <a:gd name="connsiteX19" fmla="*/ 7862156 w 8296117"/>
              <a:gd name="connsiteY19" fmla="*/ 3111239 h 4346642"/>
              <a:gd name="connsiteX20" fmla="*/ 7205545 w 8296117"/>
              <a:gd name="connsiteY20" fmla="*/ 3366175 h 4346642"/>
              <a:gd name="connsiteX21" fmla="*/ 6156391 w 8296117"/>
              <a:gd name="connsiteY21" fmla="*/ 3652256 h 4346642"/>
              <a:gd name="connsiteX22" fmla="*/ 4449371 w 8296117"/>
              <a:gd name="connsiteY22" fmla="*/ 3987206 h 4346642"/>
              <a:gd name="connsiteX23" fmla="*/ 1760156 w 8296117"/>
              <a:gd name="connsiteY23" fmla="*/ 4339219 h 4346642"/>
              <a:gd name="connsiteX0" fmla="*/ 1760156 w 8296117"/>
              <a:gd name="connsiteY0" fmla="*/ 4339219 h 4346642"/>
              <a:gd name="connsiteX1" fmla="*/ 1156896 w 8296117"/>
              <a:gd name="connsiteY1" fmla="*/ 4211551 h 4346642"/>
              <a:gd name="connsiteX2" fmla="*/ 906639 w 8296117"/>
              <a:gd name="connsiteY2" fmla="*/ 3938219 h 4346642"/>
              <a:gd name="connsiteX3" fmla="*/ 585875 w 8296117"/>
              <a:gd name="connsiteY3" fmla="*/ 3523383 h 4346642"/>
              <a:gd name="connsiteX4" fmla="*/ 43511 w 8296117"/>
              <a:gd name="connsiteY4" fmla="*/ 2704232 h 4346642"/>
              <a:gd name="connsiteX5" fmla="*/ 71132 w 8296117"/>
              <a:gd name="connsiteY5" fmla="*/ 2076741 h 4346642"/>
              <a:gd name="connsiteX6" fmla="*/ 374118 w 8296117"/>
              <a:gd name="connsiteY6" fmla="*/ 1440305 h 4346642"/>
              <a:gd name="connsiteX7" fmla="*/ 643626 w 8296117"/>
              <a:gd name="connsiteY7" fmla="*/ 907402 h 4346642"/>
              <a:gd name="connsiteX8" fmla="*/ 838338 w 8296117"/>
              <a:gd name="connsiteY8" fmla="*/ 488565 h 4346642"/>
              <a:gd name="connsiteX9" fmla="*/ 1028759 w 8296117"/>
              <a:gd name="connsiteY9" fmla="*/ 30897 h 4346642"/>
              <a:gd name="connsiteX10" fmla="*/ 1537112 w 8296117"/>
              <a:gd name="connsiteY10" fmla="*/ 144778 h 4346642"/>
              <a:gd name="connsiteX11" fmla="*/ 3131808 w 8296117"/>
              <a:gd name="connsiteY11" fmla="*/ 688538 h 4346642"/>
              <a:gd name="connsiteX12" fmla="*/ 4614838 w 8296117"/>
              <a:gd name="connsiteY12" fmla="*/ 1165777 h 4346642"/>
              <a:gd name="connsiteX13" fmla="*/ 4969920 w 8296117"/>
              <a:gd name="connsiteY13" fmla="*/ 1293127 h 4346642"/>
              <a:gd name="connsiteX14" fmla="*/ 5975026 w 8296117"/>
              <a:gd name="connsiteY14" fmla="*/ 1599169 h 4346642"/>
              <a:gd name="connsiteX15" fmla="*/ 6902977 w 8296117"/>
              <a:gd name="connsiteY15" fmla="*/ 1888894 h 4346642"/>
              <a:gd name="connsiteX16" fmla="*/ 7860830 w 8296117"/>
              <a:gd name="connsiteY16" fmla="*/ 2226375 h 4346642"/>
              <a:gd name="connsiteX17" fmla="*/ 8223295 w 8296117"/>
              <a:gd name="connsiteY17" fmla="*/ 2453695 h 4346642"/>
              <a:gd name="connsiteX18" fmla="*/ 8265071 w 8296117"/>
              <a:gd name="connsiteY18" fmla="*/ 2807433 h 4346642"/>
              <a:gd name="connsiteX19" fmla="*/ 7862156 w 8296117"/>
              <a:gd name="connsiteY19" fmla="*/ 3111239 h 4346642"/>
              <a:gd name="connsiteX20" fmla="*/ 7205545 w 8296117"/>
              <a:gd name="connsiteY20" fmla="*/ 3366175 h 4346642"/>
              <a:gd name="connsiteX21" fmla="*/ 6156391 w 8296117"/>
              <a:gd name="connsiteY21" fmla="*/ 3652256 h 4346642"/>
              <a:gd name="connsiteX22" fmla="*/ 4449371 w 8296117"/>
              <a:gd name="connsiteY22" fmla="*/ 3987206 h 4346642"/>
              <a:gd name="connsiteX23" fmla="*/ 1760156 w 8296117"/>
              <a:gd name="connsiteY23" fmla="*/ 4339219 h 4346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8296117" h="4346642">
                <a:moveTo>
                  <a:pt x="1760156" y="4339219"/>
                </a:moveTo>
                <a:cubicBezTo>
                  <a:pt x="1211410" y="4376610"/>
                  <a:pt x="1281502" y="4263199"/>
                  <a:pt x="1156896" y="4211551"/>
                </a:cubicBezTo>
                <a:cubicBezTo>
                  <a:pt x="1032290" y="4159903"/>
                  <a:pt x="1009830" y="4045321"/>
                  <a:pt x="906639" y="3938219"/>
                </a:cubicBezTo>
                <a:cubicBezTo>
                  <a:pt x="803448" y="3831117"/>
                  <a:pt x="729730" y="3729047"/>
                  <a:pt x="585875" y="3523383"/>
                </a:cubicBezTo>
                <a:cubicBezTo>
                  <a:pt x="442020" y="3317719"/>
                  <a:pt x="129301" y="2945339"/>
                  <a:pt x="43511" y="2704232"/>
                </a:cubicBezTo>
                <a:cubicBezTo>
                  <a:pt x="-42279" y="2463125"/>
                  <a:pt x="16031" y="2287396"/>
                  <a:pt x="71132" y="2076741"/>
                </a:cubicBezTo>
                <a:cubicBezTo>
                  <a:pt x="126233" y="1866087"/>
                  <a:pt x="278702" y="1635195"/>
                  <a:pt x="374118" y="1440305"/>
                </a:cubicBezTo>
                <a:cubicBezTo>
                  <a:pt x="469534" y="1245415"/>
                  <a:pt x="566256" y="1066025"/>
                  <a:pt x="643626" y="907402"/>
                </a:cubicBezTo>
                <a:cubicBezTo>
                  <a:pt x="720996" y="748779"/>
                  <a:pt x="774149" y="634649"/>
                  <a:pt x="838338" y="488565"/>
                </a:cubicBezTo>
                <a:cubicBezTo>
                  <a:pt x="902527" y="342481"/>
                  <a:pt x="967330" y="109232"/>
                  <a:pt x="1028759" y="30897"/>
                </a:cubicBezTo>
                <a:cubicBezTo>
                  <a:pt x="1090188" y="-47438"/>
                  <a:pt x="1186604" y="35171"/>
                  <a:pt x="1537112" y="144778"/>
                </a:cubicBezTo>
                <a:cubicBezTo>
                  <a:pt x="1887620" y="254385"/>
                  <a:pt x="2618854" y="518372"/>
                  <a:pt x="3131808" y="688538"/>
                </a:cubicBezTo>
                <a:lnTo>
                  <a:pt x="4614838" y="1165777"/>
                </a:lnTo>
                <a:cubicBezTo>
                  <a:pt x="4848042" y="1258949"/>
                  <a:pt x="4743222" y="1220895"/>
                  <a:pt x="4969920" y="1293127"/>
                </a:cubicBezTo>
                <a:cubicBezTo>
                  <a:pt x="5196618" y="1365359"/>
                  <a:pt x="5652850" y="1499875"/>
                  <a:pt x="5975026" y="1599169"/>
                </a:cubicBezTo>
                <a:cubicBezTo>
                  <a:pt x="6297202" y="1698463"/>
                  <a:pt x="6588676" y="1784360"/>
                  <a:pt x="6902977" y="1888894"/>
                </a:cubicBezTo>
                <a:cubicBezTo>
                  <a:pt x="7217278" y="1993428"/>
                  <a:pt x="7640777" y="2132242"/>
                  <a:pt x="7860830" y="2226375"/>
                </a:cubicBezTo>
                <a:cubicBezTo>
                  <a:pt x="8080883" y="2320508"/>
                  <a:pt x="8155922" y="2356852"/>
                  <a:pt x="8223295" y="2453695"/>
                </a:cubicBezTo>
                <a:cubicBezTo>
                  <a:pt x="8290668" y="2550538"/>
                  <a:pt x="8325261" y="2697842"/>
                  <a:pt x="8265071" y="2807433"/>
                </a:cubicBezTo>
                <a:cubicBezTo>
                  <a:pt x="8204881" y="2917024"/>
                  <a:pt x="8038744" y="3018115"/>
                  <a:pt x="7862156" y="3111239"/>
                </a:cubicBezTo>
                <a:cubicBezTo>
                  <a:pt x="7685568" y="3204363"/>
                  <a:pt x="7489839" y="3276006"/>
                  <a:pt x="7205545" y="3366175"/>
                </a:cubicBezTo>
                <a:cubicBezTo>
                  <a:pt x="6921251" y="3456344"/>
                  <a:pt x="6549981" y="3529011"/>
                  <a:pt x="6156391" y="3652256"/>
                </a:cubicBezTo>
                <a:cubicBezTo>
                  <a:pt x="5762801" y="3775501"/>
                  <a:pt x="5182077" y="3872712"/>
                  <a:pt x="4449371" y="3987206"/>
                </a:cubicBezTo>
                <a:cubicBezTo>
                  <a:pt x="3716665" y="4101700"/>
                  <a:pt x="2308902" y="4301828"/>
                  <a:pt x="1760156" y="43392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xmlns="" id="{1FA7F6AE-436E-4537-8840-12EF2D2D1B6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20" y="402407"/>
            <a:ext cx="733113" cy="821321"/>
          </a:xfrm>
          <a:prstGeom prst="rect">
            <a:avLst/>
          </a:prstGeom>
        </p:spPr>
      </p:pic>
      <p:pic>
        <p:nvPicPr>
          <p:cNvPr id="19" name="Picture 4" descr="C:\Users\irene\Pictures\_\Screenshots\Screenshot_2020-12-09-10-29-07.png"/>
          <p:cNvPicPr>
            <a:picLocks noChangeAspect="1" noChangeArrowheads="1"/>
          </p:cNvPicPr>
          <p:nvPr/>
        </p:nvPicPr>
        <p:blipFill rotWithShape="1">
          <a:blip r:embed="rId7"/>
          <a:srcRect l="37519" t="36878" r="41468" b="51454"/>
          <a:stretch/>
        </p:blipFill>
        <p:spPr bwMode="auto">
          <a:xfrm>
            <a:off x="160720" y="7926771"/>
            <a:ext cx="367875" cy="363452"/>
          </a:xfrm>
          <a:prstGeom prst="rect">
            <a:avLst/>
          </a:prstGeom>
          <a:noFill/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302" y="7979219"/>
            <a:ext cx="383711" cy="306525"/>
          </a:xfrm>
          <a:prstGeom prst="rect">
            <a:avLst/>
          </a:prstGeom>
        </p:spPr>
      </p:pic>
      <p:pic>
        <p:nvPicPr>
          <p:cNvPr id="21" name="Picture 4" descr="C:\Users\irene\Pictures\_\Screenshots\Screenshot_2020-12-09-10-29-07.png"/>
          <p:cNvPicPr>
            <a:picLocks noChangeAspect="1" noChangeArrowheads="1"/>
          </p:cNvPicPr>
          <p:nvPr/>
        </p:nvPicPr>
        <p:blipFill rotWithShape="1">
          <a:blip r:embed="rId7"/>
          <a:srcRect l="66792" t="13541" r="12448" b="74790"/>
          <a:stretch/>
        </p:blipFill>
        <p:spPr bwMode="auto">
          <a:xfrm>
            <a:off x="2804633" y="7928195"/>
            <a:ext cx="377139" cy="377139"/>
          </a:xfrm>
          <a:prstGeom prst="rect">
            <a:avLst/>
          </a:prstGeom>
          <a:noFill/>
        </p:spPr>
      </p:pic>
      <p:pic>
        <p:nvPicPr>
          <p:cNvPr id="22" name="Picture 4" descr="C:\Users\irene\Pictures\_\Screenshots\Screenshot_2020-12-09-10-29-07.png"/>
          <p:cNvPicPr>
            <a:picLocks noChangeAspect="1" noChangeArrowheads="1"/>
          </p:cNvPicPr>
          <p:nvPr/>
        </p:nvPicPr>
        <p:blipFill rotWithShape="1">
          <a:blip r:embed="rId7"/>
          <a:srcRect l="10442" t="48404" r="68046" b="39876"/>
          <a:stretch/>
        </p:blipFill>
        <p:spPr bwMode="auto">
          <a:xfrm>
            <a:off x="2440413" y="7928195"/>
            <a:ext cx="389055" cy="377139"/>
          </a:xfrm>
          <a:prstGeom prst="rect">
            <a:avLst/>
          </a:prstGeom>
          <a:noFill/>
        </p:spPr>
      </p:pic>
      <p:pic>
        <p:nvPicPr>
          <p:cNvPr id="23" name="Picture 4" descr="C:\Users\irene\Pictures\_\Screenshots\Screenshot_2020-12-09-10-29-07.png"/>
          <p:cNvPicPr>
            <a:picLocks noChangeAspect="1" noChangeArrowheads="1"/>
          </p:cNvPicPr>
          <p:nvPr/>
        </p:nvPicPr>
        <p:blipFill rotWithShape="1">
          <a:blip r:embed="rId7"/>
          <a:srcRect l="36262" t="48404" r="39944" b="38972"/>
          <a:stretch/>
        </p:blipFill>
        <p:spPr bwMode="auto">
          <a:xfrm>
            <a:off x="3156379" y="7928195"/>
            <a:ext cx="399519" cy="377139"/>
          </a:xfrm>
          <a:prstGeom prst="rect">
            <a:avLst/>
          </a:prstGeom>
          <a:noFill/>
        </p:spPr>
      </p:pic>
      <p:sp>
        <p:nvSpPr>
          <p:cNvPr id="24" name="ZoneTexte 23"/>
          <p:cNvSpPr txBox="1"/>
          <p:nvPr/>
        </p:nvSpPr>
        <p:spPr>
          <a:xfrm>
            <a:off x="5706935" y="7954133"/>
            <a:ext cx="3279218" cy="338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/>
            <a:r>
              <a:rPr b="1" sz="1600"/>
              <a:t>b</a:t>
            </a:r>
            <a:r>
              <a:rPr b="1" sz="1600"/>
              <a:t>oostformations@gmail.com</a:t>
            </a:r>
            <a:endParaRPr b="1" sz="1600"/>
          </a:p>
        </p:txBody>
      </p:sp>
      <p:sp>
        <p:nvSpPr>
          <p:cNvPr id="25" name="ZoneTexte 24"/>
          <p:cNvSpPr txBox="1"/>
          <p:nvPr/>
        </p:nvSpPr>
        <p:spPr>
          <a:xfrm>
            <a:off x="419095" y="7957774"/>
            <a:ext cx="1752604" cy="338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/>
            <a:r>
              <a:rPr b="1" sz="1600"/>
              <a:t> +237 656117821</a:t>
            </a:r>
            <a:endParaRPr b="1" sz="1600"/>
          </a:p>
        </p:txBody>
      </p:sp>
      <p:sp>
        <p:nvSpPr>
          <p:cNvPr id="26" name="ZoneTexte 25"/>
          <p:cNvSpPr txBox="1"/>
          <p:nvPr/>
        </p:nvSpPr>
        <p:spPr>
          <a:xfrm>
            <a:off x="3519413" y="7954133"/>
            <a:ext cx="1760641" cy="338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/>
            <a:r>
              <a:rPr b="1" sz="1600"/>
              <a:t>Boost Formations</a:t>
            </a:r>
            <a:endParaRPr b="1" sz="1600"/>
          </a:p>
        </p:txBody>
      </p:sp>
      <p:sp>
        <p:nvSpPr>
          <p:cNvPr id="27" name="Sous-titre 2"/>
          <p:cNvSpPr txBox="1">
            <a:spLocks/>
          </p:cNvSpPr>
          <p:nvPr/>
        </p:nvSpPr>
        <p:spPr>
          <a:xfrm>
            <a:off x="1295404" y="388622"/>
            <a:ext cx="7821903" cy="9568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b="1" cap="none" sz="4800">
                <a:solidFill>
                  <a:srgbClr val="0070C0"/>
                </a:solidFill>
                <a:latin typeface="Berlin Sans FB Demi"/>
              </a:rPr>
              <a:t>SEMINAIRE</a:t>
            </a:r>
            <a:endParaRPr b="1" cap="none" sz="4800">
              <a:solidFill>
                <a:srgbClr val="0070C0"/>
              </a:solidFill>
              <a:latin typeface="Berlin Sans FB Demi"/>
            </a:endParaRPr>
          </a:p>
        </p:txBody>
      </p:sp>
      <p:sp>
        <p:nvSpPr>
          <p:cNvPr id="30" name="Sous-titre 2"/>
          <p:cNvSpPr txBox="1">
            <a:spLocks/>
          </p:cNvSpPr>
          <p:nvPr/>
        </p:nvSpPr>
        <p:spPr>
          <a:xfrm>
            <a:off x="1348633" y="1352861"/>
            <a:ext cx="7541679" cy="10043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b="1" cap="none" sz="4800">
                <a:solidFill>
                  <a:srgbClr val="002060"/>
                </a:solidFill>
                <a:latin typeface="Berlin Sans FB Demi"/>
              </a:rPr>
              <a:t>Communication </a:t>
            </a:r>
            <a:r>
              <a:rPr b="1" cap="none" sz="4800">
                <a:solidFill>
                  <a:srgbClr val="002060"/>
                </a:solidFill>
                <a:latin typeface="Berlin Sans FB Demi"/>
              </a:rPr>
              <a:t>polytechnique</a:t>
            </a:r>
            <a:endParaRPr b="1" cap="none" sz="4800">
              <a:solidFill>
                <a:srgbClr val="002060"/>
              </a:solidFill>
              <a:latin typeface="Berlin Sans FB Demi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910451" y="4020089"/>
            <a:ext cx="6079108" cy="2169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/>
              <a:buChar char="q"/>
            </a:pPr>
            <a:r>
              <a:rPr/>
              <a:t>Méthodes d’audits et plans de communication</a:t>
            </a:r>
            <a:endParaRPr/>
          </a:p>
          <a:p>
            <a:pPr marL="285750" indent="-285750">
              <a:lnSpc>
                <a:spcPct val="150000"/>
              </a:lnSpc>
              <a:buFont typeface="Wingdings"/>
              <a:buChar char="q"/>
            </a:pPr>
            <a:r>
              <a:rPr/>
              <a:t>Méthodes de </a:t>
            </a:r>
            <a:r>
              <a:rPr/>
              <a:t>mediaplanning</a:t>
            </a:r>
            <a:endParaRPr/>
          </a:p>
          <a:p>
            <a:pPr marL="285750" indent="-285750">
              <a:lnSpc>
                <a:spcPct val="150000"/>
              </a:lnSpc>
              <a:buFont typeface="Wingdings"/>
              <a:buChar char="q"/>
            </a:pPr>
            <a:r>
              <a:rPr/>
              <a:t>C</a:t>
            </a:r>
            <a:r>
              <a:rPr/>
              <a:t>ommunity</a:t>
            </a:r>
            <a:r>
              <a:rPr/>
              <a:t> management (</a:t>
            </a:r>
            <a:r>
              <a:rPr/>
              <a:t>meta</a:t>
            </a:r>
            <a:r>
              <a:rPr/>
              <a:t> </a:t>
            </a:r>
            <a:r>
              <a:rPr/>
              <a:t>facebook</a:t>
            </a:r>
            <a:r>
              <a:rPr/>
              <a:t>, </a:t>
            </a:r>
            <a:r>
              <a:rPr/>
              <a:t>twitter</a:t>
            </a:r>
            <a:r>
              <a:rPr/>
              <a:t>, </a:t>
            </a:r>
            <a:r>
              <a:rPr/>
              <a:t>linkedin</a:t>
            </a:r>
            <a:r>
              <a:rPr/>
              <a:t>)</a:t>
            </a:r>
            <a:endParaRPr/>
          </a:p>
          <a:p>
            <a:pPr marL="285750" indent="-285750">
              <a:lnSpc>
                <a:spcPct val="150000"/>
              </a:lnSpc>
              <a:buFont typeface="Wingdings"/>
              <a:buChar char="q"/>
            </a:pPr>
            <a:r>
              <a:rPr/>
              <a:t>Administration de sites web (</a:t>
            </a:r>
            <a:r>
              <a:rPr/>
              <a:t>wordpress</a:t>
            </a:r>
            <a:r>
              <a:rPr/>
              <a:t> et Joomla)</a:t>
            </a:r>
            <a:endParaRPr/>
          </a:p>
          <a:p>
            <a:pPr marL="285750" indent="-285750">
              <a:lnSpc>
                <a:spcPct val="150000"/>
              </a:lnSpc>
              <a:buFont typeface="Wingdings"/>
              <a:buChar char="q"/>
            </a:pPr>
            <a:r>
              <a:rPr/>
              <a:t>Gestion </a:t>
            </a:r>
            <a:r>
              <a:rPr/>
              <a:t>de </a:t>
            </a:r>
            <a:r>
              <a:rPr/>
              <a:t>Projet évènementiel </a:t>
            </a:r>
            <a:endParaRPr/>
          </a:p>
        </p:txBody>
      </p:sp>
      <p:sp>
        <p:nvSpPr>
          <p:cNvPr id="35" name="ZoneTexte 34"/>
          <p:cNvSpPr txBox="1"/>
          <p:nvPr/>
        </p:nvSpPr>
        <p:spPr>
          <a:xfrm>
            <a:off x="999455" y="3117688"/>
            <a:ext cx="4545434" cy="923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/>
              <a:t>Recyclage, renforcement des capacités et  la polyvalence en communication des organisations. </a:t>
            </a:r>
            <a:endParaRPr/>
          </a:p>
        </p:txBody>
      </p:sp>
      <p:sp>
        <p:nvSpPr>
          <p:cNvPr id="37" name="Rectangle 36"/>
          <p:cNvSpPr/>
          <p:nvPr/>
        </p:nvSpPr>
        <p:spPr>
          <a:xfrm>
            <a:off x="7403296" y="5687429"/>
            <a:ext cx="744108" cy="369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b="1">
                <a:solidFill>
                  <a:srgbClr val="002060"/>
                </a:solidFill>
                <a:latin typeface="Berlin Sans FB Demi"/>
              </a:rPr>
              <a:t>(24h</a:t>
            </a:r>
            <a:r>
              <a:rPr b="1">
                <a:solidFill>
                  <a:srgbClr val="002060"/>
                </a:solidFill>
                <a:latin typeface="Berlin Sans FB Demi"/>
              </a:rPr>
              <a:t>)</a:t>
            </a:r>
            <a:endParaRPr b="1" sz="3600">
              <a:solidFill>
                <a:srgbClr val="002060"/>
              </a:solidFill>
              <a:latin typeface="Berlin Sans FB Demi"/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462432" y="8466404"/>
            <a:ext cx="3168281" cy="338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/>
              <a:buChar char="q"/>
            </a:pPr>
            <a:r>
              <a:rPr b="1" sz="1500">
                <a:solidFill>
                  <a:schemeClr val="bg1"/>
                </a:solidFill>
              </a:rPr>
              <a:t>Douala – Bafoussam - Yaoundé</a:t>
            </a:r>
            <a:r>
              <a:rPr b="1" sz="1600">
                <a:solidFill>
                  <a:schemeClr val="bg1"/>
                </a:solidFill>
              </a:rPr>
              <a:t>	</a:t>
            </a:r>
            <a:endParaRPr b="1" sz="1600">
              <a:solidFill>
                <a:schemeClr val="bg1"/>
              </a:solidFill>
            </a:endParaRPr>
          </a:p>
        </p:txBody>
      </p:sp>
      <p:sp>
        <p:nvSpPr>
          <p:cNvPr id="43" name="ZoneTexte 42"/>
          <p:cNvSpPr txBox="1"/>
          <p:nvPr/>
        </p:nvSpPr>
        <p:spPr>
          <a:xfrm>
            <a:off x="3498735" y="8493290"/>
            <a:ext cx="3771900" cy="338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/>
              <a:buChar char="q"/>
            </a:pPr>
            <a:r>
              <a:rPr b="1" sz="1600">
                <a:solidFill>
                  <a:schemeClr val="bg1"/>
                </a:solidFill>
              </a:rPr>
              <a:t>www.boostformations.comandweb.cm</a:t>
            </a:r>
            <a:endParaRPr b="1" sz="1600">
              <a:solidFill>
                <a:schemeClr val="bg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399683" y="8429038"/>
            <a:ext cx="1669042" cy="461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/>
            <a:r>
              <a:rPr b="1" sz="2400">
                <a:solidFill>
                  <a:srgbClr val="FF5C12"/>
                </a:solidFill>
                <a:latin typeface="Berlin Sans FB Demi"/>
              </a:rPr>
              <a:t>656 11 78 21</a:t>
            </a:r>
            <a:endParaRPr sz="2400"/>
          </a:p>
        </p:txBody>
      </p:sp>
      <p:sp>
        <p:nvSpPr>
          <p:cNvPr id="31" name="Sous-titre 2"/>
          <p:cNvSpPr txBox="1">
            <a:spLocks/>
          </p:cNvSpPr>
          <p:nvPr/>
        </p:nvSpPr>
        <p:spPr>
          <a:xfrm>
            <a:off x="6041561" y="6424379"/>
            <a:ext cx="3102438" cy="8214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b="1" cap="none" sz="4800">
                <a:solidFill>
                  <a:srgbClr val="002060"/>
                </a:solidFill>
                <a:latin typeface="Berlin Sans FB Demi"/>
              </a:rPr>
              <a:t>33 </a:t>
            </a:r>
            <a:r>
              <a:rPr b="1" cap="none" sz="4800">
                <a:solidFill>
                  <a:srgbClr val="002060"/>
                </a:solidFill>
                <a:latin typeface="Berlin Sans FB Demi"/>
              </a:rPr>
              <a:t>000 </a:t>
            </a:r>
            <a:r>
              <a:rPr b="1" cap="none">
                <a:solidFill>
                  <a:srgbClr val="002060"/>
                </a:solidFill>
                <a:latin typeface="Berlin Sans FB Demi"/>
              </a:rPr>
              <a:t>FCFA</a:t>
            </a:r>
            <a:endParaRPr b="1" cap="none" sz="4800">
              <a:solidFill>
                <a:srgbClr val="002060"/>
              </a:solidFill>
              <a:latin typeface="Berlin Sans FB Demi"/>
            </a:endParaRPr>
          </a:p>
        </p:txBody>
      </p:sp>
      <p:sp>
        <p:nvSpPr>
          <p:cNvPr id="32" name="Sous-titre 2"/>
          <p:cNvSpPr txBox="1">
            <a:spLocks/>
          </p:cNvSpPr>
          <p:nvPr/>
        </p:nvSpPr>
        <p:spPr>
          <a:xfrm>
            <a:off x="6553204" y="4960608"/>
            <a:ext cx="1384296" cy="8214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b="1" cap="none" sz="4800">
                <a:solidFill>
                  <a:srgbClr val="002060"/>
                </a:solidFill>
                <a:latin typeface="Berlin Sans FB Demi"/>
              </a:rPr>
              <a:t>3</a:t>
            </a:r>
            <a:r>
              <a:rPr b="1" cap="none" sz="4800">
                <a:solidFill>
                  <a:srgbClr val="002060"/>
                </a:solidFill>
                <a:latin typeface="Berlin Sans FB Demi"/>
              </a:rPr>
              <a:t> </a:t>
            </a:r>
            <a:r>
              <a:rPr b="1" cap="none" sz="3600">
                <a:solidFill>
                  <a:srgbClr val="002060"/>
                </a:solidFill>
                <a:latin typeface="Berlin Sans FB Demi"/>
              </a:rPr>
              <a:t>Jrs</a:t>
            </a:r>
            <a:endParaRPr b="1" cap="none" sz="3600">
              <a:solidFill>
                <a:srgbClr val="002060"/>
              </a:solidFill>
              <a:latin typeface="Berlin Sans FB Demi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384685" y="2046516"/>
            <a:ext cx="1071129" cy="5847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/>
            <a:r>
              <a:rPr b="1" sz="3200">
                <a:solidFill>
                  <a:srgbClr val="0070C0"/>
                </a:solidFill>
                <a:latin typeface="Berlin Sans FB Demi"/>
              </a:rPr>
              <a:t>(2/2</a:t>
            </a:r>
            <a:r>
              <a:rPr b="1" sz="3200">
                <a:solidFill>
                  <a:srgbClr val="0070C0"/>
                </a:solidFill>
                <a:latin typeface="Berlin Sans FB Demi"/>
              </a:rPr>
              <a:t>)</a:t>
            </a:r>
            <a:endParaRPr b="1" sz="3200">
              <a:solidFill>
                <a:srgbClr val="0070C0"/>
              </a:solidFill>
              <a:latin typeface="Berlin Sans FB Demi"/>
            </a:endParaRPr>
          </a:p>
        </p:txBody>
      </p:sp>
    </p:spTree>
    <p:extLst>
      <p:ext uri="{BB962C8B-B14F-4D97-AF65-F5344CB8AC3E}">
        <p14:creationId xmlns:p14="http://schemas.microsoft.com/office/powerpoint/2010/main" val="2526297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14:switch dir="r"/>
      </p:transition>
    </mc:Choice>
    <mc:Fallback xmlns="">
      <p:transition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50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3" dur="250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4" dur="250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50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32" presetClass="emph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2" grpId="1"/>
      <p:bldP spid="33" grpId="0"/>
      <p:bldP spid="33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83"/>
          <a:stretch/>
        </p:blipFill>
        <p:spPr>
          <a:xfrm>
            <a:off x="1174044" y="1223716"/>
            <a:ext cx="7969955" cy="602932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83"/>
          <a:stretch/>
        </p:blipFill>
        <p:spPr>
          <a:xfrm flipH="1">
            <a:off x="0" y="1223729"/>
            <a:ext cx="1174044" cy="6029325"/>
          </a:xfrm>
          <a:prstGeom prst="rect">
            <a:avLst/>
          </a:prstGeom>
        </p:spPr>
      </p:pic>
      <p:sp>
        <p:nvSpPr>
          <p:cNvPr id="36" name="Forme libre 35"/>
          <p:cNvSpPr/>
          <p:nvPr/>
        </p:nvSpPr>
        <p:spPr>
          <a:xfrm rot="10800000">
            <a:off x="893819" y="1276191"/>
            <a:ext cx="9751944" cy="3411196"/>
          </a:xfrm>
          <a:custGeom>
            <a:avLst/>
            <a:gdLst>
              <a:gd name="connsiteX0" fmla="*/ 9305182 w 10013066"/>
              <a:gd name="connsiteY0" fmla="*/ 3451733 h 3755766"/>
              <a:gd name="connsiteX1" fmla="*/ 830884 w 10013066"/>
              <a:gd name="connsiteY1" fmla="*/ 3567643 h 3755766"/>
              <a:gd name="connsiteX2" fmla="*/ 367244 w 10013066"/>
              <a:gd name="connsiteY2" fmla="*/ 2872184 h 3755766"/>
              <a:gd name="connsiteX3" fmla="*/ 1268765 w 10013066"/>
              <a:gd name="connsiteY3" fmla="*/ 1880511 h 3755766"/>
              <a:gd name="connsiteX4" fmla="*/ 1526343 w 10013066"/>
              <a:gd name="connsiteY4" fmla="*/ 978990 h 3755766"/>
              <a:gd name="connsiteX5" fmla="*/ 1371796 w 10013066"/>
              <a:gd name="connsiteY5" fmla="*/ 991869 h 3755766"/>
              <a:gd name="connsiteX6" fmla="*/ 1268765 w 10013066"/>
              <a:gd name="connsiteY6" fmla="*/ 541108 h 3755766"/>
              <a:gd name="connsiteX7" fmla="*/ 921036 w 10013066"/>
              <a:gd name="connsiteY7" fmla="*/ 283531 h 3755766"/>
              <a:gd name="connsiteX8" fmla="*/ 869520 w 10013066"/>
              <a:gd name="connsiteY8" fmla="*/ 193378 h 3755766"/>
              <a:gd name="connsiteX9" fmla="*/ 1075582 w 10013066"/>
              <a:gd name="connsiteY9" fmla="*/ 195 h 3755766"/>
              <a:gd name="connsiteX10" fmla="*/ 3123323 w 10013066"/>
              <a:gd name="connsiteY10" fmla="*/ 154742 h 3755766"/>
              <a:gd name="connsiteX11" fmla="*/ 5209700 w 10013066"/>
              <a:gd name="connsiteY11" fmla="*/ 38832 h 3755766"/>
              <a:gd name="connsiteX12" fmla="*/ 8107447 w 10013066"/>
              <a:gd name="connsiteY12" fmla="*/ 103226 h 3755766"/>
              <a:gd name="connsiteX13" fmla="*/ 9395334 w 10013066"/>
              <a:gd name="connsiteY13" fmla="*/ 309288 h 3755766"/>
              <a:gd name="connsiteX14" fmla="*/ 9305182 w 10013066"/>
              <a:gd name="connsiteY14" fmla="*/ 3451733 h 3755766"/>
              <a:gd name="connsiteX0" fmla="*/ 9286437 w 9994321"/>
              <a:gd name="connsiteY0" fmla="*/ 3451733 h 3755766"/>
              <a:gd name="connsiteX1" fmla="*/ 812139 w 9994321"/>
              <a:gd name="connsiteY1" fmla="*/ 3567643 h 3755766"/>
              <a:gd name="connsiteX2" fmla="*/ 348499 w 9994321"/>
              <a:gd name="connsiteY2" fmla="*/ 2872184 h 3755766"/>
              <a:gd name="connsiteX3" fmla="*/ 891292 w 9994321"/>
              <a:gd name="connsiteY3" fmla="*/ 1706058 h 3755766"/>
              <a:gd name="connsiteX4" fmla="*/ 1507598 w 9994321"/>
              <a:gd name="connsiteY4" fmla="*/ 978990 h 3755766"/>
              <a:gd name="connsiteX5" fmla="*/ 1353051 w 9994321"/>
              <a:gd name="connsiteY5" fmla="*/ 991869 h 3755766"/>
              <a:gd name="connsiteX6" fmla="*/ 1250020 w 9994321"/>
              <a:gd name="connsiteY6" fmla="*/ 541108 h 3755766"/>
              <a:gd name="connsiteX7" fmla="*/ 902291 w 9994321"/>
              <a:gd name="connsiteY7" fmla="*/ 283531 h 3755766"/>
              <a:gd name="connsiteX8" fmla="*/ 850775 w 9994321"/>
              <a:gd name="connsiteY8" fmla="*/ 193378 h 3755766"/>
              <a:gd name="connsiteX9" fmla="*/ 1056837 w 9994321"/>
              <a:gd name="connsiteY9" fmla="*/ 195 h 3755766"/>
              <a:gd name="connsiteX10" fmla="*/ 3104578 w 9994321"/>
              <a:gd name="connsiteY10" fmla="*/ 154742 h 3755766"/>
              <a:gd name="connsiteX11" fmla="*/ 5190955 w 9994321"/>
              <a:gd name="connsiteY11" fmla="*/ 38832 h 3755766"/>
              <a:gd name="connsiteX12" fmla="*/ 8088702 w 9994321"/>
              <a:gd name="connsiteY12" fmla="*/ 103226 h 3755766"/>
              <a:gd name="connsiteX13" fmla="*/ 9376589 w 9994321"/>
              <a:gd name="connsiteY13" fmla="*/ 309288 h 3755766"/>
              <a:gd name="connsiteX14" fmla="*/ 9286437 w 9994321"/>
              <a:gd name="connsiteY14" fmla="*/ 3451733 h 3755766"/>
              <a:gd name="connsiteX0" fmla="*/ 9330633 w 10038517"/>
              <a:gd name="connsiteY0" fmla="*/ 3451733 h 3753507"/>
              <a:gd name="connsiteX1" fmla="*/ 856335 w 10038517"/>
              <a:gd name="connsiteY1" fmla="*/ 3567643 h 3753507"/>
              <a:gd name="connsiteX2" fmla="*/ 298743 w 10038517"/>
              <a:gd name="connsiteY2" fmla="*/ 2915797 h 3753507"/>
              <a:gd name="connsiteX3" fmla="*/ 935488 w 10038517"/>
              <a:gd name="connsiteY3" fmla="*/ 1706058 h 3753507"/>
              <a:gd name="connsiteX4" fmla="*/ 1551794 w 10038517"/>
              <a:gd name="connsiteY4" fmla="*/ 978990 h 3753507"/>
              <a:gd name="connsiteX5" fmla="*/ 1397247 w 10038517"/>
              <a:gd name="connsiteY5" fmla="*/ 991869 h 3753507"/>
              <a:gd name="connsiteX6" fmla="*/ 1294216 w 10038517"/>
              <a:gd name="connsiteY6" fmla="*/ 541108 h 3753507"/>
              <a:gd name="connsiteX7" fmla="*/ 946487 w 10038517"/>
              <a:gd name="connsiteY7" fmla="*/ 283531 h 3753507"/>
              <a:gd name="connsiteX8" fmla="*/ 894971 w 10038517"/>
              <a:gd name="connsiteY8" fmla="*/ 193378 h 3753507"/>
              <a:gd name="connsiteX9" fmla="*/ 1101033 w 10038517"/>
              <a:gd name="connsiteY9" fmla="*/ 195 h 3753507"/>
              <a:gd name="connsiteX10" fmla="*/ 3148774 w 10038517"/>
              <a:gd name="connsiteY10" fmla="*/ 154742 h 3753507"/>
              <a:gd name="connsiteX11" fmla="*/ 5235151 w 10038517"/>
              <a:gd name="connsiteY11" fmla="*/ 38832 h 3753507"/>
              <a:gd name="connsiteX12" fmla="*/ 8132898 w 10038517"/>
              <a:gd name="connsiteY12" fmla="*/ 103226 h 3753507"/>
              <a:gd name="connsiteX13" fmla="*/ 9420785 w 10038517"/>
              <a:gd name="connsiteY13" fmla="*/ 309288 h 3753507"/>
              <a:gd name="connsiteX14" fmla="*/ 9330633 w 10038517"/>
              <a:gd name="connsiteY14" fmla="*/ 3451733 h 3753507"/>
              <a:gd name="connsiteX0" fmla="*/ 9330633 w 10038517"/>
              <a:gd name="connsiteY0" fmla="*/ 3451733 h 3753507"/>
              <a:gd name="connsiteX1" fmla="*/ 856335 w 10038517"/>
              <a:gd name="connsiteY1" fmla="*/ 3567643 h 3753507"/>
              <a:gd name="connsiteX2" fmla="*/ 298743 w 10038517"/>
              <a:gd name="connsiteY2" fmla="*/ 2915797 h 3753507"/>
              <a:gd name="connsiteX3" fmla="*/ 935488 w 10038517"/>
              <a:gd name="connsiteY3" fmla="*/ 1706058 h 3753507"/>
              <a:gd name="connsiteX4" fmla="*/ 953915 w 10038517"/>
              <a:gd name="connsiteY4" fmla="*/ 1519794 h 3753507"/>
              <a:gd name="connsiteX5" fmla="*/ 1397247 w 10038517"/>
              <a:gd name="connsiteY5" fmla="*/ 991869 h 3753507"/>
              <a:gd name="connsiteX6" fmla="*/ 1294216 w 10038517"/>
              <a:gd name="connsiteY6" fmla="*/ 541108 h 3753507"/>
              <a:gd name="connsiteX7" fmla="*/ 946487 w 10038517"/>
              <a:gd name="connsiteY7" fmla="*/ 283531 h 3753507"/>
              <a:gd name="connsiteX8" fmla="*/ 894971 w 10038517"/>
              <a:gd name="connsiteY8" fmla="*/ 193378 h 3753507"/>
              <a:gd name="connsiteX9" fmla="*/ 1101033 w 10038517"/>
              <a:gd name="connsiteY9" fmla="*/ 195 h 3753507"/>
              <a:gd name="connsiteX10" fmla="*/ 3148774 w 10038517"/>
              <a:gd name="connsiteY10" fmla="*/ 154742 h 3753507"/>
              <a:gd name="connsiteX11" fmla="*/ 5235151 w 10038517"/>
              <a:gd name="connsiteY11" fmla="*/ 38832 h 3753507"/>
              <a:gd name="connsiteX12" fmla="*/ 8132898 w 10038517"/>
              <a:gd name="connsiteY12" fmla="*/ 103226 h 3753507"/>
              <a:gd name="connsiteX13" fmla="*/ 9420785 w 10038517"/>
              <a:gd name="connsiteY13" fmla="*/ 309288 h 3753507"/>
              <a:gd name="connsiteX14" fmla="*/ 9330633 w 10038517"/>
              <a:gd name="connsiteY14" fmla="*/ 3451733 h 3753507"/>
              <a:gd name="connsiteX0" fmla="*/ 9330633 w 10038517"/>
              <a:gd name="connsiteY0" fmla="*/ 3451733 h 3753507"/>
              <a:gd name="connsiteX1" fmla="*/ 856335 w 10038517"/>
              <a:gd name="connsiteY1" fmla="*/ 3567643 h 3753507"/>
              <a:gd name="connsiteX2" fmla="*/ 298743 w 10038517"/>
              <a:gd name="connsiteY2" fmla="*/ 2915797 h 3753507"/>
              <a:gd name="connsiteX3" fmla="*/ 935488 w 10038517"/>
              <a:gd name="connsiteY3" fmla="*/ 1706058 h 3753507"/>
              <a:gd name="connsiteX4" fmla="*/ 953915 w 10038517"/>
              <a:gd name="connsiteY4" fmla="*/ 1519794 h 3753507"/>
              <a:gd name="connsiteX5" fmla="*/ 1166636 w 10038517"/>
              <a:gd name="connsiteY5" fmla="*/ 1035483 h 3753507"/>
              <a:gd name="connsiteX6" fmla="*/ 1294216 w 10038517"/>
              <a:gd name="connsiteY6" fmla="*/ 541108 h 3753507"/>
              <a:gd name="connsiteX7" fmla="*/ 946487 w 10038517"/>
              <a:gd name="connsiteY7" fmla="*/ 283531 h 3753507"/>
              <a:gd name="connsiteX8" fmla="*/ 894971 w 10038517"/>
              <a:gd name="connsiteY8" fmla="*/ 193378 h 3753507"/>
              <a:gd name="connsiteX9" fmla="*/ 1101033 w 10038517"/>
              <a:gd name="connsiteY9" fmla="*/ 195 h 3753507"/>
              <a:gd name="connsiteX10" fmla="*/ 3148774 w 10038517"/>
              <a:gd name="connsiteY10" fmla="*/ 154742 h 3753507"/>
              <a:gd name="connsiteX11" fmla="*/ 5235151 w 10038517"/>
              <a:gd name="connsiteY11" fmla="*/ 38832 h 3753507"/>
              <a:gd name="connsiteX12" fmla="*/ 8132898 w 10038517"/>
              <a:gd name="connsiteY12" fmla="*/ 103226 h 3753507"/>
              <a:gd name="connsiteX13" fmla="*/ 9420785 w 10038517"/>
              <a:gd name="connsiteY13" fmla="*/ 309288 h 3753507"/>
              <a:gd name="connsiteX14" fmla="*/ 9330633 w 10038517"/>
              <a:gd name="connsiteY14" fmla="*/ 3451733 h 3753507"/>
              <a:gd name="connsiteX0" fmla="*/ 9324096 w 10031980"/>
              <a:gd name="connsiteY0" fmla="*/ 3451733 h 3753507"/>
              <a:gd name="connsiteX1" fmla="*/ 849798 w 10031980"/>
              <a:gd name="connsiteY1" fmla="*/ 3567643 h 3753507"/>
              <a:gd name="connsiteX2" fmla="*/ 292206 w 10031980"/>
              <a:gd name="connsiteY2" fmla="*/ 2915797 h 3753507"/>
              <a:gd name="connsiteX3" fmla="*/ 809375 w 10031980"/>
              <a:gd name="connsiteY3" fmla="*/ 1758394 h 3753507"/>
              <a:gd name="connsiteX4" fmla="*/ 947378 w 10031980"/>
              <a:gd name="connsiteY4" fmla="*/ 1519794 h 3753507"/>
              <a:gd name="connsiteX5" fmla="*/ 1160099 w 10031980"/>
              <a:gd name="connsiteY5" fmla="*/ 1035483 h 3753507"/>
              <a:gd name="connsiteX6" fmla="*/ 1287679 w 10031980"/>
              <a:gd name="connsiteY6" fmla="*/ 541108 h 3753507"/>
              <a:gd name="connsiteX7" fmla="*/ 939950 w 10031980"/>
              <a:gd name="connsiteY7" fmla="*/ 283531 h 3753507"/>
              <a:gd name="connsiteX8" fmla="*/ 888434 w 10031980"/>
              <a:gd name="connsiteY8" fmla="*/ 193378 h 3753507"/>
              <a:gd name="connsiteX9" fmla="*/ 1094496 w 10031980"/>
              <a:gd name="connsiteY9" fmla="*/ 195 h 3753507"/>
              <a:gd name="connsiteX10" fmla="*/ 3142237 w 10031980"/>
              <a:gd name="connsiteY10" fmla="*/ 154742 h 3753507"/>
              <a:gd name="connsiteX11" fmla="*/ 5228614 w 10031980"/>
              <a:gd name="connsiteY11" fmla="*/ 38832 h 3753507"/>
              <a:gd name="connsiteX12" fmla="*/ 8126361 w 10031980"/>
              <a:gd name="connsiteY12" fmla="*/ 103226 h 3753507"/>
              <a:gd name="connsiteX13" fmla="*/ 9414248 w 10031980"/>
              <a:gd name="connsiteY13" fmla="*/ 309288 h 3753507"/>
              <a:gd name="connsiteX14" fmla="*/ 9324096 w 10031980"/>
              <a:gd name="connsiteY14" fmla="*/ 3451733 h 3753507"/>
              <a:gd name="connsiteX0" fmla="*/ 9246525 w 9954409"/>
              <a:gd name="connsiteY0" fmla="*/ 3451733 h 3775472"/>
              <a:gd name="connsiteX1" fmla="*/ 772227 w 9954409"/>
              <a:gd name="connsiteY1" fmla="*/ 3567643 h 3775472"/>
              <a:gd name="connsiteX2" fmla="*/ 385458 w 9954409"/>
              <a:gd name="connsiteY2" fmla="*/ 2505833 h 3775472"/>
              <a:gd name="connsiteX3" fmla="*/ 731804 w 9954409"/>
              <a:gd name="connsiteY3" fmla="*/ 1758394 h 3775472"/>
              <a:gd name="connsiteX4" fmla="*/ 869807 w 9954409"/>
              <a:gd name="connsiteY4" fmla="*/ 1519794 h 3775472"/>
              <a:gd name="connsiteX5" fmla="*/ 1082528 w 9954409"/>
              <a:gd name="connsiteY5" fmla="*/ 1035483 h 3775472"/>
              <a:gd name="connsiteX6" fmla="*/ 1210108 w 9954409"/>
              <a:gd name="connsiteY6" fmla="*/ 541108 h 3775472"/>
              <a:gd name="connsiteX7" fmla="*/ 862379 w 9954409"/>
              <a:gd name="connsiteY7" fmla="*/ 283531 h 3775472"/>
              <a:gd name="connsiteX8" fmla="*/ 810863 w 9954409"/>
              <a:gd name="connsiteY8" fmla="*/ 193378 h 3775472"/>
              <a:gd name="connsiteX9" fmla="*/ 1016925 w 9954409"/>
              <a:gd name="connsiteY9" fmla="*/ 195 h 3775472"/>
              <a:gd name="connsiteX10" fmla="*/ 3064666 w 9954409"/>
              <a:gd name="connsiteY10" fmla="*/ 154742 h 3775472"/>
              <a:gd name="connsiteX11" fmla="*/ 5151043 w 9954409"/>
              <a:gd name="connsiteY11" fmla="*/ 38832 h 3775472"/>
              <a:gd name="connsiteX12" fmla="*/ 8048790 w 9954409"/>
              <a:gd name="connsiteY12" fmla="*/ 103226 h 3775472"/>
              <a:gd name="connsiteX13" fmla="*/ 9336677 w 9954409"/>
              <a:gd name="connsiteY13" fmla="*/ 309288 h 3775472"/>
              <a:gd name="connsiteX14" fmla="*/ 9246525 w 9954409"/>
              <a:gd name="connsiteY14" fmla="*/ 3451733 h 3775472"/>
              <a:gd name="connsiteX0" fmla="*/ 9274781 w 9982665"/>
              <a:gd name="connsiteY0" fmla="*/ 3451733 h 3762986"/>
              <a:gd name="connsiteX1" fmla="*/ 800483 w 9982665"/>
              <a:gd name="connsiteY1" fmla="*/ 3567643 h 3762986"/>
              <a:gd name="connsiteX2" fmla="*/ 309900 w 9982665"/>
              <a:gd name="connsiteY2" fmla="*/ 2735218 h 3762986"/>
              <a:gd name="connsiteX3" fmla="*/ 413714 w 9982665"/>
              <a:gd name="connsiteY3" fmla="*/ 2505833 h 3762986"/>
              <a:gd name="connsiteX4" fmla="*/ 760060 w 9982665"/>
              <a:gd name="connsiteY4" fmla="*/ 1758394 h 3762986"/>
              <a:gd name="connsiteX5" fmla="*/ 898063 w 9982665"/>
              <a:gd name="connsiteY5" fmla="*/ 1519794 h 3762986"/>
              <a:gd name="connsiteX6" fmla="*/ 1110784 w 9982665"/>
              <a:gd name="connsiteY6" fmla="*/ 1035483 h 3762986"/>
              <a:gd name="connsiteX7" fmla="*/ 1238364 w 9982665"/>
              <a:gd name="connsiteY7" fmla="*/ 541108 h 3762986"/>
              <a:gd name="connsiteX8" fmla="*/ 890635 w 9982665"/>
              <a:gd name="connsiteY8" fmla="*/ 283531 h 3762986"/>
              <a:gd name="connsiteX9" fmla="*/ 839119 w 9982665"/>
              <a:gd name="connsiteY9" fmla="*/ 193378 h 3762986"/>
              <a:gd name="connsiteX10" fmla="*/ 1045181 w 9982665"/>
              <a:gd name="connsiteY10" fmla="*/ 195 h 3762986"/>
              <a:gd name="connsiteX11" fmla="*/ 3092922 w 9982665"/>
              <a:gd name="connsiteY11" fmla="*/ 154742 h 3762986"/>
              <a:gd name="connsiteX12" fmla="*/ 5179299 w 9982665"/>
              <a:gd name="connsiteY12" fmla="*/ 38832 h 3762986"/>
              <a:gd name="connsiteX13" fmla="*/ 8077046 w 9982665"/>
              <a:gd name="connsiteY13" fmla="*/ 103226 h 3762986"/>
              <a:gd name="connsiteX14" fmla="*/ 9364933 w 9982665"/>
              <a:gd name="connsiteY14" fmla="*/ 309288 h 3762986"/>
              <a:gd name="connsiteX15" fmla="*/ 9274781 w 9982665"/>
              <a:gd name="connsiteY15" fmla="*/ 3451733 h 3762986"/>
              <a:gd name="connsiteX0" fmla="*/ 9386348 w 10094232"/>
              <a:gd name="connsiteY0" fmla="*/ 3451733 h 3744690"/>
              <a:gd name="connsiteX1" fmla="*/ 912050 w 10094232"/>
              <a:gd name="connsiteY1" fmla="*/ 3567643 h 3744690"/>
              <a:gd name="connsiteX2" fmla="*/ 191923 w 10094232"/>
              <a:gd name="connsiteY2" fmla="*/ 3089575 h 3744690"/>
              <a:gd name="connsiteX3" fmla="*/ 525281 w 10094232"/>
              <a:gd name="connsiteY3" fmla="*/ 2505833 h 3744690"/>
              <a:gd name="connsiteX4" fmla="*/ 871627 w 10094232"/>
              <a:gd name="connsiteY4" fmla="*/ 1758394 h 3744690"/>
              <a:gd name="connsiteX5" fmla="*/ 1009630 w 10094232"/>
              <a:gd name="connsiteY5" fmla="*/ 1519794 h 3744690"/>
              <a:gd name="connsiteX6" fmla="*/ 1222351 w 10094232"/>
              <a:gd name="connsiteY6" fmla="*/ 1035483 h 3744690"/>
              <a:gd name="connsiteX7" fmla="*/ 1349931 w 10094232"/>
              <a:gd name="connsiteY7" fmla="*/ 541108 h 3744690"/>
              <a:gd name="connsiteX8" fmla="*/ 1002202 w 10094232"/>
              <a:gd name="connsiteY8" fmla="*/ 283531 h 3744690"/>
              <a:gd name="connsiteX9" fmla="*/ 950686 w 10094232"/>
              <a:gd name="connsiteY9" fmla="*/ 193378 h 3744690"/>
              <a:gd name="connsiteX10" fmla="*/ 1156748 w 10094232"/>
              <a:gd name="connsiteY10" fmla="*/ 195 h 3744690"/>
              <a:gd name="connsiteX11" fmla="*/ 3204489 w 10094232"/>
              <a:gd name="connsiteY11" fmla="*/ 154742 h 3744690"/>
              <a:gd name="connsiteX12" fmla="*/ 5290866 w 10094232"/>
              <a:gd name="connsiteY12" fmla="*/ 38832 h 3744690"/>
              <a:gd name="connsiteX13" fmla="*/ 8188613 w 10094232"/>
              <a:gd name="connsiteY13" fmla="*/ 103226 h 3744690"/>
              <a:gd name="connsiteX14" fmla="*/ 9476500 w 10094232"/>
              <a:gd name="connsiteY14" fmla="*/ 309288 h 3744690"/>
              <a:gd name="connsiteX15" fmla="*/ 9386348 w 10094232"/>
              <a:gd name="connsiteY15" fmla="*/ 3451733 h 3744690"/>
              <a:gd name="connsiteX0" fmla="*/ 9403567 w 10111451"/>
              <a:gd name="connsiteY0" fmla="*/ 3451733 h 3744690"/>
              <a:gd name="connsiteX1" fmla="*/ 929269 w 10111451"/>
              <a:gd name="connsiteY1" fmla="*/ 3567643 h 3744690"/>
              <a:gd name="connsiteX2" fmla="*/ 209142 w 10111451"/>
              <a:gd name="connsiteY2" fmla="*/ 3089575 h 3744690"/>
              <a:gd name="connsiteX3" fmla="*/ 542500 w 10111451"/>
              <a:gd name="connsiteY3" fmla="*/ 2505833 h 3744690"/>
              <a:gd name="connsiteX4" fmla="*/ 888846 w 10111451"/>
              <a:gd name="connsiteY4" fmla="*/ 1758394 h 3744690"/>
              <a:gd name="connsiteX5" fmla="*/ 1026849 w 10111451"/>
              <a:gd name="connsiteY5" fmla="*/ 1519794 h 3744690"/>
              <a:gd name="connsiteX6" fmla="*/ 1239570 w 10111451"/>
              <a:gd name="connsiteY6" fmla="*/ 1035483 h 3744690"/>
              <a:gd name="connsiteX7" fmla="*/ 1367150 w 10111451"/>
              <a:gd name="connsiteY7" fmla="*/ 541108 h 3744690"/>
              <a:gd name="connsiteX8" fmla="*/ 1019421 w 10111451"/>
              <a:gd name="connsiteY8" fmla="*/ 283531 h 3744690"/>
              <a:gd name="connsiteX9" fmla="*/ 967905 w 10111451"/>
              <a:gd name="connsiteY9" fmla="*/ 193378 h 3744690"/>
              <a:gd name="connsiteX10" fmla="*/ 1173967 w 10111451"/>
              <a:gd name="connsiteY10" fmla="*/ 195 h 3744690"/>
              <a:gd name="connsiteX11" fmla="*/ 3221708 w 10111451"/>
              <a:gd name="connsiteY11" fmla="*/ 154742 h 3744690"/>
              <a:gd name="connsiteX12" fmla="*/ 5308085 w 10111451"/>
              <a:gd name="connsiteY12" fmla="*/ 38832 h 3744690"/>
              <a:gd name="connsiteX13" fmla="*/ 8205832 w 10111451"/>
              <a:gd name="connsiteY13" fmla="*/ 103226 h 3744690"/>
              <a:gd name="connsiteX14" fmla="*/ 9493719 w 10111451"/>
              <a:gd name="connsiteY14" fmla="*/ 309288 h 3744690"/>
              <a:gd name="connsiteX15" fmla="*/ 9403567 w 10111451"/>
              <a:gd name="connsiteY15" fmla="*/ 3451733 h 3744690"/>
              <a:gd name="connsiteX0" fmla="*/ 9438893 w 10146777"/>
              <a:gd name="connsiteY0" fmla="*/ 3451733 h 3741986"/>
              <a:gd name="connsiteX1" fmla="*/ 964595 w 10146777"/>
              <a:gd name="connsiteY1" fmla="*/ 3567643 h 3741986"/>
              <a:gd name="connsiteX2" fmla="*/ 180410 w 10146777"/>
              <a:gd name="connsiteY2" fmla="*/ 3144091 h 3741986"/>
              <a:gd name="connsiteX3" fmla="*/ 577826 w 10146777"/>
              <a:gd name="connsiteY3" fmla="*/ 2505833 h 3741986"/>
              <a:gd name="connsiteX4" fmla="*/ 924172 w 10146777"/>
              <a:gd name="connsiteY4" fmla="*/ 1758394 h 3741986"/>
              <a:gd name="connsiteX5" fmla="*/ 1062175 w 10146777"/>
              <a:gd name="connsiteY5" fmla="*/ 1519794 h 3741986"/>
              <a:gd name="connsiteX6" fmla="*/ 1274896 w 10146777"/>
              <a:gd name="connsiteY6" fmla="*/ 1035483 h 3741986"/>
              <a:gd name="connsiteX7" fmla="*/ 1402476 w 10146777"/>
              <a:gd name="connsiteY7" fmla="*/ 541108 h 3741986"/>
              <a:gd name="connsiteX8" fmla="*/ 1054747 w 10146777"/>
              <a:gd name="connsiteY8" fmla="*/ 283531 h 3741986"/>
              <a:gd name="connsiteX9" fmla="*/ 1003231 w 10146777"/>
              <a:gd name="connsiteY9" fmla="*/ 193378 h 3741986"/>
              <a:gd name="connsiteX10" fmla="*/ 1209293 w 10146777"/>
              <a:gd name="connsiteY10" fmla="*/ 195 h 3741986"/>
              <a:gd name="connsiteX11" fmla="*/ 3257034 w 10146777"/>
              <a:gd name="connsiteY11" fmla="*/ 154742 h 3741986"/>
              <a:gd name="connsiteX12" fmla="*/ 5343411 w 10146777"/>
              <a:gd name="connsiteY12" fmla="*/ 38832 h 3741986"/>
              <a:gd name="connsiteX13" fmla="*/ 8241158 w 10146777"/>
              <a:gd name="connsiteY13" fmla="*/ 103226 h 3741986"/>
              <a:gd name="connsiteX14" fmla="*/ 9529045 w 10146777"/>
              <a:gd name="connsiteY14" fmla="*/ 309288 h 3741986"/>
              <a:gd name="connsiteX15" fmla="*/ 9438893 w 10146777"/>
              <a:gd name="connsiteY15" fmla="*/ 3451733 h 3741986"/>
              <a:gd name="connsiteX0" fmla="*/ 9438893 w 10146777"/>
              <a:gd name="connsiteY0" fmla="*/ 3451733 h 3741986"/>
              <a:gd name="connsiteX1" fmla="*/ 964595 w 10146777"/>
              <a:gd name="connsiteY1" fmla="*/ 3567643 h 3741986"/>
              <a:gd name="connsiteX2" fmla="*/ 180410 w 10146777"/>
              <a:gd name="connsiteY2" fmla="*/ 3144091 h 3741986"/>
              <a:gd name="connsiteX3" fmla="*/ 572488 w 10146777"/>
              <a:gd name="connsiteY3" fmla="*/ 2391348 h 3741986"/>
              <a:gd name="connsiteX4" fmla="*/ 924172 w 10146777"/>
              <a:gd name="connsiteY4" fmla="*/ 1758394 h 3741986"/>
              <a:gd name="connsiteX5" fmla="*/ 1062175 w 10146777"/>
              <a:gd name="connsiteY5" fmla="*/ 1519794 h 3741986"/>
              <a:gd name="connsiteX6" fmla="*/ 1274896 w 10146777"/>
              <a:gd name="connsiteY6" fmla="*/ 1035483 h 3741986"/>
              <a:gd name="connsiteX7" fmla="*/ 1402476 w 10146777"/>
              <a:gd name="connsiteY7" fmla="*/ 541108 h 3741986"/>
              <a:gd name="connsiteX8" fmla="*/ 1054747 w 10146777"/>
              <a:gd name="connsiteY8" fmla="*/ 283531 h 3741986"/>
              <a:gd name="connsiteX9" fmla="*/ 1003231 w 10146777"/>
              <a:gd name="connsiteY9" fmla="*/ 193378 h 3741986"/>
              <a:gd name="connsiteX10" fmla="*/ 1209293 w 10146777"/>
              <a:gd name="connsiteY10" fmla="*/ 195 h 3741986"/>
              <a:gd name="connsiteX11" fmla="*/ 3257034 w 10146777"/>
              <a:gd name="connsiteY11" fmla="*/ 154742 h 3741986"/>
              <a:gd name="connsiteX12" fmla="*/ 5343411 w 10146777"/>
              <a:gd name="connsiteY12" fmla="*/ 38832 h 3741986"/>
              <a:gd name="connsiteX13" fmla="*/ 8241158 w 10146777"/>
              <a:gd name="connsiteY13" fmla="*/ 103226 h 3741986"/>
              <a:gd name="connsiteX14" fmla="*/ 9529045 w 10146777"/>
              <a:gd name="connsiteY14" fmla="*/ 309288 h 3741986"/>
              <a:gd name="connsiteX15" fmla="*/ 9438893 w 10146777"/>
              <a:gd name="connsiteY15" fmla="*/ 3451733 h 3741986"/>
              <a:gd name="connsiteX0" fmla="*/ 9438894 w 10146778"/>
              <a:gd name="connsiteY0" fmla="*/ 3451733 h 3741986"/>
              <a:gd name="connsiteX1" fmla="*/ 964596 w 10146778"/>
              <a:gd name="connsiteY1" fmla="*/ 3567643 h 3741986"/>
              <a:gd name="connsiteX2" fmla="*/ 180410 w 10146778"/>
              <a:gd name="connsiteY2" fmla="*/ 3144091 h 3741986"/>
              <a:gd name="connsiteX3" fmla="*/ 572489 w 10146778"/>
              <a:gd name="connsiteY3" fmla="*/ 2391348 h 3741986"/>
              <a:gd name="connsiteX4" fmla="*/ 924173 w 10146778"/>
              <a:gd name="connsiteY4" fmla="*/ 1758394 h 3741986"/>
              <a:gd name="connsiteX5" fmla="*/ 1062176 w 10146778"/>
              <a:gd name="connsiteY5" fmla="*/ 1519794 h 3741986"/>
              <a:gd name="connsiteX6" fmla="*/ 1274897 w 10146778"/>
              <a:gd name="connsiteY6" fmla="*/ 1035483 h 3741986"/>
              <a:gd name="connsiteX7" fmla="*/ 1402477 w 10146778"/>
              <a:gd name="connsiteY7" fmla="*/ 541108 h 3741986"/>
              <a:gd name="connsiteX8" fmla="*/ 1054748 w 10146778"/>
              <a:gd name="connsiteY8" fmla="*/ 283531 h 3741986"/>
              <a:gd name="connsiteX9" fmla="*/ 1003232 w 10146778"/>
              <a:gd name="connsiteY9" fmla="*/ 193378 h 3741986"/>
              <a:gd name="connsiteX10" fmla="*/ 1209294 w 10146778"/>
              <a:gd name="connsiteY10" fmla="*/ 195 h 3741986"/>
              <a:gd name="connsiteX11" fmla="*/ 3257035 w 10146778"/>
              <a:gd name="connsiteY11" fmla="*/ 154742 h 3741986"/>
              <a:gd name="connsiteX12" fmla="*/ 5343412 w 10146778"/>
              <a:gd name="connsiteY12" fmla="*/ 38832 h 3741986"/>
              <a:gd name="connsiteX13" fmla="*/ 8241159 w 10146778"/>
              <a:gd name="connsiteY13" fmla="*/ 103226 h 3741986"/>
              <a:gd name="connsiteX14" fmla="*/ 9529046 w 10146778"/>
              <a:gd name="connsiteY14" fmla="*/ 309288 h 3741986"/>
              <a:gd name="connsiteX15" fmla="*/ 9438894 w 10146778"/>
              <a:gd name="connsiteY15" fmla="*/ 3451733 h 3741986"/>
              <a:gd name="connsiteX0" fmla="*/ 9438894 w 10146778"/>
              <a:gd name="connsiteY0" fmla="*/ 3441874 h 3732127"/>
              <a:gd name="connsiteX1" fmla="*/ 964596 w 10146778"/>
              <a:gd name="connsiteY1" fmla="*/ 3557784 h 3732127"/>
              <a:gd name="connsiteX2" fmla="*/ 180410 w 10146778"/>
              <a:gd name="connsiteY2" fmla="*/ 3134232 h 3732127"/>
              <a:gd name="connsiteX3" fmla="*/ 572489 w 10146778"/>
              <a:gd name="connsiteY3" fmla="*/ 2381489 h 3732127"/>
              <a:gd name="connsiteX4" fmla="*/ 924173 w 10146778"/>
              <a:gd name="connsiteY4" fmla="*/ 1748535 h 3732127"/>
              <a:gd name="connsiteX5" fmla="*/ 1062176 w 10146778"/>
              <a:gd name="connsiteY5" fmla="*/ 1509935 h 3732127"/>
              <a:gd name="connsiteX6" fmla="*/ 1274897 w 10146778"/>
              <a:gd name="connsiteY6" fmla="*/ 1025624 h 3732127"/>
              <a:gd name="connsiteX7" fmla="*/ 1402477 w 10146778"/>
              <a:gd name="connsiteY7" fmla="*/ 531249 h 3732127"/>
              <a:gd name="connsiteX8" fmla="*/ 1054748 w 10146778"/>
              <a:gd name="connsiteY8" fmla="*/ 273672 h 3732127"/>
              <a:gd name="connsiteX9" fmla="*/ 1003232 w 10146778"/>
              <a:gd name="connsiteY9" fmla="*/ 183519 h 3732127"/>
              <a:gd name="connsiteX10" fmla="*/ 1668379 w 10146778"/>
              <a:gd name="connsiteY10" fmla="*/ 88465 h 3732127"/>
              <a:gd name="connsiteX11" fmla="*/ 3257035 w 10146778"/>
              <a:gd name="connsiteY11" fmla="*/ 144883 h 3732127"/>
              <a:gd name="connsiteX12" fmla="*/ 5343412 w 10146778"/>
              <a:gd name="connsiteY12" fmla="*/ 28973 h 3732127"/>
              <a:gd name="connsiteX13" fmla="*/ 8241159 w 10146778"/>
              <a:gd name="connsiteY13" fmla="*/ 93367 h 3732127"/>
              <a:gd name="connsiteX14" fmla="*/ 9529046 w 10146778"/>
              <a:gd name="connsiteY14" fmla="*/ 299429 h 3732127"/>
              <a:gd name="connsiteX15" fmla="*/ 9438894 w 10146778"/>
              <a:gd name="connsiteY15" fmla="*/ 3441874 h 3732127"/>
              <a:gd name="connsiteX0" fmla="*/ 9438894 w 10146778"/>
              <a:gd name="connsiteY0" fmla="*/ 3441874 h 3732127"/>
              <a:gd name="connsiteX1" fmla="*/ 964596 w 10146778"/>
              <a:gd name="connsiteY1" fmla="*/ 3557784 h 3732127"/>
              <a:gd name="connsiteX2" fmla="*/ 180410 w 10146778"/>
              <a:gd name="connsiteY2" fmla="*/ 3134232 h 3732127"/>
              <a:gd name="connsiteX3" fmla="*/ 572489 w 10146778"/>
              <a:gd name="connsiteY3" fmla="*/ 2381489 h 3732127"/>
              <a:gd name="connsiteX4" fmla="*/ 924173 w 10146778"/>
              <a:gd name="connsiteY4" fmla="*/ 1748535 h 3732127"/>
              <a:gd name="connsiteX5" fmla="*/ 1062176 w 10146778"/>
              <a:gd name="connsiteY5" fmla="*/ 1509935 h 3732127"/>
              <a:gd name="connsiteX6" fmla="*/ 1274897 w 10146778"/>
              <a:gd name="connsiteY6" fmla="*/ 1025624 h 3732127"/>
              <a:gd name="connsiteX7" fmla="*/ 1402477 w 10146778"/>
              <a:gd name="connsiteY7" fmla="*/ 531249 h 3732127"/>
              <a:gd name="connsiteX8" fmla="*/ 1150835 w 10146778"/>
              <a:gd name="connsiteY8" fmla="*/ 453576 h 3732127"/>
              <a:gd name="connsiteX9" fmla="*/ 1003232 w 10146778"/>
              <a:gd name="connsiteY9" fmla="*/ 183519 h 3732127"/>
              <a:gd name="connsiteX10" fmla="*/ 1668379 w 10146778"/>
              <a:gd name="connsiteY10" fmla="*/ 88465 h 3732127"/>
              <a:gd name="connsiteX11" fmla="*/ 3257035 w 10146778"/>
              <a:gd name="connsiteY11" fmla="*/ 144883 h 3732127"/>
              <a:gd name="connsiteX12" fmla="*/ 5343412 w 10146778"/>
              <a:gd name="connsiteY12" fmla="*/ 28973 h 3732127"/>
              <a:gd name="connsiteX13" fmla="*/ 8241159 w 10146778"/>
              <a:gd name="connsiteY13" fmla="*/ 93367 h 3732127"/>
              <a:gd name="connsiteX14" fmla="*/ 9529046 w 10146778"/>
              <a:gd name="connsiteY14" fmla="*/ 299429 h 3732127"/>
              <a:gd name="connsiteX15" fmla="*/ 9438894 w 10146778"/>
              <a:gd name="connsiteY15" fmla="*/ 3441874 h 3732127"/>
              <a:gd name="connsiteX0" fmla="*/ 9438894 w 10146778"/>
              <a:gd name="connsiteY0" fmla="*/ 3441874 h 3732127"/>
              <a:gd name="connsiteX1" fmla="*/ 964596 w 10146778"/>
              <a:gd name="connsiteY1" fmla="*/ 3557784 h 3732127"/>
              <a:gd name="connsiteX2" fmla="*/ 180410 w 10146778"/>
              <a:gd name="connsiteY2" fmla="*/ 3134232 h 3732127"/>
              <a:gd name="connsiteX3" fmla="*/ 572489 w 10146778"/>
              <a:gd name="connsiteY3" fmla="*/ 2381489 h 3732127"/>
              <a:gd name="connsiteX4" fmla="*/ 924173 w 10146778"/>
              <a:gd name="connsiteY4" fmla="*/ 1748535 h 3732127"/>
              <a:gd name="connsiteX5" fmla="*/ 1062176 w 10146778"/>
              <a:gd name="connsiteY5" fmla="*/ 1509935 h 3732127"/>
              <a:gd name="connsiteX6" fmla="*/ 1274897 w 10146778"/>
              <a:gd name="connsiteY6" fmla="*/ 1025624 h 3732127"/>
              <a:gd name="connsiteX7" fmla="*/ 1402477 w 10146778"/>
              <a:gd name="connsiteY7" fmla="*/ 531249 h 3732127"/>
              <a:gd name="connsiteX8" fmla="*/ 1150835 w 10146778"/>
              <a:gd name="connsiteY8" fmla="*/ 453576 h 3732127"/>
              <a:gd name="connsiteX9" fmla="*/ 1077967 w 10146778"/>
              <a:gd name="connsiteY9" fmla="*/ 79938 h 3732127"/>
              <a:gd name="connsiteX10" fmla="*/ 1668379 w 10146778"/>
              <a:gd name="connsiteY10" fmla="*/ 88465 h 3732127"/>
              <a:gd name="connsiteX11" fmla="*/ 3257035 w 10146778"/>
              <a:gd name="connsiteY11" fmla="*/ 144883 h 3732127"/>
              <a:gd name="connsiteX12" fmla="*/ 5343412 w 10146778"/>
              <a:gd name="connsiteY12" fmla="*/ 28973 h 3732127"/>
              <a:gd name="connsiteX13" fmla="*/ 8241159 w 10146778"/>
              <a:gd name="connsiteY13" fmla="*/ 93367 h 3732127"/>
              <a:gd name="connsiteX14" fmla="*/ 9529046 w 10146778"/>
              <a:gd name="connsiteY14" fmla="*/ 299429 h 3732127"/>
              <a:gd name="connsiteX15" fmla="*/ 9438894 w 10146778"/>
              <a:gd name="connsiteY15" fmla="*/ 3441874 h 3732127"/>
              <a:gd name="connsiteX0" fmla="*/ 9438894 w 10146778"/>
              <a:gd name="connsiteY0" fmla="*/ 3441874 h 3732127"/>
              <a:gd name="connsiteX1" fmla="*/ 964596 w 10146778"/>
              <a:gd name="connsiteY1" fmla="*/ 3557784 h 3732127"/>
              <a:gd name="connsiteX2" fmla="*/ 180410 w 10146778"/>
              <a:gd name="connsiteY2" fmla="*/ 3134232 h 3732127"/>
              <a:gd name="connsiteX3" fmla="*/ 572489 w 10146778"/>
              <a:gd name="connsiteY3" fmla="*/ 2381489 h 3732127"/>
              <a:gd name="connsiteX4" fmla="*/ 924173 w 10146778"/>
              <a:gd name="connsiteY4" fmla="*/ 1748535 h 3732127"/>
              <a:gd name="connsiteX5" fmla="*/ 1062176 w 10146778"/>
              <a:gd name="connsiteY5" fmla="*/ 1509935 h 3732127"/>
              <a:gd name="connsiteX6" fmla="*/ 1274897 w 10146778"/>
              <a:gd name="connsiteY6" fmla="*/ 1025624 h 3732127"/>
              <a:gd name="connsiteX7" fmla="*/ 1231654 w 10146778"/>
              <a:gd name="connsiteY7" fmla="*/ 656638 h 3732127"/>
              <a:gd name="connsiteX8" fmla="*/ 1150835 w 10146778"/>
              <a:gd name="connsiteY8" fmla="*/ 453576 h 3732127"/>
              <a:gd name="connsiteX9" fmla="*/ 1077967 w 10146778"/>
              <a:gd name="connsiteY9" fmla="*/ 79938 h 3732127"/>
              <a:gd name="connsiteX10" fmla="*/ 1668379 w 10146778"/>
              <a:gd name="connsiteY10" fmla="*/ 88465 h 3732127"/>
              <a:gd name="connsiteX11" fmla="*/ 3257035 w 10146778"/>
              <a:gd name="connsiteY11" fmla="*/ 144883 h 3732127"/>
              <a:gd name="connsiteX12" fmla="*/ 5343412 w 10146778"/>
              <a:gd name="connsiteY12" fmla="*/ 28973 h 3732127"/>
              <a:gd name="connsiteX13" fmla="*/ 8241159 w 10146778"/>
              <a:gd name="connsiteY13" fmla="*/ 93367 h 3732127"/>
              <a:gd name="connsiteX14" fmla="*/ 9529046 w 10146778"/>
              <a:gd name="connsiteY14" fmla="*/ 299429 h 3732127"/>
              <a:gd name="connsiteX15" fmla="*/ 9438894 w 10146778"/>
              <a:gd name="connsiteY15" fmla="*/ 3441874 h 3732127"/>
              <a:gd name="connsiteX0" fmla="*/ 9438894 w 10146778"/>
              <a:gd name="connsiteY0" fmla="*/ 3441874 h 3732127"/>
              <a:gd name="connsiteX1" fmla="*/ 964596 w 10146778"/>
              <a:gd name="connsiteY1" fmla="*/ 3557784 h 3732127"/>
              <a:gd name="connsiteX2" fmla="*/ 180410 w 10146778"/>
              <a:gd name="connsiteY2" fmla="*/ 3134232 h 3732127"/>
              <a:gd name="connsiteX3" fmla="*/ 572489 w 10146778"/>
              <a:gd name="connsiteY3" fmla="*/ 2381489 h 3732127"/>
              <a:gd name="connsiteX4" fmla="*/ 924173 w 10146778"/>
              <a:gd name="connsiteY4" fmla="*/ 1748535 h 3732127"/>
              <a:gd name="connsiteX5" fmla="*/ 1062176 w 10146778"/>
              <a:gd name="connsiteY5" fmla="*/ 1509935 h 3732127"/>
              <a:gd name="connsiteX6" fmla="*/ 1152118 w 10146778"/>
              <a:gd name="connsiteY6" fmla="*/ 1118301 h 3732127"/>
              <a:gd name="connsiteX7" fmla="*/ 1231654 w 10146778"/>
              <a:gd name="connsiteY7" fmla="*/ 656638 h 3732127"/>
              <a:gd name="connsiteX8" fmla="*/ 1150835 w 10146778"/>
              <a:gd name="connsiteY8" fmla="*/ 453576 h 3732127"/>
              <a:gd name="connsiteX9" fmla="*/ 1077967 w 10146778"/>
              <a:gd name="connsiteY9" fmla="*/ 79938 h 3732127"/>
              <a:gd name="connsiteX10" fmla="*/ 1668379 w 10146778"/>
              <a:gd name="connsiteY10" fmla="*/ 88465 h 3732127"/>
              <a:gd name="connsiteX11" fmla="*/ 3257035 w 10146778"/>
              <a:gd name="connsiteY11" fmla="*/ 144883 h 3732127"/>
              <a:gd name="connsiteX12" fmla="*/ 5343412 w 10146778"/>
              <a:gd name="connsiteY12" fmla="*/ 28973 h 3732127"/>
              <a:gd name="connsiteX13" fmla="*/ 8241159 w 10146778"/>
              <a:gd name="connsiteY13" fmla="*/ 93367 h 3732127"/>
              <a:gd name="connsiteX14" fmla="*/ 9529046 w 10146778"/>
              <a:gd name="connsiteY14" fmla="*/ 299429 h 3732127"/>
              <a:gd name="connsiteX15" fmla="*/ 9438894 w 10146778"/>
              <a:gd name="connsiteY15" fmla="*/ 3441874 h 3732127"/>
              <a:gd name="connsiteX0" fmla="*/ 9438894 w 10146778"/>
              <a:gd name="connsiteY0" fmla="*/ 3441874 h 3732127"/>
              <a:gd name="connsiteX1" fmla="*/ 964596 w 10146778"/>
              <a:gd name="connsiteY1" fmla="*/ 3557784 h 3732127"/>
              <a:gd name="connsiteX2" fmla="*/ 180410 w 10146778"/>
              <a:gd name="connsiteY2" fmla="*/ 3134232 h 3732127"/>
              <a:gd name="connsiteX3" fmla="*/ 572489 w 10146778"/>
              <a:gd name="connsiteY3" fmla="*/ 2381489 h 3732127"/>
              <a:gd name="connsiteX4" fmla="*/ 924173 w 10146778"/>
              <a:gd name="connsiteY4" fmla="*/ 1748535 h 3732127"/>
              <a:gd name="connsiteX5" fmla="*/ 1008794 w 10146778"/>
              <a:gd name="connsiteY5" fmla="*/ 1509935 h 3732127"/>
              <a:gd name="connsiteX6" fmla="*/ 1152118 w 10146778"/>
              <a:gd name="connsiteY6" fmla="*/ 1118301 h 3732127"/>
              <a:gd name="connsiteX7" fmla="*/ 1231654 w 10146778"/>
              <a:gd name="connsiteY7" fmla="*/ 656638 h 3732127"/>
              <a:gd name="connsiteX8" fmla="*/ 1150835 w 10146778"/>
              <a:gd name="connsiteY8" fmla="*/ 453576 h 3732127"/>
              <a:gd name="connsiteX9" fmla="*/ 1077967 w 10146778"/>
              <a:gd name="connsiteY9" fmla="*/ 79938 h 3732127"/>
              <a:gd name="connsiteX10" fmla="*/ 1668379 w 10146778"/>
              <a:gd name="connsiteY10" fmla="*/ 88465 h 3732127"/>
              <a:gd name="connsiteX11" fmla="*/ 3257035 w 10146778"/>
              <a:gd name="connsiteY11" fmla="*/ 144883 h 3732127"/>
              <a:gd name="connsiteX12" fmla="*/ 5343412 w 10146778"/>
              <a:gd name="connsiteY12" fmla="*/ 28973 h 3732127"/>
              <a:gd name="connsiteX13" fmla="*/ 8241159 w 10146778"/>
              <a:gd name="connsiteY13" fmla="*/ 93367 h 3732127"/>
              <a:gd name="connsiteX14" fmla="*/ 9529046 w 10146778"/>
              <a:gd name="connsiteY14" fmla="*/ 299429 h 3732127"/>
              <a:gd name="connsiteX15" fmla="*/ 9438894 w 10146778"/>
              <a:gd name="connsiteY15" fmla="*/ 3441874 h 3732127"/>
              <a:gd name="connsiteX0" fmla="*/ 9438894 w 10146778"/>
              <a:gd name="connsiteY0" fmla="*/ 3441874 h 3732127"/>
              <a:gd name="connsiteX1" fmla="*/ 964596 w 10146778"/>
              <a:gd name="connsiteY1" fmla="*/ 3557784 h 3732127"/>
              <a:gd name="connsiteX2" fmla="*/ 180410 w 10146778"/>
              <a:gd name="connsiteY2" fmla="*/ 3134232 h 3732127"/>
              <a:gd name="connsiteX3" fmla="*/ 572489 w 10146778"/>
              <a:gd name="connsiteY3" fmla="*/ 2381489 h 3732127"/>
              <a:gd name="connsiteX4" fmla="*/ 924173 w 10146778"/>
              <a:gd name="connsiteY4" fmla="*/ 1748535 h 3732127"/>
              <a:gd name="connsiteX5" fmla="*/ 1008794 w 10146778"/>
              <a:gd name="connsiteY5" fmla="*/ 1509935 h 3732127"/>
              <a:gd name="connsiteX6" fmla="*/ 1152118 w 10146778"/>
              <a:gd name="connsiteY6" fmla="*/ 1118301 h 3732127"/>
              <a:gd name="connsiteX7" fmla="*/ 1231654 w 10146778"/>
              <a:gd name="connsiteY7" fmla="*/ 656638 h 3732127"/>
              <a:gd name="connsiteX8" fmla="*/ 1150835 w 10146778"/>
              <a:gd name="connsiteY8" fmla="*/ 453576 h 3732127"/>
              <a:gd name="connsiteX9" fmla="*/ 1312848 w 10146778"/>
              <a:gd name="connsiteY9" fmla="*/ 69035 h 3732127"/>
              <a:gd name="connsiteX10" fmla="*/ 1668379 w 10146778"/>
              <a:gd name="connsiteY10" fmla="*/ 88465 h 3732127"/>
              <a:gd name="connsiteX11" fmla="*/ 3257035 w 10146778"/>
              <a:gd name="connsiteY11" fmla="*/ 144883 h 3732127"/>
              <a:gd name="connsiteX12" fmla="*/ 5343412 w 10146778"/>
              <a:gd name="connsiteY12" fmla="*/ 28973 h 3732127"/>
              <a:gd name="connsiteX13" fmla="*/ 8241159 w 10146778"/>
              <a:gd name="connsiteY13" fmla="*/ 93367 h 3732127"/>
              <a:gd name="connsiteX14" fmla="*/ 9529046 w 10146778"/>
              <a:gd name="connsiteY14" fmla="*/ 299429 h 3732127"/>
              <a:gd name="connsiteX15" fmla="*/ 9438894 w 10146778"/>
              <a:gd name="connsiteY15" fmla="*/ 3441874 h 3732127"/>
              <a:gd name="connsiteX0" fmla="*/ 9438894 w 10146778"/>
              <a:gd name="connsiteY0" fmla="*/ 3441874 h 3732127"/>
              <a:gd name="connsiteX1" fmla="*/ 964596 w 10146778"/>
              <a:gd name="connsiteY1" fmla="*/ 3557784 h 3732127"/>
              <a:gd name="connsiteX2" fmla="*/ 180410 w 10146778"/>
              <a:gd name="connsiteY2" fmla="*/ 3134232 h 3732127"/>
              <a:gd name="connsiteX3" fmla="*/ 572489 w 10146778"/>
              <a:gd name="connsiteY3" fmla="*/ 2381489 h 3732127"/>
              <a:gd name="connsiteX4" fmla="*/ 924173 w 10146778"/>
              <a:gd name="connsiteY4" fmla="*/ 1748535 h 3732127"/>
              <a:gd name="connsiteX5" fmla="*/ 1008794 w 10146778"/>
              <a:gd name="connsiteY5" fmla="*/ 1509935 h 3732127"/>
              <a:gd name="connsiteX6" fmla="*/ 1152118 w 10146778"/>
              <a:gd name="connsiteY6" fmla="*/ 1118301 h 3732127"/>
              <a:gd name="connsiteX7" fmla="*/ 1231654 w 10146778"/>
              <a:gd name="connsiteY7" fmla="*/ 656638 h 3732127"/>
              <a:gd name="connsiteX8" fmla="*/ 1150835 w 10146778"/>
              <a:gd name="connsiteY8" fmla="*/ 453576 h 3732127"/>
              <a:gd name="connsiteX9" fmla="*/ 1099319 w 10146778"/>
              <a:gd name="connsiteY9" fmla="*/ 270745 h 3732127"/>
              <a:gd name="connsiteX10" fmla="*/ 1668379 w 10146778"/>
              <a:gd name="connsiteY10" fmla="*/ 88465 h 3732127"/>
              <a:gd name="connsiteX11" fmla="*/ 3257035 w 10146778"/>
              <a:gd name="connsiteY11" fmla="*/ 144883 h 3732127"/>
              <a:gd name="connsiteX12" fmla="*/ 5343412 w 10146778"/>
              <a:gd name="connsiteY12" fmla="*/ 28973 h 3732127"/>
              <a:gd name="connsiteX13" fmla="*/ 8241159 w 10146778"/>
              <a:gd name="connsiteY13" fmla="*/ 93367 h 3732127"/>
              <a:gd name="connsiteX14" fmla="*/ 9529046 w 10146778"/>
              <a:gd name="connsiteY14" fmla="*/ 299429 h 3732127"/>
              <a:gd name="connsiteX15" fmla="*/ 9438894 w 10146778"/>
              <a:gd name="connsiteY15" fmla="*/ 3441874 h 3732127"/>
              <a:gd name="connsiteX0" fmla="*/ 9438894 w 10146778"/>
              <a:gd name="connsiteY0" fmla="*/ 3441874 h 3732127"/>
              <a:gd name="connsiteX1" fmla="*/ 964596 w 10146778"/>
              <a:gd name="connsiteY1" fmla="*/ 3557784 h 3732127"/>
              <a:gd name="connsiteX2" fmla="*/ 180410 w 10146778"/>
              <a:gd name="connsiteY2" fmla="*/ 3134232 h 3732127"/>
              <a:gd name="connsiteX3" fmla="*/ 572489 w 10146778"/>
              <a:gd name="connsiteY3" fmla="*/ 2381489 h 3732127"/>
              <a:gd name="connsiteX4" fmla="*/ 924173 w 10146778"/>
              <a:gd name="connsiteY4" fmla="*/ 1748535 h 3732127"/>
              <a:gd name="connsiteX5" fmla="*/ 1008794 w 10146778"/>
              <a:gd name="connsiteY5" fmla="*/ 1509935 h 3732127"/>
              <a:gd name="connsiteX6" fmla="*/ 1152118 w 10146778"/>
              <a:gd name="connsiteY6" fmla="*/ 1118301 h 3732127"/>
              <a:gd name="connsiteX7" fmla="*/ 1231654 w 10146778"/>
              <a:gd name="connsiteY7" fmla="*/ 656638 h 3732127"/>
              <a:gd name="connsiteX8" fmla="*/ 1150835 w 10146778"/>
              <a:gd name="connsiteY8" fmla="*/ 453576 h 3732127"/>
              <a:gd name="connsiteX9" fmla="*/ 1099319 w 10146778"/>
              <a:gd name="connsiteY9" fmla="*/ 270745 h 3732127"/>
              <a:gd name="connsiteX10" fmla="*/ 782237 w 10146778"/>
              <a:gd name="connsiteY10" fmla="*/ 23045 h 3732127"/>
              <a:gd name="connsiteX11" fmla="*/ 3257035 w 10146778"/>
              <a:gd name="connsiteY11" fmla="*/ 144883 h 3732127"/>
              <a:gd name="connsiteX12" fmla="*/ 5343412 w 10146778"/>
              <a:gd name="connsiteY12" fmla="*/ 28973 h 3732127"/>
              <a:gd name="connsiteX13" fmla="*/ 8241159 w 10146778"/>
              <a:gd name="connsiteY13" fmla="*/ 93367 h 3732127"/>
              <a:gd name="connsiteX14" fmla="*/ 9529046 w 10146778"/>
              <a:gd name="connsiteY14" fmla="*/ 299429 h 3732127"/>
              <a:gd name="connsiteX15" fmla="*/ 9438894 w 10146778"/>
              <a:gd name="connsiteY15" fmla="*/ 3441874 h 3732127"/>
              <a:gd name="connsiteX0" fmla="*/ 9438894 w 10146778"/>
              <a:gd name="connsiteY0" fmla="*/ 3441874 h 3732127"/>
              <a:gd name="connsiteX1" fmla="*/ 964596 w 10146778"/>
              <a:gd name="connsiteY1" fmla="*/ 3557784 h 3732127"/>
              <a:gd name="connsiteX2" fmla="*/ 180410 w 10146778"/>
              <a:gd name="connsiteY2" fmla="*/ 3134232 h 3732127"/>
              <a:gd name="connsiteX3" fmla="*/ 572489 w 10146778"/>
              <a:gd name="connsiteY3" fmla="*/ 2381489 h 3732127"/>
              <a:gd name="connsiteX4" fmla="*/ 924173 w 10146778"/>
              <a:gd name="connsiteY4" fmla="*/ 1748535 h 3732127"/>
              <a:gd name="connsiteX5" fmla="*/ 1008794 w 10146778"/>
              <a:gd name="connsiteY5" fmla="*/ 1509935 h 3732127"/>
              <a:gd name="connsiteX6" fmla="*/ 1152118 w 10146778"/>
              <a:gd name="connsiteY6" fmla="*/ 1118301 h 3732127"/>
              <a:gd name="connsiteX7" fmla="*/ 1231654 w 10146778"/>
              <a:gd name="connsiteY7" fmla="*/ 656638 h 3732127"/>
              <a:gd name="connsiteX8" fmla="*/ 1150835 w 10146778"/>
              <a:gd name="connsiteY8" fmla="*/ 453576 h 3732127"/>
              <a:gd name="connsiteX9" fmla="*/ 1099319 w 10146778"/>
              <a:gd name="connsiteY9" fmla="*/ 270745 h 3732127"/>
              <a:gd name="connsiteX10" fmla="*/ 782237 w 10146778"/>
              <a:gd name="connsiteY10" fmla="*/ 23045 h 3732127"/>
              <a:gd name="connsiteX11" fmla="*/ 3267711 w 10146778"/>
              <a:gd name="connsiteY11" fmla="*/ 46753 h 3732127"/>
              <a:gd name="connsiteX12" fmla="*/ 5343412 w 10146778"/>
              <a:gd name="connsiteY12" fmla="*/ 28973 h 3732127"/>
              <a:gd name="connsiteX13" fmla="*/ 8241159 w 10146778"/>
              <a:gd name="connsiteY13" fmla="*/ 93367 h 3732127"/>
              <a:gd name="connsiteX14" fmla="*/ 9529046 w 10146778"/>
              <a:gd name="connsiteY14" fmla="*/ 299429 h 3732127"/>
              <a:gd name="connsiteX15" fmla="*/ 9438894 w 10146778"/>
              <a:gd name="connsiteY15" fmla="*/ 3441874 h 3732127"/>
              <a:gd name="connsiteX0" fmla="*/ 9332578 w 10022310"/>
              <a:gd name="connsiteY0" fmla="*/ 3441874 h 3782268"/>
              <a:gd name="connsiteX1" fmla="*/ 1105973 w 10022310"/>
              <a:gd name="connsiteY1" fmla="*/ 3662456 h 3782268"/>
              <a:gd name="connsiteX2" fmla="*/ 74094 w 10022310"/>
              <a:gd name="connsiteY2" fmla="*/ 3134232 h 3782268"/>
              <a:gd name="connsiteX3" fmla="*/ 466173 w 10022310"/>
              <a:gd name="connsiteY3" fmla="*/ 2381489 h 3782268"/>
              <a:gd name="connsiteX4" fmla="*/ 817857 w 10022310"/>
              <a:gd name="connsiteY4" fmla="*/ 1748535 h 3782268"/>
              <a:gd name="connsiteX5" fmla="*/ 902478 w 10022310"/>
              <a:gd name="connsiteY5" fmla="*/ 1509935 h 3782268"/>
              <a:gd name="connsiteX6" fmla="*/ 1045802 w 10022310"/>
              <a:gd name="connsiteY6" fmla="*/ 1118301 h 3782268"/>
              <a:gd name="connsiteX7" fmla="*/ 1125338 w 10022310"/>
              <a:gd name="connsiteY7" fmla="*/ 656638 h 3782268"/>
              <a:gd name="connsiteX8" fmla="*/ 1044519 w 10022310"/>
              <a:gd name="connsiteY8" fmla="*/ 453576 h 3782268"/>
              <a:gd name="connsiteX9" fmla="*/ 993003 w 10022310"/>
              <a:gd name="connsiteY9" fmla="*/ 270745 h 3782268"/>
              <a:gd name="connsiteX10" fmla="*/ 675921 w 10022310"/>
              <a:gd name="connsiteY10" fmla="*/ 23045 h 3782268"/>
              <a:gd name="connsiteX11" fmla="*/ 3161395 w 10022310"/>
              <a:gd name="connsiteY11" fmla="*/ 46753 h 3782268"/>
              <a:gd name="connsiteX12" fmla="*/ 5237096 w 10022310"/>
              <a:gd name="connsiteY12" fmla="*/ 28973 h 3782268"/>
              <a:gd name="connsiteX13" fmla="*/ 8134843 w 10022310"/>
              <a:gd name="connsiteY13" fmla="*/ 93367 h 3782268"/>
              <a:gd name="connsiteX14" fmla="*/ 9422730 w 10022310"/>
              <a:gd name="connsiteY14" fmla="*/ 299429 h 3782268"/>
              <a:gd name="connsiteX15" fmla="*/ 9332578 w 10022310"/>
              <a:gd name="connsiteY15" fmla="*/ 3441874 h 3782268"/>
              <a:gd name="connsiteX0" fmla="*/ 9286305 w 9976035"/>
              <a:gd name="connsiteY0" fmla="*/ 3441874 h 3783301"/>
              <a:gd name="connsiteX1" fmla="*/ 1059700 w 9976035"/>
              <a:gd name="connsiteY1" fmla="*/ 3662456 h 3783301"/>
              <a:gd name="connsiteX2" fmla="*/ 96150 w 9976035"/>
              <a:gd name="connsiteY2" fmla="*/ 3116787 h 3783301"/>
              <a:gd name="connsiteX3" fmla="*/ 419900 w 9976035"/>
              <a:gd name="connsiteY3" fmla="*/ 2381489 h 3783301"/>
              <a:gd name="connsiteX4" fmla="*/ 771584 w 9976035"/>
              <a:gd name="connsiteY4" fmla="*/ 1748535 h 3783301"/>
              <a:gd name="connsiteX5" fmla="*/ 856205 w 9976035"/>
              <a:gd name="connsiteY5" fmla="*/ 1509935 h 3783301"/>
              <a:gd name="connsiteX6" fmla="*/ 999529 w 9976035"/>
              <a:gd name="connsiteY6" fmla="*/ 1118301 h 3783301"/>
              <a:gd name="connsiteX7" fmla="*/ 1079065 w 9976035"/>
              <a:gd name="connsiteY7" fmla="*/ 656638 h 3783301"/>
              <a:gd name="connsiteX8" fmla="*/ 998246 w 9976035"/>
              <a:gd name="connsiteY8" fmla="*/ 453576 h 3783301"/>
              <a:gd name="connsiteX9" fmla="*/ 946730 w 9976035"/>
              <a:gd name="connsiteY9" fmla="*/ 270745 h 3783301"/>
              <a:gd name="connsiteX10" fmla="*/ 629648 w 9976035"/>
              <a:gd name="connsiteY10" fmla="*/ 23045 h 3783301"/>
              <a:gd name="connsiteX11" fmla="*/ 3115122 w 9976035"/>
              <a:gd name="connsiteY11" fmla="*/ 46753 h 3783301"/>
              <a:gd name="connsiteX12" fmla="*/ 5190823 w 9976035"/>
              <a:gd name="connsiteY12" fmla="*/ 28973 h 3783301"/>
              <a:gd name="connsiteX13" fmla="*/ 8088570 w 9976035"/>
              <a:gd name="connsiteY13" fmla="*/ 93367 h 3783301"/>
              <a:gd name="connsiteX14" fmla="*/ 9376457 w 9976035"/>
              <a:gd name="connsiteY14" fmla="*/ 299429 h 3783301"/>
              <a:gd name="connsiteX15" fmla="*/ 9286305 w 9976035"/>
              <a:gd name="connsiteY15" fmla="*/ 3441874 h 3783301"/>
              <a:gd name="connsiteX0" fmla="*/ 9291955 w 9981686"/>
              <a:gd name="connsiteY0" fmla="*/ 3441874 h 3777666"/>
              <a:gd name="connsiteX1" fmla="*/ 1065350 w 9981686"/>
              <a:gd name="connsiteY1" fmla="*/ 3662456 h 3777666"/>
              <a:gd name="connsiteX2" fmla="*/ 93259 w 9981686"/>
              <a:gd name="connsiteY2" fmla="*/ 3212736 h 3777666"/>
              <a:gd name="connsiteX3" fmla="*/ 425550 w 9981686"/>
              <a:gd name="connsiteY3" fmla="*/ 2381489 h 3777666"/>
              <a:gd name="connsiteX4" fmla="*/ 777234 w 9981686"/>
              <a:gd name="connsiteY4" fmla="*/ 1748535 h 3777666"/>
              <a:gd name="connsiteX5" fmla="*/ 861855 w 9981686"/>
              <a:gd name="connsiteY5" fmla="*/ 1509935 h 3777666"/>
              <a:gd name="connsiteX6" fmla="*/ 1005179 w 9981686"/>
              <a:gd name="connsiteY6" fmla="*/ 1118301 h 3777666"/>
              <a:gd name="connsiteX7" fmla="*/ 1084715 w 9981686"/>
              <a:gd name="connsiteY7" fmla="*/ 656638 h 3777666"/>
              <a:gd name="connsiteX8" fmla="*/ 1003896 w 9981686"/>
              <a:gd name="connsiteY8" fmla="*/ 453576 h 3777666"/>
              <a:gd name="connsiteX9" fmla="*/ 952380 w 9981686"/>
              <a:gd name="connsiteY9" fmla="*/ 270745 h 3777666"/>
              <a:gd name="connsiteX10" fmla="*/ 635298 w 9981686"/>
              <a:gd name="connsiteY10" fmla="*/ 23045 h 3777666"/>
              <a:gd name="connsiteX11" fmla="*/ 3120772 w 9981686"/>
              <a:gd name="connsiteY11" fmla="*/ 46753 h 3777666"/>
              <a:gd name="connsiteX12" fmla="*/ 5196473 w 9981686"/>
              <a:gd name="connsiteY12" fmla="*/ 28973 h 3777666"/>
              <a:gd name="connsiteX13" fmla="*/ 8094220 w 9981686"/>
              <a:gd name="connsiteY13" fmla="*/ 93367 h 3777666"/>
              <a:gd name="connsiteX14" fmla="*/ 9382107 w 9981686"/>
              <a:gd name="connsiteY14" fmla="*/ 299429 h 3777666"/>
              <a:gd name="connsiteX15" fmla="*/ 9291955 w 9981686"/>
              <a:gd name="connsiteY15" fmla="*/ 3441874 h 3777666"/>
              <a:gd name="connsiteX0" fmla="*/ 9291955 w 9981686"/>
              <a:gd name="connsiteY0" fmla="*/ 3441874 h 3777666"/>
              <a:gd name="connsiteX1" fmla="*/ 1065350 w 9981686"/>
              <a:gd name="connsiteY1" fmla="*/ 3662456 h 3777666"/>
              <a:gd name="connsiteX2" fmla="*/ 93259 w 9981686"/>
              <a:gd name="connsiteY2" fmla="*/ 3212736 h 3777666"/>
              <a:gd name="connsiteX3" fmla="*/ 459714 w 9981686"/>
              <a:gd name="connsiteY3" fmla="*/ 2390212 h 3777666"/>
              <a:gd name="connsiteX4" fmla="*/ 777234 w 9981686"/>
              <a:gd name="connsiteY4" fmla="*/ 1748535 h 3777666"/>
              <a:gd name="connsiteX5" fmla="*/ 861855 w 9981686"/>
              <a:gd name="connsiteY5" fmla="*/ 1509935 h 3777666"/>
              <a:gd name="connsiteX6" fmla="*/ 1005179 w 9981686"/>
              <a:gd name="connsiteY6" fmla="*/ 1118301 h 3777666"/>
              <a:gd name="connsiteX7" fmla="*/ 1084715 w 9981686"/>
              <a:gd name="connsiteY7" fmla="*/ 656638 h 3777666"/>
              <a:gd name="connsiteX8" fmla="*/ 1003896 w 9981686"/>
              <a:gd name="connsiteY8" fmla="*/ 453576 h 3777666"/>
              <a:gd name="connsiteX9" fmla="*/ 952380 w 9981686"/>
              <a:gd name="connsiteY9" fmla="*/ 270745 h 3777666"/>
              <a:gd name="connsiteX10" fmla="*/ 635298 w 9981686"/>
              <a:gd name="connsiteY10" fmla="*/ 23045 h 3777666"/>
              <a:gd name="connsiteX11" fmla="*/ 3120772 w 9981686"/>
              <a:gd name="connsiteY11" fmla="*/ 46753 h 3777666"/>
              <a:gd name="connsiteX12" fmla="*/ 5196473 w 9981686"/>
              <a:gd name="connsiteY12" fmla="*/ 28973 h 3777666"/>
              <a:gd name="connsiteX13" fmla="*/ 8094220 w 9981686"/>
              <a:gd name="connsiteY13" fmla="*/ 93367 h 3777666"/>
              <a:gd name="connsiteX14" fmla="*/ 9382107 w 9981686"/>
              <a:gd name="connsiteY14" fmla="*/ 299429 h 3777666"/>
              <a:gd name="connsiteX15" fmla="*/ 9291955 w 9981686"/>
              <a:gd name="connsiteY15" fmla="*/ 3441874 h 3777666"/>
              <a:gd name="connsiteX0" fmla="*/ 9291955 w 9981686"/>
              <a:gd name="connsiteY0" fmla="*/ 3441874 h 3777666"/>
              <a:gd name="connsiteX1" fmla="*/ 1065350 w 9981686"/>
              <a:gd name="connsiteY1" fmla="*/ 3662456 h 3777666"/>
              <a:gd name="connsiteX2" fmla="*/ 93259 w 9981686"/>
              <a:gd name="connsiteY2" fmla="*/ 3212736 h 3777666"/>
              <a:gd name="connsiteX3" fmla="*/ 459714 w 9981686"/>
              <a:gd name="connsiteY3" fmla="*/ 2390212 h 3777666"/>
              <a:gd name="connsiteX4" fmla="*/ 777234 w 9981686"/>
              <a:gd name="connsiteY4" fmla="*/ 1748535 h 3777666"/>
              <a:gd name="connsiteX5" fmla="*/ 861855 w 9981686"/>
              <a:gd name="connsiteY5" fmla="*/ 1509935 h 3777666"/>
              <a:gd name="connsiteX6" fmla="*/ 1005179 w 9981686"/>
              <a:gd name="connsiteY6" fmla="*/ 1118301 h 3777666"/>
              <a:gd name="connsiteX7" fmla="*/ 1084715 w 9981686"/>
              <a:gd name="connsiteY7" fmla="*/ 656638 h 3777666"/>
              <a:gd name="connsiteX8" fmla="*/ 1003896 w 9981686"/>
              <a:gd name="connsiteY8" fmla="*/ 453576 h 3777666"/>
              <a:gd name="connsiteX9" fmla="*/ 952380 w 9981686"/>
              <a:gd name="connsiteY9" fmla="*/ 270745 h 3777666"/>
              <a:gd name="connsiteX10" fmla="*/ 635298 w 9981686"/>
              <a:gd name="connsiteY10" fmla="*/ 23045 h 3777666"/>
              <a:gd name="connsiteX11" fmla="*/ 3120772 w 9981686"/>
              <a:gd name="connsiteY11" fmla="*/ 46753 h 3777666"/>
              <a:gd name="connsiteX12" fmla="*/ 5196473 w 9981686"/>
              <a:gd name="connsiteY12" fmla="*/ 28973 h 3777666"/>
              <a:gd name="connsiteX13" fmla="*/ 8094220 w 9981686"/>
              <a:gd name="connsiteY13" fmla="*/ 93367 h 3777666"/>
              <a:gd name="connsiteX14" fmla="*/ 9382107 w 9981686"/>
              <a:gd name="connsiteY14" fmla="*/ 299429 h 3777666"/>
              <a:gd name="connsiteX15" fmla="*/ 9291955 w 9981686"/>
              <a:gd name="connsiteY15" fmla="*/ 3441874 h 3777666"/>
              <a:gd name="connsiteX0" fmla="*/ 9291955 w 9981686"/>
              <a:gd name="connsiteY0" fmla="*/ 3441874 h 3777666"/>
              <a:gd name="connsiteX1" fmla="*/ 1065350 w 9981686"/>
              <a:gd name="connsiteY1" fmla="*/ 3662456 h 3777666"/>
              <a:gd name="connsiteX2" fmla="*/ 93259 w 9981686"/>
              <a:gd name="connsiteY2" fmla="*/ 3212736 h 3777666"/>
              <a:gd name="connsiteX3" fmla="*/ 476797 w 9981686"/>
              <a:gd name="connsiteY3" fmla="*/ 2390212 h 3777666"/>
              <a:gd name="connsiteX4" fmla="*/ 777234 w 9981686"/>
              <a:gd name="connsiteY4" fmla="*/ 1748535 h 3777666"/>
              <a:gd name="connsiteX5" fmla="*/ 861855 w 9981686"/>
              <a:gd name="connsiteY5" fmla="*/ 1509935 h 3777666"/>
              <a:gd name="connsiteX6" fmla="*/ 1005179 w 9981686"/>
              <a:gd name="connsiteY6" fmla="*/ 1118301 h 3777666"/>
              <a:gd name="connsiteX7" fmla="*/ 1084715 w 9981686"/>
              <a:gd name="connsiteY7" fmla="*/ 656638 h 3777666"/>
              <a:gd name="connsiteX8" fmla="*/ 1003896 w 9981686"/>
              <a:gd name="connsiteY8" fmla="*/ 453576 h 3777666"/>
              <a:gd name="connsiteX9" fmla="*/ 952380 w 9981686"/>
              <a:gd name="connsiteY9" fmla="*/ 270745 h 3777666"/>
              <a:gd name="connsiteX10" fmla="*/ 635298 w 9981686"/>
              <a:gd name="connsiteY10" fmla="*/ 23045 h 3777666"/>
              <a:gd name="connsiteX11" fmla="*/ 3120772 w 9981686"/>
              <a:gd name="connsiteY11" fmla="*/ 46753 h 3777666"/>
              <a:gd name="connsiteX12" fmla="*/ 5196473 w 9981686"/>
              <a:gd name="connsiteY12" fmla="*/ 28973 h 3777666"/>
              <a:gd name="connsiteX13" fmla="*/ 8094220 w 9981686"/>
              <a:gd name="connsiteY13" fmla="*/ 93367 h 3777666"/>
              <a:gd name="connsiteX14" fmla="*/ 9382107 w 9981686"/>
              <a:gd name="connsiteY14" fmla="*/ 299429 h 3777666"/>
              <a:gd name="connsiteX15" fmla="*/ 9291955 w 9981686"/>
              <a:gd name="connsiteY15" fmla="*/ 3441874 h 3777666"/>
              <a:gd name="connsiteX0" fmla="*/ 9291955 w 9981686"/>
              <a:gd name="connsiteY0" fmla="*/ 3441874 h 3777666"/>
              <a:gd name="connsiteX1" fmla="*/ 1065350 w 9981686"/>
              <a:gd name="connsiteY1" fmla="*/ 3662456 h 3777666"/>
              <a:gd name="connsiteX2" fmla="*/ 93259 w 9981686"/>
              <a:gd name="connsiteY2" fmla="*/ 3212736 h 3777666"/>
              <a:gd name="connsiteX3" fmla="*/ 476797 w 9981686"/>
              <a:gd name="connsiteY3" fmla="*/ 2390212 h 3777666"/>
              <a:gd name="connsiteX4" fmla="*/ 777234 w 9981686"/>
              <a:gd name="connsiteY4" fmla="*/ 1748535 h 3777666"/>
              <a:gd name="connsiteX5" fmla="*/ 861855 w 9981686"/>
              <a:gd name="connsiteY5" fmla="*/ 1509935 h 3777666"/>
              <a:gd name="connsiteX6" fmla="*/ 1005179 w 9981686"/>
              <a:gd name="connsiteY6" fmla="*/ 1118301 h 3777666"/>
              <a:gd name="connsiteX7" fmla="*/ 1084715 w 9981686"/>
              <a:gd name="connsiteY7" fmla="*/ 656638 h 3777666"/>
              <a:gd name="connsiteX8" fmla="*/ 1003896 w 9981686"/>
              <a:gd name="connsiteY8" fmla="*/ 453576 h 3777666"/>
              <a:gd name="connsiteX9" fmla="*/ 952380 w 9981686"/>
              <a:gd name="connsiteY9" fmla="*/ 270745 h 3777666"/>
              <a:gd name="connsiteX10" fmla="*/ 635298 w 9981686"/>
              <a:gd name="connsiteY10" fmla="*/ 23045 h 3777666"/>
              <a:gd name="connsiteX11" fmla="*/ 3120772 w 9981686"/>
              <a:gd name="connsiteY11" fmla="*/ 46753 h 3777666"/>
              <a:gd name="connsiteX12" fmla="*/ 5196473 w 9981686"/>
              <a:gd name="connsiteY12" fmla="*/ 28973 h 3777666"/>
              <a:gd name="connsiteX13" fmla="*/ 8094220 w 9981686"/>
              <a:gd name="connsiteY13" fmla="*/ 93367 h 3777666"/>
              <a:gd name="connsiteX14" fmla="*/ 9382107 w 9981686"/>
              <a:gd name="connsiteY14" fmla="*/ 299429 h 3777666"/>
              <a:gd name="connsiteX15" fmla="*/ 9291955 w 9981686"/>
              <a:gd name="connsiteY15" fmla="*/ 3441874 h 3777666"/>
              <a:gd name="connsiteX0" fmla="*/ 9755046 w 10444777"/>
              <a:gd name="connsiteY0" fmla="*/ 3441874 h 3777666"/>
              <a:gd name="connsiteX1" fmla="*/ 1528441 w 10444777"/>
              <a:gd name="connsiteY1" fmla="*/ 3662456 h 3777666"/>
              <a:gd name="connsiteX2" fmla="*/ 556350 w 10444777"/>
              <a:gd name="connsiteY2" fmla="*/ 3212736 h 3777666"/>
              <a:gd name="connsiteX3" fmla="*/ 939888 w 10444777"/>
              <a:gd name="connsiteY3" fmla="*/ 2390212 h 3777666"/>
              <a:gd name="connsiteX4" fmla="*/ 1240325 w 10444777"/>
              <a:gd name="connsiteY4" fmla="*/ 1748535 h 3777666"/>
              <a:gd name="connsiteX5" fmla="*/ 1324946 w 10444777"/>
              <a:gd name="connsiteY5" fmla="*/ 1509935 h 3777666"/>
              <a:gd name="connsiteX6" fmla="*/ 1468270 w 10444777"/>
              <a:gd name="connsiteY6" fmla="*/ 1118301 h 3777666"/>
              <a:gd name="connsiteX7" fmla="*/ 1547806 w 10444777"/>
              <a:gd name="connsiteY7" fmla="*/ 656638 h 3777666"/>
              <a:gd name="connsiteX8" fmla="*/ 1466987 w 10444777"/>
              <a:gd name="connsiteY8" fmla="*/ 453576 h 3777666"/>
              <a:gd name="connsiteX9" fmla="*/ 1415471 w 10444777"/>
              <a:gd name="connsiteY9" fmla="*/ 270745 h 3777666"/>
              <a:gd name="connsiteX10" fmla="*/ 56372 w 10444777"/>
              <a:gd name="connsiteY10" fmla="*/ 49213 h 3777666"/>
              <a:gd name="connsiteX11" fmla="*/ 3583863 w 10444777"/>
              <a:gd name="connsiteY11" fmla="*/ 46753 h 3777666"/>
              <a:gd name="connsiteX12" fmla="*/ 5659564 w 10444777"/>
              <a:gd name="connsiteY12" fmla="*/ 28973 h 3777666"/>
              <a:gd name="connsiteX13" fmla="*/ 8557311 w 10444777"/>
              <a:gd name="connsiteY13" fmla="*/ 93367 h 3777666"/>
              <a:gd name="connsiteX14" fmla="*/ 9845198 w 10444777"/>
              <a:gd name="connsiteY14" fmla="*/ 299429 h 3777666"/>
              <a:gd name="connsiteX15" fmla="*/ 9755046 w 10444777"/>
              <a:gd name="connsiteY15" fmla="*/ 3441874 h 3777666"/>
              <a:gd name="connsiteX0" fmla="*/ 9755490 w 10445221"/>
              <a:gd name="connsiteY0" fmla="*/ 3441874 h 3777666"/>
              <a:gd name="connsiteX1" fmla="*/ 1528885 w 10445221"/>
              <a:gd name="connsiteY1" fmla="*/ 3662456 h 3777666"/>
              <a:gd name="connsiteX2" fmla="*/ 556794 w 10445221"/>
              <a:gd name="connsiteY2" fmla="*/ 3212736 h 3777666"/>
              <a:gd name="connsiteX3" fmla="*/ 940332 w 10445221"/>
              <a:gd name="connsiteY3" fmla="*/ 2390212 h 3777666"/>
              <a:gd name="connsiteX4" fmla="*/ 1240769 w 10445221"/>
              <a:gd name="connsiteY4" fmla="*/ 1748535 h 3777666"/>
              <a:gd name="connsiteX5" fmla="*/ 1325390 w 10445221"/>
              <a:gd name="connsiteY5" fmla="*/ 1509935 h 3777666"/>
              <a:gd name="connsiteX6" fmla="*/ 1468714 w 10445221"/>
              <a:gd name="connsiteY6" fmla="*/ 1118301 h 3777666"/>
              <a:gd name="connsiteX7" fmla="*/ 1548250 w 10445221"/>
              <a:gd name="connsiteY7" fmla="*/ 656638 h 3777666"/>
              <a:gd name="connsiteX8" fmla="*/ 1552842 w 10445221"/>
              <a:gd name="connsiteY8" fmla="*/ 471022 h 3777666"/>
              <a:gd name="connsiteX9" fmla="*/ 1415915 w 10445221"/>
              <a:gd name="connsiteY9" fmla="*/ 270745 h 3777666"/>
              <a:gd name="connsiteX10" fmla="*/ 56816 w 10445221"/>
              <a:gd name="connsiteY10" fmla="*/ 49213 h 3777666"/>
              <a:gd name="connsiteX11" fmla="*/ 3584307 w 10445221"/>
              <a:gd name="connsiteY11" fmla="*/ 46753 h 3777666"/>
              <a:gd name="connsiteX12" fmla="*/ 5660008 w 10445221"/>
              <a:gd name="connsiteY12" fmla="*/ 28973 h 3777666"/>
              <a:gd name="connsiteX13" fmla="*/ 8557755 w 10445221"/>
              <a:gd name="connsiteY13" fmla="*/ 93367 h 3777666"/>
              <a:gd name="connsiteX14" fmla="*/ 9845642 w 10445221"/>
              <a:gd name="connsiteY14" fmla="*/ 299429 h 3777666"/>
              <a:gd name="connsiteX15" fmla="*/ 9755490 w 10445221"/>
              <a:gd name="connsiteY15" fmla="*/ 3441874 h 3777666"/>
              <a:gd name="connsiteX0" fmla="*/ 9755490 w 10445221"/>
              <a:gd name="connsiteY0" fmla="*/ 3441874 h 3777666"/>
              <a:gd name="connsiteX1" fmla="*/ 1528885 w 10445221"/>
              <a:gd name="connsiteY1" fmla="*/ 3662456 h 3777666"/>
              <a:gd name="connsiteX2" fmla="*/ 556794 w 10445221"/>
              <a:gd name="connsiteY2" fmla="*/ 3212736 h 3777666"/>
              <a:gd name="connsiteX3" fmla="*/ 940332 w 10445221"/>
              <a:gd name="connsiteY3" fmla="*/ 2390212 h 3777666"/>
              <a:gd name="connsiteX4" fmla="*/ 1240769 w 10445221"/>
              <a:gd name="connsiteY4" fmla="*/ 1748535 h 3777666"/>
              <a:gd name="connsiteX5" fmla="*/ 1325390 w 10445221"/>
              <a:gd name="connsiteY5" fmla="*/ 1509935 h 3777666"/>
              <a:gd name="connsiteX6" fmla="*/ 1562667 w 10445221"/>
              <a:gd name="connsiteY6" fmla="*/ 1188082 h 3777666"/>
              <a:gd name="connsiteX7" fmla="*/ 1548250 w 10445221"/>
              <a:gd name="connsiteY7" fmla="*/ 656638 h 3777666"/>
              <a:gd name="connsiteX8" fmla="*/ 1552842 w 10445221"/>
              <a:gd name="connsiteY8" fmla="*/ 471022 h 3777666"/>
              <a:gd name="connsiteX9" fmla="*/ 1415915 w 10445221"/>
              <a:gd name="connsiteY9" fmla="*/ 270745 h 3777666"/>
              <a:gd name="connsiteX10" fmla="*/ 56816 w 10445221"/>
              <a:gd name="connsiteY10" fmla="*/ 49213 h 3777666"/>
              <a:gd name="connsiteX11" fmla="*/ 3584307 w 10445221"/>
              <a:gd name="connsiteY11" fmla="*/ 46753 h 3777666"/>
              <a:gd name="connsiteX12" fmla="*/ 5660008 w 10445221"/>
              <a:gd name="connsiteY12" fmla="*/ 28973 h 3777666"/>
              <a:gd name="connsiteX13" fmla="*/ 8557755 w 10445221"/>
              <a:gd name="connsiteY13" fmla="*/ 93367 h 3777666"/>
              <a:gd name="connsiteX14" fmla="*/ 9845642 w 10445221"/>
              <a:gd name="connsiteY14" fmla="*/ 299429 h 3777666"/>
              <a:gd name="connsiteX15" fmla="*/ 9755490 w 10445221"/>
              <a:gd name="connsiteY15" fmla="*/ 3441874 h 3777666"/>
              <a:gd name="connsiteX0" fmla="*/ 9755490 w 10445221"/>
              <a:gd name="connsiteY0" fmla="*/ 3441874 h 3777666"/>
              <a:gd name="connsiteX1" fmla="*/ 1528885 w 10445221"/>
              <a:gd name="connsiteY1" fmla="*/ 3662456 h 3777666"/>
              <a:gd name="connsiteX2" fmla="*/ 556794 w 10445221"/>
              <a:gd name="connsiteY2" fmla="*/ 3212736 h 3777666"/>
              <a:gd name="connsiteX3" fmla="*/ 940332 w 10445221"/>
              <a:gd name="connsiteY3" fmla="*/ 2390212 h 3777666"/>
              <a:gd name="connsiteX4" fmla="*/ 1240769 w 10445221"/>
              <a:gd name="connsiteY4" fmla="*/ 1748535 h 3777666"/>
              <a:gd name="connsiteX5" fmla="*/ 1385178 w 10445221"/>
              <a:gd name="connsiteY5" fmla="*/ 1536103 h 3777666"/>
              <a:gd name="connsiteX6" fmla="*/ 1562667 w 10445221"/>
              <a:gd name="connsiteY6" fmla="*/ 1188082 h 3777666"/>
              <a:gd name="connsiteX7" fmla="*/ 1548250 w 10445221"/>
              <a:gd name="connsiteY7" fmla="*/ 656638 h 3777666"/>
              <a:gd name="connsiteX8" fmla="*/ 1552842 w 10445221"/>
              <a:gd name="connsiteY8" fmla="*/ 471022 h 3777666"/>
              <a:gd name="connsiteX9" fmla="*/ 1415915 w 10445221"/>
              <a:gd name="connsiteY9" fmla="*/ 270745 h 3777666"/>
              <a:gd name="connsiteX10" fmla="*/ 56816 w 10445221"/>
              <a:gd name="connsiteY10" fmla="*/ 49213 h 3777666"/>
              <a:gd name="connsiteX11" fmla="*/ 3584307 w 10445221"/>
              <a:gd name="connsiteY11" fmla="*/ 46753 h 3777666"/>
              <a:gd name="connsiteX12" fmla="*/ 5660008 w 10445221"/>
              <a:gd name="connsiteY12" fmla="*/ 28973 h 3777666"/>
              <a:gd name="connsiteX13" fmla="*/ 8557755 w 10445221"/>
              <a:gd name="connsiteY13" fmla="*/ 93367 h 3777666"/>
              <a:gd name="connsiteX14" fmla="*/ 9845642 w 10445221"/>
              <a:gd name="connsiteY14" fmla="*/ 299429 h 3777666"/>
              <a:gd name="connsiteX15" fmla="*/ 9755490 w 10445221"/>
              <a:gd name="connsiteY15" fmla="*/ 3441874 h 3777666"/>
              <a:gd name="connsiteX0" fmla="*/ 9755490 w 10690789"/>
              <a:gd name="connsiteY0" fmla="*/ 3572049 h 3920453"/>
              <a:gd name="connsiteX1" fmla="*/ 1528885 w 10690789"/>
              <a:gd name="connsiteY1" fmla="*/ 3792631 h 3920453"/>
              <a:gd name="connsiteX2" fmla="*/ 556794 w 10690789"/>
              <a:gd name="connsiteY2" fmla="*/ 3342911 h 3920453"/>
              <a:gd name="connsiteX3" fmla="*/ 940332 w 10690789"/>
              <a:gd name="connsiteY3" fmla="*/ 2520387 h 3920453"/>
              <a:gd name="connsiteX4" fmla="*/ 1240769 w 10690789"/>
              <a:gd name="connsiteY4" fmla="*/ 1878710 h 3920453"/>
              <a:gd name="connsiteX5" fmla="*/ 1385178 w 10690789"/>
              <a:gd name="connsiteY5" fmla="*/ 1666278 h 3920453"/>
              <a:gd name="connsiteX6" fmla="*/ 1562667 w 10690789"/>
              <a:gd name="connsiteY6" fmla="*/ 1318257 h 3920453"/>
              <a:gd name="connsiteX7" fmla="*/ 1548250 w 10690789"/>
              <a:gd name="connsiteY7" fmla="*/ 786813 h 3920453"/>
              <a:gd name="connsiteX8" fmla="*/ 1552842 w 10690789"/>
              <a:gd name="connsiteY8" fmla="*/ 601197 h 3920453"/>
              <a:gd name="connsiteX9" fmla="*/ 1415915 w 10690789"/>
              <a:gd name="connsiteY9" fmla="*/ 400920 h 3920453"/>
              <a:gd name="connsiteX10" fmla="*/ 56816 w 10690789"/>
              <a:gd name="connsiteY10" fmla="*/ 179388 h 3920453"/>
              <a:gd name="connsiteX11" fmla="*/ 3584307 w 10690789"/>
              <a:gd name="connsiteY11" fmla="*/ 176928 h 3920453"/>
              <a:gd name="connsiteX12" fmla="*/ 5660008 w 10690789"/>
              <a:gd name="connsiteY12" fmla="*/ 159148 h 3920453"/>
              <a:gd name="connsiteX13" fmla="*/ 8557755 w 10690789"/>
              <a:gd name="connsiteY13" fmla="*/ 223542 h 3920453"/>
              <a:gd name="connsiteX14" fmla="*/ 10372345 w 10690789"/>
              <a:gd name="connsiteY14" fmla="*/ 240614 h 3920453"/>
              <a:gd name="connsiteX15" fmla="*/ 9755490 w 10690789"/>
              <a:gd name="connsiteY15" fmla="*/ 3572049 h 3920453"/>
              <a:gd name="connsiteX0" fmla="*/ 9755490 w 10690705"/>
              <a:gd name="connsiteY0" fmla="*/ 3604369 h 3952773"/>
              <a:gd name="connsiteX1" fmla="*/ 1528885 w 10690705"/>
              <a:gd name="connsiteY1" fmla="*/ 3824951 h 3952773"/>
              <a:gd name="connsiteX2" fmla="*/ 556794 w 10690705"/>
              <a:gd name="connsiteY2" fmla="*/ 3375231 h 3952773"/>
              <a:gd name="connsiteX3" fmla="*/ 940332 w 10690705"/>
              <a:gd name="connsiteY3" fmla="*/ 2552707 h 3952773"/>
              <a:gd name="connsiteX4" fmla="*/ 1240769 w 10690705"/>
              <a:gd name="connsiteY4" fmla="*/ 1911030 h 3952773"/>
              <a:gd name="connsiteX5" fmla="*/ 1385178 w 10690705"/>
              <a:gd name="connsiteY5" fmla="*/ 1698598 h 3952773"/>
              <a:gd name="connsiteX6" fmla="*/ 1562667 w 10690705"/>
              <a:gd name="connsiteY6" fmla="*/ 1350577 h 3952773"/>
              <a:gd name="connsiteX7" fmla="*/ 1548250 w 10690705"/>
              <a:gd name="connsiteY7" fmla="*/ 819133 h 3952773"/>
              <a:gd name="connsiteX8" fmla="*/ 1552842 w 10690705"/>
              <a:gd name="connsiteY8" fmla="*/ 633517 h 3952773"/>
              <a:gd name="connsiteX9" fmla="*/ 1415915 w 10690705"/>
              <a:gd name="connsiteY9" fmla="*/ 433240 h 3952773"/>
              <a:gd name="connsiteX10" fmla="*/ 56816 w 10690705"/>
              <a:gd name="connsiteY10" fmla="*/ 211708 h 3952773"/>
              <a:gd name="connsiteX11" fmla="*/ 3584307 w 10690705"/>
              <a:gd name="connsiteY11" fmla="*/ 209248 h 3952773"/>
              <a:gd name="connsiteX12" fmla="*/ 5660008 w 10690705"/>
              <a:gd name="connsiteY12" fmla="*/ 191468 h 3952773"/>
              <a:gd name="connsiteX13" fmla="*/ 8571990 w 10690705"/>
              <a:gd name="connsiteY13" fmla="*/ 168636 h 3952773"/>
              <a:gd name="connsiteX14" fmla="*/ 10372345 w 10690705"/>
              <a:gd name="connsiteY14" fmla="*/ 272934 h 3952773"/>
              <a:gd name="connsiteX15" fmla="*/ 9755490 w 10690705"/>
              <a:gd name="connsiteY15" fmla="*/ 3604369 h 3952773"/>
              <a:gd name="connsiteX0" fmla="*/ 9840901 w 10740794"/>
              <a:gd name="connsiteY0" fmla="*/ 3573154 h 3933001"/>
              <a:gd name="connsiteX1" fmla="*/ 1528885 w 10740794"/>
              <a:gd name="connsiteY1" fmla="*/ 3822812 h 3933001"/>
              <a:gd name="connsiteX2" fmla="*/ 556794 w 10740794"/>
              <a:gd name="connsiteY2" fmla="*/ 3373092 h 3933001"/>
              <a:gd name="connsiteX3" fmla="*/ 940332 w 10740794"/>
              <a:gd name="connsiteY3" fmla="*/ 2550568 h 3933001"/>
              <a:gd name="connsiteX4" fmla="*/ 1240769 w 10740794"/>
              <a:gd name="connsiteY4" fmla="*/ 1908891 h 3933001"/>
              <a:gd name="connsiteX5" fmla="*/ 1385178 w 10740794"/>
              <a:gd name="connsiteY5" fmla="*/ 1696459 h 3933001"/>
              <a:gd name="connsiteX6" fmla="*/ 1562667 w 10740794"/>
              <a:gd name="connsiteY6" fmla="*/ 1348438 h 3933001"/>
              <a:gd name="connsiteX7" fmla="*/ 1548250 w 10740794"/>
              <a:gd name="connsiteY7" fmla="*/ 816994 h 3933001"/>
              <a:gd name="connsiteX8" fmla="*/ 1552842 w 10740794"/>
              <a:gd name="connsiteY8" fmla="*/ 631378 h 3933001"/>
              <a:gd name="connsiteX9" fmla="*/ 1415915 w 10740794"/>
              <a:gd name="connsiteY9" fmla="*/ 431101 h 3933001"/>
              <a:gd name="connsiteX10" fmla="*/ 56816 w 10740794"/>
              <a:gd name="connsiteY10" fmla="*/ 209569 h 3933001"/>
              <a:gd name="connsiteX11" fmla="*/ 3584307 w 10740794"/>
              <a:gd name="connsiteY11" fmla="*/ 207109 h 3933001"/>
              <a:gd name="connsiteX12" fmla="*/ 5660008 w 10740794"/>
              <a:gd name="connsiteY12" fmla="*/ 189329 h 3933001"/>
              <a:gd name="connsiteX13" fmla="*/ 8571990 w 10740794"/>
              <a:gd name="connsiteY13" fmla="*/ 166497 h 3933001"/>
              <a:gd name="connsiteX14" fmla="*/ 10372345 w 10740794"/>
              <a:gd name="connsiteY14" fmla="*/ 270795 h 3933001"/>
              <a:gd name="connsiteX15" fmla="*/ 9840901 w 10740794"/>
              <a:gd name="connsiteY15" fmla="*/ 3573154 h 3933001"/>
              <a:gd name="connsiteX0" fmla="*/ 11833831 w 12306868"/>
              <a:gd name="connsiteY0" fmla="*/ 3526330 h 3904809"/>
              <a:gd name="connsiteX1" fmla="*/ 1528885 w 12306868"/>
              <a:gd name="connsiteY1" fmla="*/ 3819601 h 3904809"/>
              <a:gd name="connsiteX2" fmla="*/ 556794 w 12306868"/>
              <a:gd name="connsiteY2" fmla="*/ 3369881 h 3904809"/>
              <a:gd name="connsiteX3" fmla="*/ 940332 w 12306868"/>
              <a:gd name="connsiteY3" fmla="*/ 2547357 h 3904809"/>
              <a:gd name="connsiteX4" fmla="*/ 1240769 w 12306868"/>
              <a:gd name="connsiteY4" fmla="*/ 1905680 h 3904809"/>
              <a:gd name="connsiteX5" fmla="*/ 1385178 w 12306868"/>
              <a:gd name="connsiteY5" fmla="*/ 1693248 h 3904809"/>
              <a:gd name="connsiteX6" fmla="*/ 1562667 w 12306868"/>
              <a:gd name="connsiteY6" fmla="*/ 1345227 h 3904809"/>
              <a:gd name="connsiteX7" fmla="*/ 1548250 w 12306868"/>
              <a:gd name="connsiteY7" fmla="*/ 813783 h 3904809"/>
              <a:gd name="connsiteX8" fmla="*/ 1552842 w 12306868"/>
              <a:gd name="connsiteY8" fmla="*/ 628167 h 3904809"/>
              <a:gd name="connsiteX9" fmla="*/ 1415915 w 12306868"/>
              <a:gd name="connsiteY9" fmla="*/ 427890 h 3904809"/>
              <a:gd name="connsiteX10" fmla="*/ 56816 w 12306868"/>
              <a:gd name="connsiteY10" fmla="*/ 206358 h 3904809"/>
              <a:gd name="connsiteX11" fmla="*/ 3584307 w 12306868"/>
              <a:gd name="connsiteY11" fmla="*/ 203898 h 3904809"/>
              <a:gd name="connsiteX12" fmla="*/ 5660008 w 12306868"/>
              <a:gd name="connsiteY12" fmla="*/ 186118 h 3904809"/>
              <a:gd name="connsiteX13" fmla="*/ 8571990 w 12306868"/>
              <a:gd name="connsiteY13" fmla="*/ 163286 h 3904809"/>
              <a:gd name="connsiteX14" fmla="*/ 10372345 w 12306868"/>
              <a:gd name="connsiteY14" fmla="*/ 267584 h 3904809"/>
              <a:gd name="connsiteX15" fmla="*/ 11833831 w 12306868"/>
              <a:gd name="connsiteY15" fmla="*/ 3526330 h 3904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306868" h="3904809">
                <a:moveTo>
                  <a:pt x="11833831" y="3526330"/>
                </a:moveTo>
                <a:cubicBezTo>
                  <a:pt x="10359921" y="4118333"/>
                  <a:pt x="3408391" y="3845676"/>
                  <a:pt x="1528885" y="3819601"/>
                </a:cubicBezTo>
                <a:cubicBezTo>
                  <a:pt x="-350621" y="3793526"/>
                  <a:pt x="573212" y="3661333"/>
                  <a:pt x="556794" y="3369881"/>
                </a:cubicBezTo>
                <a:cubicBezTo>
                  <a:pt x="492333" y="3192913"/>
                  <a:pt x="826336" y="2817558"/>
                  <a:pt x="940332" y="2547357"/>
                </a:cubicBezTo>
                <a:cubicBezTo>
                  <a:pt x="1054328" y="2277156"/>
                  <a:pt x="1166628" y="2048031"/>
                  <a:pt x="1240769" y="1905680"/>
                </a:cubicBezTo>
                <a:cubicBezTo>
                  <a:pt x="1314910" y="1763329"/>
                  <a:pt x="1331528" y="1786657"/>
                  <a:pt x="1385178" y="1693248"/>
                </a:cubicBezTo>
                <a:cubicBezTo>
                  <a:pt x="1438828" y="1599839"/>
                  <a:pt x="1535488" y="1491804"/>
                  <a:pt x="1562667" y="1345227"/>
                </a:cubicBezTo>
                <a:cubicBezTo>
                  <a:pt x="1589846" y="1198650"/>
                  <a:pt x="1549887" y="933293"/>
                  <a:pt x="1548250" y="813783"/>
                </a:cubicBezTo>
                <a:cubicBezTo>
                  <a:pt x="1546613" y="694273"/>
                  <a:pt x="1574898" y="692482"/>
                  <a:pt x="1552842" y="628167"/>
                </a:cubicBezTo>
                <a:cubicBezTo>
                  <a:pt x="1530786" y="563852"/>
                  <a:pt x="1665253" y="498192"/>
                  <a:pt x="1415915" y="427890"/>
                </a:cubicBezTo>
                <a:cubicBezTo>
                  <a:pt x="1166577" y="357589"/>
                  <a:pt x="-304583" y="243690"/>
                  <a:pt x="56816" y="206358"/>
                </a:cubicBezTo>
                <a:cubicBezTo>
                  <a:pt x="418215" y="169026"/>
                  <a:pt x="2650442" y="207271"/>
                  <a:pt x="3584307" y="203898"/>
                </a:cubicBezTo>
                <a:lnTo>
                  <a:pt x="5660008" y="186118"/>
                </a:lnTo>
                <a:cubicBezTo>
                  <a:pt x="6491288" y="179349"/>
                  <a:pt x="7874384" y="118210"/>
                  <a:pt x="8571990" y="163286"/>
                </a:cubicBezTo>
                <a:cubicBezTo>
                  <a:pt x="9269596" y="208362"/>
                  <a:pt x="9828705" y="-292923"/>
                  <a:pt x="10372345" y="267584"/>
                </a:cubicBezTo>
                <a:cubicBezTo>
                  <a:pt x="10915985" y="828091"/>
                  <a:pt x="13307741" y="2934327"/>
                  <a:pt x="11833831" y="352633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Rectangle 1"/>
          <p:cNvSpPr/>
          <p:nvPr/>
        </p:nvSpPr>
        <p:spPr>
          <a:xfrm>
            <a:off x="0" y="1223716"/>
            <a:ext cx="9144000" cy="2367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2" t="18185" r="71186" b="29464"/>
          <a:stretch/>
        </p:blipFill>
        <p:spPr>
          <a:xfrm>
            <a:off x="6590151" y="-81399"/>
            <a:ext cx="2592134" cy="4621866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1FA7F6AE-436E-4537-8840-12EF2D2D1B6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7252" y="298921"/>
            <a:ext cx="1428624" cy="1600520"/>
          </a:xfrm>
          <a:prstGeom prst="rect">
            <a:avLst/>
          </a:prstGeom>
        </p:spPr>
      </p:pic>
      <p:sp>
        <p:nvSpPr>
          <p:cNvPr id="10" name="Forme libre 9"/>
          <p:cNvSpPr/>
          <p:nvPr/>
        </p:nvSpPr>
        <p:spPr>
          <a:xfrm>
            <a:off x="171394" y="2673799"/>
            <a:ext cx="8296112" cy="4592022"/>
          </a:xfrm>
          <a:custGeom>
            <a:avLst/>
            <a:gdLst>
              <a:gd name="connsiteX0" fmla="*/ 2047170 w 8186025"/>
              <a:gd name="connsiteY0" fmla="*/ 4427316 h 4546212"/>
              <a:gd name="connsiteX1" fmla="*/ 218370 w 8186025"/>
              <a:gd name="connsiteY1" fmla="*/ 3274377 h 4546212"/>
              <a:gd name="connsiteX2" fmla="*/ 51392 w 8186025"/>
              <a:gd name="connsiteY2" fmla="*/ 2519003 h 4546212"/>
              <a:gd name="connsiteX3" fmla="*/ 377396 w 8186025"/>
              <a:gd name="connsiteY3" fmla="*/ 2073730 h 4546212"/>
              <a:gd name="connsiteX4" fmla="*/ 949890 w 8186025"/>
              <a:gd name="connsiteY4" fmla="*/ 1564847 h 4546212"/>
              <a:gd name="connsiteX5" fmla="*/ 1498530 w 8186025"/>
              <a:gd name="connsiteY5" fmla="*/ 1095720 h 4546212"/>
              <a:gd name="connsiteX6" fmla="*/ 2595810 w 8186025"/>
              <a:gd name="connsiteY6" fmla="*/ 70002 h 4546212"/>
              <a:gd name="connsiteX7" fmla="*/ 2754836 w 8186025"/>
              <a:gd name="connsiteY7" fmla="*/ 109758 h 4546212"/>
              <a:gd name="connsiteX8" fmla="*/ 3144450 w 8186025"/>
              <a:gd name="connsiteY8" fmla="*/ 260833 h 4546212"/>
              <a:gd name="connsiteX9" fmla="*/ 3995239 w 8186025"/>
              <a:gd name="connsiteY9" fmla="*/ 594788 h 4546212"/>
              <a:gd name="connsiteX10" fmla="*/ 5092519 w 8186025"/>
              <a:gd name="connsiteY10" fmla="*/ 1111622 h 4546212"/>
              <a:gd name="connsiteX11" fmla="*/ 6285215 w 8186025"/>
              <a:gd name="connsiteY11" fmla="*/ 1612555 h 4546212"/>
              <a:gd name="connsiteX12" fmla="*/ 7366592 w 8186025"/>
              <a:gd name="connsiteY12" fmla="*/ 2073730 h 4546212"/>
              <a:gd name="connsiteX13" fmla="*/ 7788012 w 8186025"/>
              <a:gd name="connsiteY13" fmla="*/ 2320221 h 4546212"/>
              <a:gd name="connsiteX14" fmla="*/ 8153772 w 8186025"/>
              <a:gd name="connsiteY14" fmla="*/ 2662127 h 4546212"/>
              <a:gd name="connsiteX15" fmla="*/ 8129918 w 8186025"/>
              <a:gd name="connsiteY15" fmla="*/ 3226669 h 4546212"/>
              <a:gd name="connsiteX16" fmla="*/ 7819817 w 8186025"/>
              <a:gd name="connsiteY16" fmla="*/ 3727602 h 4546212"/>
              <a:gd name="connsiteX17" fmla="*/ 7271177 w 8186025"/>
              <a:gd name="connsiteY17" fmla="*/ 4077459 h 4546212"/>
              <a:gd name="connsiteX18" fmla="*/ 5458279 w 8186025"/>
              <a:gd name="connsiteY18" fmla="*/ 4467073 h 4546212"/>
              <a:gd name="connsiteX19" fmla="*/ 2047170 w 8186025"/>
              <a:gd name="connsiteY19" fmla="*/ 4427316 h 4546212"/>
              <a:gd name="connsiteX0" fmla="*/ 2047170 w 8186025"/>
              <a:gd name="connsiteY0" fmla="*/ 4317849 h 4436745"/>
              <a:gd name="connsiteX1" fmla="*/ 218370 w 8186025"/>
              <a:gd name="connsiteY1" fmla="*/ 3164910 h 4436745"/>
              <a:gd name="connsiteX2" fmla="*/ 51392 w 8186025"/>
              <a:gd name="connsiteY2" fmla="*/ 2409536 h 4436745"/>
              <a:gd name="connsiteX3" fmla="*/ 377396 w 8186025"/>
              <a:gd name="connsiteY3" fmla="*/ 1964263 h 4436745"/>
              <a:gd name="connsiteX4" fmla="*/ 949890 w 8186025"/>
              <a:gd name="connsiteY4" fmla="*/ 1455380 h 4436745"/>
              <a:gd name="connsiteX5" fmla="*/ 1498530 w 8186025"/>
              <a:gd name="connsiteY5" fmla="*/ 986253 h 4436745"/>
              <a:gd name="connsiteX6" fmla="*/ 2386260 w 8186025"/>
              <a:gd name="connsiteY6" fmla="*/ 151035 h 4436745"/>
              <a:gd name="connsiteX7" fmla="*/ 2754836 w 8186025"/>
              <a:gd name="connsiteY7" fmla="*/ 291 h 4436745"/>
              <a:gd name="connsiteX8" fmla="*/ 3144450 w 8186025"/>
              <a:gd name="connsiteY8" fmla="*/ 151366 h 4436745"/>
              <a:gd name="connsiteX9" fmla="*/ 3995239 w 8186025"/>
              <a:gd name="connsiteY9" fmla="*/ 485321 h 4436745"/>
              <a:gd name="connsiteX10" fmla="*/ 5092519 w 8186025"/>
              <a:gd name="connsiteY10" fmla="*/ 1002155 h 4436745"/>
              <a:gd name="connsiteX11" fmla="*/ 6285215 w 8186025"/>
              <a:gd name="connsiteY11" fmla="*/ 1503088 h 4436745"/>
              <a:gd name="connsiteX12" fmla="*/ 7366592 w 8186025"/>
              <a:gd name="connsiteY12" fmla="*/ 1964263 h 4436745"/>
              <a:gd name="connsiteX13" fmla="*/ 7788012 w 8186025"/>
              <a:gd name="connsiteY13" fmla="*/ 2210754 h 4436745"/>
              <a:gd name="connsiteX14" fmla="*/ 8153772 w 8186025"/>
              <a:gd name="connsiteY14" fmla="*/ 2552660 h 4436745"/>
              <a:gd name="connsiteX15" fmla="*/ 8129918 w 8186025"/>
              <a:gd name="connsiteY15" fmla="*/ 3117202 h 4436745"/>
              <a:gd name="connsiteX16" fmla="*/ 7819817 w 8186025"/>
              <a:gd name="connsiteY16" fmla="*/ 3618135 h 4436745"/>
              <a:gd name="connsiteX17" fmla="*/ 7271177 w 8186025"/>
              <a:gd name="connsiteY17" fmla="*/ 3967992 h 4436745"/>
              <a:gd name="connsiteX18" fmla="*/ 5458279 w 8186025"/>
              <a:gd name="connsiteY18" fmla="*/ 4357606 h 4436745"/>
              <a:gd name="connsiteX19" fmla="*/ 2047170 w 8186025"/>
              <a:gd name="connsiteY19" fmla="*/ 4317849 h 4436745"/>
              <a:gd name="connsiteX0" fmla="*/ 2047170 w 8186025"/>
              <a:gd name="connsiteY0" fmla="*/ 4289099 h 4407995"/>
              <a:gd name="connsiteX1" fmla="*/ 218370 w 8186025"/>
              <a:gd name="connsiteY1" fmla="*/ 3136160 h 4407995"/>
              <a:gd name="connsiteX2" fmla="*/ 51392 w 8186025"/>
              <a:gd name="connsiteY2" fmla="*/ 2380786 h 4407995"/>
              <a:gd name="connsiteX3" fmla="*/ 377396 w 8186025"/>
              <a:gd name="connsiteY3" fmla="*/ 1935513 h 4407995"/>
              <a:gd name="connsiteX4" fmla="*/ 949890 w 8186025"/>
              <a:gd name="connsiteY4" fmla="*/ 1426630 h 4407995"/>
              <a:gd name="connsiteX5" fmla="*/ 1498530 w 8186025"/>
              <a:gd name="connsiteY5" fmla="*/ 957503 h 4407995"/>
              <a:gd name="connsiteX6" fmla="*/ 2386260 w 8186025"/>
              <a:gd name="connsiteY6" fmla="*/ 122285 h 4407995"/>
              <a:gd name="connsiteX7" fmla="*/ 2754836 w 8186025"/>
              <a:gd name="connsiteY7" fmla="*/ 4879 h 4407995"/>
              <a:gd name="connsiteX8" fmla="*/ 3144450 w 8186025"/>
              <a:gd name="connsiteY8" fmla="*/ 122616 h 4407995"/>
              <a:gd name="connsiteX9" fmla="*/ 3995239 w 8186025"/>
              <a:gd name="connsiteY9" fmla="*/ 456571 h 4407995"/>
              <a:gd name="connsiteX10" fmla="*/ 5092519 w 8186025"/>
              <a:gd name="connsiteY10" fmla="*/ 973405 h 4407995"/>
              <a:gd name="connsiteX11" fmla="*/ 6285215 w 8186025"/>
              <a:gd name="connsiteY11" fmla="*/ 1474338 h 4407995"/>
              <a:gd name="connsiteX12" fmla="*/ 7366592 w 8186025"/>
              <a:gd name="connsiteY12" fmla="*/ 1935513 h 4407995"/>
              <a:gd name="connsiteX13" fmla="*/ 7788012 w 8186025"/>
              <a:gd name="connsiteY13" fmla="*/ 2182004 h 4407995"/>
              <a:gd name="connsiteX14" fmla="*/ 8153772 w 8186025"/>
              <a:gd name="connsiteY14" fmla="*/ 2523910 h 4407995"/>
              <a:gd name="connsiteX15" fmla="*/ 8129918 w 8186025"/>
              <a:gd name="connsiteY15" fmla="*/ 3088452 h 4407995"/>
              <a:gd name="connsiteX16" fmla="*/ 7819817 w 8186025"/>
              <a:gd name="connsiteY16" fmla="*/ 3589385 h 4407995"/>
              <a:gd name="connsiteX17" fmla="*/ 7271177 w 8186025"/>
              <a:gd name="connsiteY17" fmla="*/ 3939242 h 4407995"/>
              <a:gd name="connsiteX18" fmla="*/ 5458279 w 8186025"/>
              <a:gd name="connsiteY18" fmla="*/ 4328856 h 4407995"/>
              <a:gd name="connsiteX19" fmla="*/ 2047170 w 8186025"/>
              <a:gd name="connsiteY19" fmla="*/ 4289099 h 4407995"/>
              <a:gd name="connsiteX0" fmla="*/ 2047170 w 8186025"/>
              <a:gd name="connsiteY0" fmla="*/ 4290861 h 4409757"/>
              <a:gd name="connsiteX1" fmla="*/ 218370 w 8186025"/>
              <a:gd name="connsiteY1" fmla="*/ 3137922 h 4409757"/>
              <a:gd name="connsiteX2" fmla="*/ 51392 w 8186025"/>
              <a:gd name="connsiteY2" fmla="*/ 2382548 h 4409757"/>
              <a:gd name="connsiteX3" fmla="*/ 377396 w 8186025"/>
              <a:gd name="connsiteY3" fmla="*/ 1937275 h 4409757"/>
              <a:gd name="connsiteX4" fmla="*/ 949890 w 8186025"/>
              <a:gd name="connsiteY4" fmla="*/ 1428392 h 4409757"/>
              <a:gd name="connsiteX5" fmla="*/ 1498530 w 8186025"/>
              <a:gd name="connsiteY5" fmla="*/ 959265 h 4409757"/>
              <a:gd name="connsiteX6" fmla="*/ 2386260 w 8186025"/>
              <a:gd name="connsiteY6" fmla="*/ 124047 h 4409757"/>
              <a:gd name="connsiteX7" fmla="*/ 2754836 w 8186025"/>
              <a:gd name="connsiteY7" fmla="*/ 6641 h 4409757"/>
              <a:gd name="connsiteX8" fmla="*/ 3139688 w 8186025"/>
              <a:gd name="connsiteY8" fmla="*/ 148190 h 4409757"/>
              <a:gd name="connsiteX9" fmla="*/ 3995239 w 8186025"/>
              <a:gd name="connsiteY9" fmla="*/ 458333 h 4409757"/>
              <a:gd name="connsiteX10" fmla="*/ 5092519 w 8186025"/>
              <a:gd name="connsiteY10" fmla="*/ 975167 h 4409757"/>
              <a:gd name="connsiteX11" fmla="*/ 6285215 w 8186025"/>
              <a:gd name="connsiteY11" fmla="*/ 1476100 h 4409757"/>
              <a:gd name="connsiteX12" fmla="*/ 7366592 w 8186025"/>
              <a:gd name="connsiteY12" fmla="*/ 1937275 h 4409757"/>
              <a:gd name="connsiteX13" fmla="*/ 7788012 w 8186025"/>
              <a:gd name="connsiteY13" fmla="*/ 2183766 h 4409757"/>
              <a:gd name="connsiteX14" fmla="*/ 8153772 w 8186025"/>
              <a:gd name="connsiteY14" fmla="*/ 2525672 h 4409757"/>
              <a:gd name="connsiteX15" fmla="*/ 8129918 w 8186025"/>
              <a:gd name="connsiteY15" fmla="*/ 3090214 h 4409757"/>
              <a:gd name="connsiteX16" fmla="*/ 7819817 w 8186025"/>
              <a:gd name="connsiteY16" fmla="*/ 3591147 h 4409757"/>
              <a:gd name="connsiteX17" fmla="*/ 7271177 w 8186025"/>
              <a:gd name="connsiteY17" fmla="*/ 3941004 h 4409757"/>
              <a:gd name="connsiteX18" fmla="*/ 5458279 w 8186025"/>
              <a:gd name="connsiteY18" fmla="*/ 4330618 h 4409757"/>
              <a:gd name="connsiteX19" fmla="*/ 2047170 w 8186025"/>
              <a:gd name="connsiteY19" fmla="*/ 4290861 h 4409757"/>
              <a:gd name="connsiteX0" fmla="*/ 2047170 w 8186025"/>
              <a:gd name="connsiteY0" fmla="*/ 4290861 h 4409757"/>
              <a:gd name="connsiteX1" fmla="*/ 218370 w 8186025"/>
              <a:gd name="connsiteY1" fmla="*/ 3137922 h 4409757"/>
              <a:gd name="connsiteX2" fmla="*/ 51392 w 8186025"/>
              <a:gd name="connsiteY2" fmla="*/ 2382548 h 4409757"/>
              <a:gd name="connsiteX3" fmla="*/ 377396 w 8186025"/>
              <a:gd name="connsiteY3" fmla="*/ 1937275 h 4409757"/>
              <a:gd name="connsiteX4" fmla="*/ 949890 w 8186025"/>
              <a:gd name="connsiteY4" fmla="*/ 1428392 h 4409757"/>
              <a:gd name="connsiteX5" fmla="*/ 1498530 w 8186025"/>
              <a:gd name="connsiteY5" fmla="*/ 959265 h 4409757"/>
              <a:gd name="connsiteX6" fmla="*/ 2386260 w 8186025"/>
              <a:gd name="connsiteY6" fmla="*/ 124047 h 4409757"/>
              <a:gd name="connsiteX7" fmla="*/ 2754836 w 8186025"/>
              <a:gd name="connsiteY7" fmla="*/ 6641 h 4409757"/>
              <a:gd name="connsiteX8" fmla="*/ 3139688 w 8186025"/>
              <a:gd name="connsiteY8" fmla="*/ 148190 h 4409757"/>
              <a:gd name="connsiteX9" fmla="*/ 4009526 w 8186025"/>
              <a:gd name="connsiteY9" fmla="*/ 525008 h 4409757"/>
              <a:gd name="connsiteX10" fmla="*/ 5092519 w 8186025"/>
              <a:gd name="connsiteY10" fmla="*/ 975167 h 4409757"/>
              <a:gd name="connsiteX11" fmla="*/ 6285215 w 8186025"/>
              <a:gd name="connsiteY11" fmla="*/ 1476100 h 4409757"/>
              <a:gd name="connsiteX12" fmla="*/ 7366592 w 8186025"/>
              <a:gd name="connsiteY12" fmla="*/ 1937275 h 4409757"/>
              <a:gd name="connsiteX13" fmla="*/ 7788012 w 8186025"/>
              <a:gd name="connsiteY13" fmla="*/ 2183766 h 4409757"/>
              <a:gd name="connsiteX14" fmla="*/ 8153772 w 8186025"/>
              <a:gd name="connsiteY14" fmla="*/ 2525672 h 4409757"/>
              <a:gd name="connsiteX15" fmla="*/ 8129918 w 8186025"/>
              <a:gd name="connsiteY15" fmla="*/ 3090214 h 4409757"/>
              <a:gd name="connsiteX16" fmla="*/ 7819817 w 8186025"/>
              <a:gd name="connsiteY16" fmla="*/ 3591147 h 4409757"/>
              <a:gd name="connsiteX17" fmla="*/ 7271177 w 8186025"/>
              <a:gd name="connsiteY17" fmla="*/ 3941004 h 4409757"/>
              <a:gd name="connsiteX18" fmla="*/ 5458279 w 8186025"/>
              <a:gd name="connsiteY18" fmla="*/ 4330618 h 4409757"/>
              <a:gd name="connsiteX19" fmla="*/ 2047170 w 8186025"/>
              <a:gd name="connsiteY19" fmla="*/ 4290861 h 4409757"/>
              <a:gd name="connsiteX0" fmla="*/ 2047170 w 8186025"/>
              <a:gd name="connsiteY0" fmla="*/ 4290861 h 4409757"/>
              <a:gd name="connsiteX1" fmla="*/ 218370 w 8186025"/>
              <a:gd name="connsiteY1" fmla="*/ 3137922 h 4409757"/>
              <a:gd name="connsiteX2" fmla="*/ 51392 w 8186025"/>
              <a:gd name="connsiteY2" fmla="*/ 2382548 h 4409757"/>
              <a:gd name="connsiteX3" fmla="*/ 377396 w 8186025"/>
              <a:gd name="connsiteY3" fmla="*/ 1937275 h 4409757"/>
              <a:gd name="connsiteX4" fmla="*/ 949890 w 8186025"/>
              <a:gd name="connsiteY4" fmla="*/ 1428392 h 4409757"/>
              <a:gd name="connsiteX5" fmla="*/ 1498530 w 8186025"/>
              <a:gd name="connsiteY5" fmla="*/ 959265 h 4409757"/>
              <a:gd name="connsiteX6" fmla="*/ 2386260 w 8186025"/>
              <a:gd name="connsiteY6" fmla="*/ 124047 h 4409757"/>
              <a:gd name="connsiteX7" fmla="*/ 2754836 w 8186025"/>
              <a:gd name="connsiteY7" fmla="*/ 6641 h 4409757"/>
              <a:gd name="connsiteX8" fmla="*/ 3139688 w 8186025"/>
              <a:gd name="connsiteY8" fmla="*/ 148190 h 4409757"/>
              <a:gd name="connsiteX9" fmla="*/ 4009526 w 8186025"/>
              <a:gd name="connsiteY9" fmla="*/ 525008 h 4409757"/>
              <a:gd name="connsiteX10" fmla="*/ 5087757 w 8186025"/>
              <a:gd name="connsiteY10" fmla="*/ 1013267 h 4409757"/>
              <a:gd name="connsiteX11" fmla="*/ 6285215 w 8186025"/>
              <a:gd name="connsiteY11" fmla="*/ 1476100 h 4409757"/>
              <a:gd name="connsiteX12" fmla="*/ 7366592 w 8186025"/>
              <a:gd name="connsiteY12" fmla="*/ 1937275 h 4409757"/>
              <a:gd name="connsiteX13" fmla="*/ 7788012 w 8186025"/>
              <a:gd name="connsiteY13" fmla="*/ 2183766 h 4409757"/>
              <a:gd name="connsiteX14" fmla="*/ 8153772 w 8186025"/>
              <a:gd name="connsiteY14" fmla="*/ 2525672 h 4409757"/>
              <a:gd name="connsiteX15" fmla="*/ 8129918 w 8186025"/>
              <a:gd name="connsiteY15" fmla="*/ 3090214 h 4409757"/>
              <a:gd name="connsiteX16" fmla="*/ 7819817 w 8186025"/>
              <a:gd name="connsiteY16" fmla="*/ 3591147 h 4409757"/>
              <a:gd name="connsiteX17" fmla="*/ 7271177 w 8186025"/>
              <a:gd name="connsiteY17" fmla="*/ 3941004 h 4409757"/>
              <a:gd name="connsiteX18" fmla="*/ 5458279 w 8186025"/>
              <a:gd name="connsiteY18" fmla="*/ 4330618 h 4409757"/>
              <a:gd name="connsiteX19" fmla="*/ 2047170 w 8186025"/>
              <a:gd name="connsiteY19" fmla="*/ 4290861 h 4409757"/>
              <a:gd name="connsiteX0" fmla="*/ 2364268 w 8503123"/>
              <a:gd name="connsiteY0" fmla="*/ 4290861 h 4409757"/>
              <a:gd name="connsiteX1" fmla="*/ 535468 w 8503123"/>
              <a:gd name="connsiteY1" fmla="*/ 3137922 h 4409757"/>
              <a:gd name="connsiteX2" fmla="*/ 2730 w 8503123"/>
              <a:gd name="connsiteY2" fmla="*/ 2382548 h 4409757"/>
              <a:gd name="connsiteX3" fmla="*/ 694494 w 8503123"/>
              <a:gd name="connsiteY3" fmla="*/ 1937275 h 4409757"/>
              <a:gd name="connsiteX4" fmla="*/ 1266988 w 8503123"/>
              <a:gd name="connsiteY4" fmla="*/ 1428392 h 4409757"/>
              <a:gd name="connsiteX5" fmla="*/ 1815628 w 8503123"/>
              <a:gd name="connsiteY5" fmla="*/ 959265 h 4409757"/>
              <a:gd name="connsiteX6" fmla="*/ 2703358 w 8503123"/>
              <a:gd name="connsiteY6" fmla="*/ 124047 h 4409757"/>
              <a:gd name="connsiteX7" fmla="*/ 3071934 w 8503123"/>
              <a:gd name="connsiteY7" fmla="*/ 6641 h 4409757"/>
              <a:gd name="connsiteX8" fmla="*/ 3456786 w 8503123"/>
              <a:gd name="connsiteY8" fmla="*/ 148190 h 4409757"/>
              <a:gd name="connsiteX9" fmla="*/ 4326624 w 8503123"/>
              <a:gd name="connsiteY9" fmla="*/ 525008 h 4409757"/>
              <a:gd name="connsiteX10" fmla="*/ 5404855 w 8503123"/>
              <a:gd name="connsiteY10" fmla="*/ 1013267 h 4409757"/>
              <a:gd name="connsiteX11" fmla="*/ 6602313 w 8503123"/>
              <a:gd name="connsiteY11" fmla="*/ 1476100 h 4409757"/>
              <a:gd name="connsiteX12" fmla="*/ 7683690 w 8503123"/>
              <a:gd name="connsiteY12" fmla="*/ 1937275 h 4409757"/>
              <a:gd name="connsiteX13" fmla="*/ 8105110 w 8503123"/>
              <a:gd name="connsiteY13" fmla="*/ 2183766 h 4409757"/>
              <a:gd name="connsiteX14" fmla="*/ 8470870 w 8503123"/>
              <a:gd name="connsiteY14" fmla="*/ 2525672 h 4409757"/>
              <a:gd name="connsiteX15" fmla="*/ 8447016 w 8503123"/>
              <a:gd name="connsiteY15" fmla="*/ 3090214 h 4409757"/>
              <a:gd name="connsiteX16" fmla="*/ 8136915 w 8503123"/>
              <a:gd name="connsiteY16" fmla="*/ 3591147 h 4409757"/>
              <a:gd name="connsiteX17" fmla="*/ 7588275 w 8503123"/>
              <a:gd name="connsiteY17" fmla="*/ 3941004 h 4409757"/>
              <a:gd name="connsiteX18" fmla="*/ 5775377 w 8503123"/>
              <a:gd name="connsiteY18" fmla="*/ 4330618 h 4409757"/>
              <a:gd name="connsiteX19" fmla="*/ 2364268 w 8503123"/>
              <a:gd name="connsiteY19" fmla="*/ 4290861 h 4409757"/>
              <a:gd name="connsiteX0" fmla="*/ 2404109 w 8542964"/>
              <a:gd name="connsiteY0" fmla="*/ 4290861 h 4409757"/>
              <a:gd name="connsiteX1" fmla="*/ 575309 w 8542964"/>
              <a:gd name="connsiteY1" fmla="*/ 3137922 h 4409757"/>
              <a:gd name="connsiteX2" fmla="*/ 42571 w 8542964"/>
              <a:gd name="connsiteY2" fmla="*/ 2382548 h 4409757"/>
              <a:gd name="connsiteX3" fmla="*/ 176069 w 8542964"/>
              <a:gd name="connsiteY3" fmla="*/ 1755057 h 4409757"/>
              <a:gd name="connsiteX4" fmla="*/ 1306829 w 8542964"/>
              <a:gd name="connsiteY4" fmla="*/ 1428392 h 4409757"/>
              <a:gd name="connsiteX5" fmla="*/ 1855469 w 8542964"/>
              <a:gd name="connsiteY5" fmla="*/ 959265 h 4409757"/>
              <a:gd name="connsiteX6" fmla="*/ 2743199 w 8542964"/>
              <a:gd name="connsiteY6" fmla="*/ 124047 h 4409757"/>
              <a:gd name="connsiteX7" fmla="*/ 3111775 w 8542964"/>
              <a:gd name="connsiteY7" fmla="*/ 6641 h 4409757"/>
              <a:gd name="connsiteX8" fmla="*/ 3496627 w 8542964"/>
              <a:gd name="connsiteY8" fmla="*/ 148190 h 4409757"/>
              <a:gd name="connsiteX9" fmla="*/ 4366465 w 8542964"/>
              <a:gd name="connsiteY9" fmla="*/ 525008 h 4409757"/>
              <a:gd name="connsiteX10" fmla="*/ 5444696 w 8542964"/>
              <a:gd name="connsiteY10" fmla="*/ 1013267 h 4409757"/>
              <a:gd name="connsiteX11" fmla="*/ 6642154 w 8542964"/>
              <a:gd name="connsiteY11" fmla="*/ 1476100 h 4409757"/>
              <a:gd name="connsiteX12" fmla="*/ 7723531 w 8542964"/>
              <a:gd name="connsiteY12" fmla="*/ 1937275 h 4409757"/>
              <a:gd name="connsiteX13" fmla="*/ 8144951 w 8542964"/>
              <a:gd name="connsiteY13" fmla="*/ 2183766 h 4409757"/>
              <a:gd name="connsiteX14" fmla="*/ 8510711 w 8542964"/>
              <a:gd name="connsiteY14" fmla="*/ 2525672 h 4409757"/>
              <a:gd name="connsiteX15" fmla="*/ 8486857 w 8542964"/>
              <a:gd name="connsiteY15" fmla="*/ 3090214 h 4409757"/>
              <a:gd name="connsiteX16" fmla="*/ 8176756 w 8542964"/>
              <a:gd name="connsiteY16" fmla="*/ 3591147 h 4409757"/>
              <a:gd name="connsiteX17" fmla="*/ 7628116 w 8542964"/>
              <a:gd name="connsiteY17" fmla="*/ 3941004 h 4409757"/>
              <a:gd name="connsiteX18" fmla="*/ 5815218 w 8542964"/>
              <a:gd name="connsiteY18" fmla="*/ 4330618 h 4409757"/>
              <a:gd name="connsiteX19" fmla="*/ 2404109 w 8542964"/>
              <a:gd name="connsiteY19" fmla="*/ 4290861 h 4409757"/>
              <a:gd name="connsiteX0" fmla="*/ 2382142 w 8520997"/>
              <a:gd name="connsiteY0" fmla="*/ 4290861 h 4409757"/>
              <a:gd name="connsiteX1" fmla="*/ 553342 w 8520997"/>
              <a:gd name="connsiteY1" fmla="*/ 3137922 h 4409757"/>
              <a:gd name="connsiteX2" fmla="*/ 20604 w 8520997"/>
              <a:gd name="connsiteY2" fmla="*/ 2382548 h 4409757"/>
              <a:gd name="connsiteX3" fmla="*/ 154102 w 8520997"/>
              <a:gd name="connsiteY3" fmla="*/ 1755057 h 4409757"/>
              <a:gd name="connsiteX4" fmla="*/ 572592 w 8520997"/>
              <a:gd name="connsiteY4" fmla="*/ 1100399 h 4409757"/>
              <a:gd name="connsiteX5" fmla="*/ 1833502 w 8520997"/>
              <a:gd name="connsiteY5" fmla="*/ 959265 h 4409757"/>
              <a:gd name="connsiteX6" fmla="*/ 2721232 w 8520997"/>
              <a:gd name="connsiteY6" fmla="*/ 124047 h 4409757"/>
              <a:gd name="connsiteX7" fmla="*/ 3089808 w 8520997"/>
              <a:gd name="connsiteY7" fmla="*/ 6641 h 4409757"/>
              <a:gd name="connsiteX8" fmla="*/ 3474660 w 8520997"/>
              <a:gd name="connsiteY8" fmla="*/ 148190 h 4409757"/>
              <a:gd name="connsiteX9" fmla="*/ 4344498 w 8520997"/>
              <a:gd name="connsiteY9" fmla="*/ 525008 h 4409757"/>
              <a:gd name="connsiteX10" fmla="*/ 5422729 w 8520997"/>
              <a:gd name="connsiteY10" fmla="*/ 1013267 h 4409757"/>
              <a:gd name="connsiteX11" fmla="*/ 6620187 w 8520997"/>
              <a:gd name="connsiteY11" fmla="*/ 1476100 h 4409757"/>
              <a:gd name="connsiteX12" fmla="*/ 7701564 w 8520997"/>
              <a:gd name="connsiteY12" fmla="*/ 1937275 h 4409757"/>
              <a:gd name="connsiteX13" fmla="*/ 8122984 w 8520997"/>
              <a:gd name="connsiteY13" fmla="*/ 2183766 h 4409757"/>
              <a:gd name="connsiteX14" fmla="*/ 8488744 w 8520997"/>
              <a:gd name="connsiteY14" fmla="*/ 2525672 h 4409757"/>
              <a:gd name="connsiteX15" fmla="*/ 8464890 w 8520997"/>
              <a:gd name="connsiteY15" fmla="*/ 3090214 h 4409757"/>
              <a:gd name="connsiteX16" fmla="*/ 8154789 w 8520997"/>
              <a:gd name="connsiteY16" fmla="*/ 3591147 h 4409757"/>
              <a:gd name="connsiteX17" fmla="*/ 7606149 w 8520997"/>
              <a:gd name="connsiteY17" fmla="*/ 3941004 h 4409757"/>
              <a:gd name="connsiteX18" fmla="*/ 5793251 w 8520997"/>
              <a:gd name="connsiteY18" fmla="*/ 4330618 h 4409757"/>
              <a:gd name="connsiteX19" fmla="*/ 2382142 w 8520997"/>
              <a:gd name="connsiteY19" fmla="*/ 4290861 h 4409757"/>
              <a:gd name="connsiteX0" fmla="*/ 2382142 w 8520997"/>
              <a:gd name="connsiteY0" fmla="*/ 4284526 h 4403422"/>
              <a:gd name="connsiteX1" fmla="*/ 553342 w 8520997"/>
              <a:gd name="connsiteY1" fmla="*/ 3131587 h 4403422"/>
              <a:gd name="connsiteX2" fmla="*/ 20604 w 8520997"/>
              <a:gd name="connsiteY2" fmla="*/ 2376213 h 4403422"/>
              <a:gd name="connsiteX3" fmla="*/ 154102 w 8520997"/>
              <a:gd name="connsiteY3" fmla="*/ 1748722 h 4403422"/>
              <a:gd name="connsiteX4" fmla="*/ 572592 w 8520997"/>
              <a:gd name="connsiteY4" fmla="*/ 1094064 h 4403422"/>
              <a:gd name="connsiteX5" fmla="*/ 688096 w 8520997"/>
              <a:gd name="connsiteY5" fmla="*/ 515606 h 4403422"/>
              <a:gd name="connsiteX6" fmla="*/ 2721232 w 8520997"/>
              <a:gd name="connsiteY6" fmla="*/ 117712 h 4403422"/>
              <a:gd name="connsiteX7" fmla="*/ 3089808 w 8520997"/>
              <a:gd name="connsiteY7" fmla="*/ 306 h 4403422"/>
              <a:gd name="connsiteX8" fmla="*/ 3474660 w 8520997"/>
              <a:gd name="connsiteY8" fmla="*/ 141855 h 4403422"/>
              <a:gd name="connsiteX9" fmla="*/ 4344498 w 8520997"/>
              <a:gd name="connsiteY9" fmla="*/ 518673 h 4403422"/>
              <a:gd name="connsiteX10" fmla="*/ 5422729 w 8520997"/>
              <a:gd name="connsiteY10" fmla="*/ 1006932 h 4403422"/>
              <a:gd name="connsiteX11" fmla="*/ 6620187 w 8520997"/>
              <a:gd name="connsiteY11" fmla="*/ 1469765 h 4403422"/>
              <a:gd name="connsiteX12" fmla="*/ 7701564 w 8520997"/>
              <a:gd name="connsiteY12" fmla="*/ 1930940 h 4403422"/>
              <a:gd name="connsiteX13" fmla="*/ 8122984 w 8520997"/>
              <a:gd name="connsiteY13" fmla="*/ 2177431 h 4403422"/>
              <a:gd name="connsiteX14" fmla="*/ 8488744 w 8520997"/>
              <a:gd name="connsiteY14" fmla="*/ 2519337 h 4403422"/>
              <a:gd name="connsiteX15" fmla="*/ 8464890 w 8520997"/>
              <a:gd name="connsiteY15" fmla="*/ 3083879 h 4403422"/>
              <a:gd name="connsiteX16" fmla="*/ 8154789 w 8520997"/>
              <a:gd name="connsiteY16" fmla="*/ 3584812 h 4403422"/>
              <a:gd name="connsiteX17" fmla="*/ 7606149 w 8520997"/>
              <a:gd name="connsiteY17" fmla="*/ 3934669 h 4403422"/>
              <a:gd name="connsiteX18" fmla="*/ 5793251 w 8520997"/>
              <a:gd name="connsiteY18" fmla="*/ 4324283 h 4403422"/>
              <a:gd name="connsiteX19" fmla="*/ 2382142 w 8520997"/>
              <a:gd name="connsiteY19" fmla="*/ 4284526 h 4403422"/>
              <a:gd name="connsiteX0" fmla="*/ 2382142 w 8520997"/>
              <a:gd name="connsiteY0" fmla="*/ 4284274 h 4403170"/>
              <a:gd name="connsiteX1" fmla="*/ 553342 w 8520997"/>
              <a:gd name="connsiteY1" fmla="*/ 3131335 h 4403170"/>
              <a:gd name="connsiteX2" fmla="*/ 20604 w 8520997"/>
              <a:gd name="connsiteY2" fmla="*/ 2375961 h 4403170"/>
              <a:gd name="connsiteX3" fmla="*/ 154102 w 8520997"/>
              <a:gd name="connsiteY3" fmla="*/ 1748470 h 4403170"/>
              <a:gd name="connsiteX4" fmla="*/ 572592 w 8520997"/>
              <a:gd name="connsiteY4" fmla="*/ 1093812 h 4403170"/>
              <a:gd name="connsiteX5" fmla="*/ 688096 w 8520997"/>
              <a:gd name="connsiteY5" fmla="*/ 515354 h 4403170"/>
              <a:gd name="connsiteX6" fmla="*/ 1248567 w 8520997"/>
              <a:gd name="connsiteY6" fmla="*/ 153904 h 4403170"/>
              <a:gd name="connsiteX7" fmla="*/ 3089808 w 8520997"/>
              <a:gd name="connsiteY7" fmla="*/ 54 h 4403170"/>
              <a:gd name="connsiteX8" fmla="*/ 3474660 w 8520997"/>
              <a:gd name="connsiteY8" fmla="*/ 141603 h 4403170"/>
              <a:gd name="connsiteX9" fmla="*/ 4344498 w 8520997"/>
              <a:gd name="connsiteY9" fmla="*/ 518421 h 4403170"/>
              <a:gd name="connsiteX10" fmla="*/ 5422729 w 8520997"/>
              <a:gd name="connsiteY10" fmla="*/ 1006680 h 4403170"/>
              <a:gd name="connsiteX11" fmla="*/ 6620187 w 8520997"/>
              <a:gd name="connsiteY11" fmla="*/ 1469513 h 4403170"/>
              <a:gd name="connsiteX12" fmla="*/ 7701564 w 8520997"/>
              <a:gd name="connsiteY12" fmla="*/ 1930688 h 4403170"/>
              <a:gd name="connsiteX13" fmla="*/ 8122984 w 8520997"/>
              <a:gd name="connsiteY13" fmla="*/ 2177179 h 4403170"/>
              <a:gd name="connsiteX14" fmla="*/ 8488744 w 8520997"/>
              <a:gd name="connsiteY14" fmla="*/ 2519085 h 4403170"/>
              <a:gd name="connsiteX15" fmla="*/ 8464890 w 8520997"/>
              <a:gd name="connsiteY15" fmla="*/ 3083627 h 4403170"/>
              <a:gd name="connsiteX16" fmla="*/ 8154789 w 8520997"/>
              <a:gd name="connsiteY16" fmla="*/ 3584560 h 4403170"/>
              <a:gd name="connsiteX17" fmla="*/ 7606149 w 8520997"/>
              <a:gd name="connsiteY17" fmla="*/ 3934417 h 4403170"/>
              <a:gd name="connsiteX18" fmla="*/ 5793251 w 8520997"/>
              <a:gd name="connsiteY18" fmla="*/ 4324031 h 4403170"/>
              <a:gd name="connsiteX19" fmla="*/ 2382142 w 8520997"/>
              <a:gd name="connsiteY19" fmla="*/ 4284274 h 4403170"/>
              <a:gd name="connsiteX0" fmla="*/ 2382142 w 8520997"/>
              <a:gd name="connsiteY0" fmla="*/ 4212123 h 4331019"/>
              <a:gd name="connsiteX1" fmla="*/ 553342 w 8520997"/>
              <a:gd name="connsiteY1" fmla="*/ 3059184 h 4331019"/>
              <a:gd name="connsiteX2" fmla="*/ 20604 w 8520997"/>
              <a:gd name="connsiteY2" fmla="*/ 2303810 h 4331019"/>
              <a:gd name="connsiteX3" fmla="*/ 154102 w 8520997"/>
              <a:gd name="connsiteY3" fmla="*/ 1676319 h 4331019"/>
              <a:gd name="connsiteX4" fmla="*/ 572592 w 8520997"/>
              <a:gd name="connsiteY4" fmla="*/ 1021661 h 4331019"/>
              <a:gd name="connsiteX5" fmla="*/ 688096 w 8520997"/>
              <a:gd name="connsiteY5" fmla="*/ 443203 h 4331019"/>
              <a:gd name="connsiteX6" fmla="*/ 1248567 w 8520997"/>
              <a:gd name="connsiteY6" fmla="*/ 81753 h 4331019"/>
              <a:gd name="connsiteX7" fmla="*/ 1646018 w 8520997"/>
              <a:gd name="connsiteY7" fmla="*/ 790 h 4331019"/>
              <a:gd name="connsiteX8" fmla="*/ 3474660 w 8520997"/>
              <a:gd name="connsiteY8" fmla="*/ 69452 h 4331019"/>
              <a:gd name="connsiteX9" fmla="*/ 4344498 w 8520997"/>
              <a:gd name="connsiteY9" fmla="*/ 446270 h 4331019"/>
              <a:gd name="connsiteX10" fmla="*/ 5422729 w 8520997"/>
              <a:gd name="connsiteY10" fmla="*/ 934529 h 4331019"/>
              <a:gd name="connsiteX11" fmla="*/ 6620187 w 8520997"/>
              <a:gd name="connsiteY11" fmla="*/ 1397362 h 4331019"/>
              <a:gd name="connsiteX12" fmla="*/ 7701564 w 8520997"/>
              <a:gd name="connsiteY12" fmla="*/ 1858537 h 4331019"/>
              <a:gd name="connsiteX13" fmla="*/ 8122984 w 8520997"/>
              <a:gd name="connsiteY13" fmla="*/ 2105028 h 4331019"/>
              <a:gd name="connsiteX14" fmla="*/ 8488744 w 8520997"/>
              <a:gd name="connsiteY14" fmla="*/ 2446934 h 4331019"/>
              <a:gd name="connsiteX15" fmla="*/ 8464890 w 8520997"/>
              <a:gd name="connsiteY15" fmla="*/ 3011476 h 4331019"/>
              <a:gd name="connsiteX16" fmla="*/ 8154789 w 8520997"/>
              <a:gd name="connsiteY16" fmla="*/ 3512409 h 4331019"/>
              <a:gd name="connsiteX17" fmla="*/ 7606149 w 8520997"/>
              <a:gd name="connsiteY17" fmla="*/ 3862266 h 4331019"/>
              <a:gd name="connsiteX18" fmla="*/ 5793251 w 8520997"/>
              <a:gd name="connsiteY18" fmla="*/ 4251880 h 4331019"/>
              <a:gd name="connsiteX19" fmla="*/ 2382142 w 8520997"/>
              <a:gd name="connsiteY19" fmla="*/ 4212123 h 4331019"/>
              <a:gd name="connsiteX0" fmla="*/ 2382142 w 8520997"/>
              <a:gd name="connsiteY0" fmla="*/ 4215759 h 4334655"/>
              <a:gd name="connsiteX1" fmla="*/ 553342 w 8520997"/>
              <a:gd name="connsiteY1" fmla="*/ 3062820 h 4334655"/>
              <a:gd name="connsiteX2" fmla="*/ 20604 w 8520997"/>
              <a:gd name="connsiteY2" fmla="*/ 2307446 h 4334655"/>
              <a:gd name="connsiteX3" fmla="*/ 154102 w 8520997"/>
              <a:gd name="connsiteY3" fmla="*/ 1679955 h 4334655"/>
              <a:gd name="connsiteX4" fmla="*/ 572592 w 8520997"/>
              <a:gd name="connsiteY4" fmla="*/ 1025297 h 4334655"/>
              <a:gd name="connsiteX5" fmla="*/ 688096 w 8520997"/>
              <a:gd name="connsiteY5" fmla="*/ 446839 h 4334655"/>
              <a:gd name="connsiteX6" fmla="*/ 873182 w 8520997"/>
              <a:gd name="connsiteY6" fmla="*/ 140054 h 4334655"/>
              <a:gd name="connsiteX7" fmla="*/ 1646018 w 8520997"/>
              <a:gd name="connsiteY7" fmla="*/ 4426 h 4334655"/>
              <a:gd name="connsiteX8" fmla="*/ 3474660 w 8520997"/>
              <a:gd name="connsiteY8" fmla="*/ 73088 h 4334655"/>
              <a:gd name="connsiteX9" fmla="*/ 4344498 w 8520997"/>
              <a:gd name="connsiteY9" fmla="*/ 449906 h 4334655"/>
              <a:gd name="connsiteX10" fmla="*/ 5422729 w 8520997"/>
              <a:gd name="connsiteY10" fmla="*/ 938165 h 4334655"/>
              <a:gd name="connsiteX11" fmla="*/ 6620187 w 8520997"/>
              <a:gd name="connsiteY11" fmla="*/ 1400998 h 4334655"/>
              <a:gd name="connsiteX12" fmla="*/ 7701564 w 8520997"/>
              <a:gd name="connsiteY12" fmla="*/ 1862173 h 4334655"/>
              <a:gd name="connsiteX13" fmla="*/ 8122984 w 8520997"/>
              <a:gd name="connsiteY13" fmla="*/ 2108664 h 4334655"/>
              <a:gd name="connsiteX14" fmla="*/ 8488744 w 8520997"/>
              <a:gd name="connsiteY14" fmla="*/ 2450570 h 4334655"/>
              <a:gd name="connsiteX15" fmla="*/ 8464890 w 8520997"/>
              <a:gd name="connsiteY15" fmla="*/ 3015112 h 4334655"/>
              <a:gd name="connsiteX16" fmla="*/ 8154789 w 8520997"/>
              <a:gd name="connsiteY16" fmla="*/ 3516045 h 4334655"/>
              <a:gd name="connsiteX17" fmla="*/ 7606149 w 8520997"/>
              <a:gd name="connsiteY17" fmla="*/ 3865902 h 4334655"/>
              <a:gd name="connsiteX18" fmla="*/ 5793251 w 8520997"/>
              <a:gd name="connsiteY18" fmla="*/ 4255516 h 4334655"/>
              <a:gd name="connsiteX19" fmla="*/ 2382142 w 8520997"/>
              <a:gd name="connsiteY19" fmla="*/ 4215759 h 4334655"/>
              <a:gd name="connsiteX0" fmla="*/ 2382142 w 8520997"/>
              <a:gd name="connsiteY0" fmla="*/ 4530550 h 4649446"/>
              <a:gd name="connsiteX1" fmla="*/ 553342 w 8520997"/>
              <a:gd name="connsiteY1" fmla="*/ 3377611 h 4649446"/>
              <a:gd name="connsiteX2" fmla="*/ 20604 w 8520997"/>
              <a:gd name="connsiteY2" fmla="*/ 2622237 h 4649446"/>
              <a:gd name="connsiteX3" fmla="*/ 154102 w 8520997"/>
              <a:gd name="connsiteY3" fmla="*/ 1994746 h 4649446"/>
              <a:gd name="connsiteX4" fmla="*/ 572592 w 8520997"/>
              <a:gd name="connsiteY4" fmla="*/ 1340088 h 4649446"/>
              <a:gd name="connsiteX5" fmla="*/ 688096 w 8520997"/>
              <a:gd name="connsiteY5" fmla="*/ 761630 h 4649446"/>
              <a:gd name="connsiteX6" fmla="*/ 873182 w 8520997"/>
              <a:gd name="connsiteY6" fmla="*/ 454845 h 4649446"/>
              <a:gd name="connsiteX7" fmla="*/ 1126253 w 8520997"/>
              <a:gd name="connsiteY7" fmla="*/ 334 h 4649446"/>
              <a:gd name="connsiteX8" fmla="*/ 3474660 w 8520997"/>
              <a:gd name="connsiteY8" fmla="*/ 387879 h 4649446"/>
              <a:gd name="connsiteX9" fmla="*/ 4344498 w 8520997"/>
              <a:gd name="connsiteY9" fmla="*/ 764697 h 4649446"/>
              <a:gd name="connsiteX10" fmla="*/ 5422729 w 8520997"/>
              <a:gd name="connsiteY10" fmla="*/ 1252956 h 4649446"/>
              <a:gd name="connsiteX11" fmla="*/ 6620187 w 8520997"/>
              <a:gd name="connsiteY11" fmla="*/ 1715789 h 4649446"/>
              <a:gd name="connsiteX12" fmla="*/ 7701564 w 8520997"/>
              <a:gd name="connsiteY12" fmla="*/ 2176964 h 4649446"/>
              <a:gd name="connsiteX13" fmla="*/ 8122984 w 8520997"/>
              <a:gd name="connsiteY13" fmla="*/ 2423455 h 4649446"/>
              <a:gd name="connsiteX14" fmla="*/ 8488744 w 8520997"/>
              <a:gd name="connsiteY14" fmla="*/ 2765361 h 4649446"/>
              <a:gd name="connsiteX15" fmla="*/ 8464890 w 8520997"/>
              <a:gd name="connsiteY15" fmla="*/ 3329903 h 4649446"/>
              <a:gd name="connsiteX16" fmla="*/ 8154789 w 8520997"/>
              <a:gd name="connsiteY16" fmla="*/ 3830836 h 4649446"/>
              <a:gd name="connsiteX17" fmla="*/ 7606149 w 8520997"/>
              <a:gd name="connsiteY17" fmla="*/ 4180693 h 4649446"/>
              <a:gd name="connsiteX18" fmla="*/ 5793251 w 8520997"/>
              <a:gd name="connsiteY18" fmla="*/ 4570307 h 4649446"/>
              <a:gd name="connsiteX19" fmla="*/ 2382142 w 8520997"/>
              <a:gd name="connsiteY19" fmla="*/ 4530550 h 4649446"/>
              <a:gd name="connsiteX0" fmla="*/ 2382142 w 8520997"/>
              <a:gd name="connsiteY0" fmla="*/ 4531813 h 4650709"/>
              <a:gd name="connsiteX1" fmla="*/ 553342 w 8520997"/>
              <a:gd name="connsiteY1" fmla="*/ 3378874 h 4650709"/>
              <a:gd name="connsiteX2" fmla="*/ 20604 w 8520997"/>
              <a:gd name="connsiteY2" fmla="*/ 2623500 h 4650709"/>
              <a:gd name="connsiteX3" fmla="*/ 154102 w 8520997"/>
              <a:gd name="connsiteY3" fmla="*/ 1996009 h 4650709"/>
              <a:gd name="connsiteX4" fmla="*/ 572592 w 8520997"/>
              <a:gd name="connsiteY4" fmla="*/ 1341351 h 4650709"/>
              <a:gd name="connsiteX5" fmla="*/ 688096 w 8520997"/>
              <a:gd name="connsiteY5" fmla="*/ 762893 h 4650709"/>
              <a:gd name="connsiteX6" fmla="*/ 873182 w 8520997"/>
              <a:gd name="connsiteY6" fmla="*/ 456108 h 4650709"/>
              <a:gd name="connsiteX7" fmla="*/ 1126253 w 8520997"/>
              <a:gd name="connsiteY7" fmla="*/ 1597 h 4650709"/>
              <a:gd name="connsiteX8" fmla="*/ 3503536 w 8520997"/>
              <a:gd name="connsiteY8" fmla="*/ 626027 h 4650709"/>
              <a:gd name="connsiteX9" fmla="*/ 4344498 w 8520997"/>
              <a:gd name="connsiteY9" fmla="*/ 765960 h 4650709"/>
              <a:gd name="connsiteX10" fmla="*/ 5422729 w 8520997"/>
              <a:gd name="connsiteY10" fmla="*/ 1254219 h 4650709"/>
              <a:gd name="connsiteX11" fmla="*/ 6620187 w 8520997"/>
              <a:gd name="connsiteY11" fmla="*/ 1717052 h 4650709"/>
              <a:gd name="connsiteX12" fmla="*/ 7701564 w 8520997"/>
              <a:gd name="connsiteY12" fmla="*/ 2178227 h 4650709"/>
              <a:gd name="connsiteX13" fmla="*/ 8122984 w 8520997"/>
              <a:gd name="connsiteY13" fmla="*/ 2424718 h 4650709"/>
              <a:gd name="connsiteX14" fmla="*/ 8488744 w 8520997"/>
              <a:gd name="connsiteY14" fmla="*/ 2766624 h 4650709"/>
              <a:gd name="connsiteX15" fmla="*/ 8464890 w 8520997"/>
              <a:gd name="connsiteY15" fmla="*/ 3331166 h 4650709"/>
              <a:gd name="connsiteX16" fmla="*/ 8154789 w 8520997"/>
              <a:gd name="connsiteY16" fmla="*/ 3832099 h 4650709"/>
              <a:gd name="connsiteX17" fmla="*/ 7606149 w 8520997"/>
              <a:gd name="connsiteY17" fmla="*/ 4181956 h 4650709"/>
              <a:gd name="connsiteX18" fmla="*/ 5793251 w 8520997"/>
              <a:gd name="connsiteY18" fmla="*/ 4571570 h 4650709"/>
              <a:gd name="connsiteX19" fmla="*/ 2382142 w 8520997"/>
              <a:gd name="connsiteY19" fmla="*/ 4531813 h 4650709"/>
              <a:gd name="connsiteX0" fmla="*/ 2382142 w 8520997"/>
              <a:gd name="connsiteY0" fmla="*/ 4531813 h 4650709"/>
              <a:gd name="connsiteX1" fmla="*/ 553342 w 8520997"/>
              <a:gd name="connsiteY1" fmla="*/ 3378874 h 4650709"/>
              <a:gd name="connsiteX2" fmla="*/ 20604 w 8520997"/>
              <a:gd name="connsiteY2" fmla="*/ 2623500 h 4650709"/>
              <a:gd name="connsiteX3" fmla="*/ 154102 w 8520997"/>
              <a:gd name="connsiteY3" fmla="*/ 1996009 h 4650709"/>
              <a:gd name="connsiteX4" fmla="*/ 572592 w 8520997"/>
              <a:gd name="connsiteY4" fmla="*/ 1341351 h 4650709"/>
              <a:gd name="connsiteX5" fmla="*/ 688096 w 8520997"/>
              <a:gd name="connsiteY5" fmla="*/ 762893 h 4650709"/>
              <a:gd name="connsiteX6" fmla="*/ 873182 w 8520997"/>
              <a:gd name="connsiteY6" fmla="*/ 456108 h 4650709"/>
              <a:gd name="connsiteX7" fmla="*/ 1126253 w 8520997"/>
              <a:gd name="connsiteY7" fmla="*/ 1597 h 4650709"/>
              <a:gd name="connsiteX8" fmla="*/ 3503536 w 8520997"/>
              <a:gd name="connsiteY8" fmla="*/ 626027 h 4650709"/>
              <a:gd name="connsiteX9" fmla="*/ 4450376 w 8520997"/>
              <a:gd name="connsiteY9" fmla="*/ 1230617 h 4650709"/>
              <a:gd name="connsiteX10" fmla="*/ 5422729 w 8520997"/>
              <a:gd name="connsiteY10" fmla="*/ 1254219 h 4650709"/>
              <a:gd name="connsiteX11" fmla="*/ 6620187 w 8520997"/>
              <a:gd name="connsiteY11" fmla="*/ 1717052 h 4650709"/>
              <a:gd name="connsiteX12" fmla="*/ 7701564 w 8520997"/>
              <a:gd name="connsiteY12" fmla="*/ 2178227 h 4650709"/>
              <a:gd name="connsiteX13" fmla="*/ 8122984 w 8520997"/>
              <a:gd name="connsiteY13" fmla="*/ 2424718 h 4650709"/>
              <a:gd name="connsiteX14" fmla="*/ 8488744 w 8520997"/>
              <a:gd name="connsiteY14" fmla="*/ 2766624 h 4650709"/>
              <a:gd name="connsiteX15" fmla="*/ 8464890 w 8520997"/>
              <a:gd name="connsiteY15" fmla="*/ 3331166 h 4650709"/>
              <a:gd name="connsiteX16" fmla="*/ 8154789 w 8520997"/>
              <a:gd name="connsiteY16" fmla="*/ 3832099 h 4650709"/>
              <a:gd name="connsiteX17" fmla="*/ 7606149 w 8520997"/>
              <a:gd name="connsiteY17" fmla="*/ 4181956 h 4650709"/>
              <a:gd name="connsiteX18" fmla="*/ 5793251 w 8520997"/>
              <a:gd name="connsiteY18" fmla="*/ 4571570 h 4650709"/>
              <a:gd name="connsiteX19" fmla="*/ 2382142 w 8520997"/>
              <a:gd name="connsiteY19" fmla="*/ 4531813 h 4650709"/>
              <a:gd name="connsiteX0" fmla="*/ 2382142 w 8520997"/>
              <a:gd name="connsiteY0" fmla="*/ 4531813 h 4650709"/>
              <a:gd name="connsiteX1" fmla="*/ 553342 w 8520997"/>
              <a:gd name="connsiteY1" fmla="*/ 3378874 h 4650709"/>
              <a:gd name="connsiteX2" fmla="*/ 20604 w 8520997"/>
              <a:gd name="connsiteY2" fmla="*/ 2623500 h 4650709"/>
              <a:gd name="connsiteX3" fmla="*/ 154102 w 8520997"/>
              <a:gd name="connsiteY3" fmla="*/ 1996009 h 4650709"/>
              <a:gd name="connsiteX4" fmla="*/ 572592 w 8520997"/>
              <a:gd name="connsiteY4" fmla="*/ 1341351 h 4650709"/>
              <a:gd name="connsiteX5" fmla="*/ 688096 w 8520997"/>
              <a:gd name="connsiteY5" fmla="*/ 762893 h 4650709"/>
              <a:gd name="connsiteX6" fmla="*/ 873182 w 8520997"/>
              <a:gd name="connsiteY6" fmla="*/ 456108 h 4650709"/>
              <a:gd name="connsiteX7" fmla="*/ 1126253 w 8520997"/>
              <a:gd name="connsiteY7" fmla="*/ 1597 h 4650709"/>
              <a:gd name="connsiteX8" fmla="*/ 3503536 w 8520997"/>
              <a:gd name="connsiteY8" fmla="*/ 626027 h 4650709"/>
              <a:gd name="connsiteX9" fmla="*/ 4450376 w 8520997"/>
              <a:gd name="connsiteY9" fmla="*/ 1230617 h 4650709"/>
              <a:gd name="connsiteX10" fmla="*/ 5644110 w 8520997"/>
              <a:gd name="connsiteY10" fmla="*/ 1518436 h 4650709"/>
              <a:gd name="connsiteX11" fmla="*/ 6620187 w 8520997"/>
              <a:gd name="connsiteY11" fmla="*/ 1717052 h 4650709"/>
              <a:gd name="connsiteX12" fmla="*/ 7701564 w 8520997"/>
              <a:gd name="connsiteY12" fmla="*/ 2178227 h 4650709"/>
              <a:gd name="connsiteX13" fmla="*/ 8122984 w 8520997"/>
              <a:gd name="connsiteY13" fmla="*/ 2424718 h 4650709"/>
              <a:gd name="connsiteX14" fmla="*/ 8488744 w 8520997"/>
              <a:gd name="connsiteY14" fmla="*/ 2766624 h 4650709"/>
              <a:gd name="connsiteX15" fmla="*/ 8464890 w 8520997"/>
              <a:gd name="connsiteY15" fmla="*/ 3331166 h 4650709"/>
              <a:gd name="connsiteX16" fmla="*/ 8154789 w 8520997"/>
              <a:gd name="connsiteY16" fmla="*/ 3832099 h 4650709"/>
              <a:gd name="connsiteX17" fmla="*/ 7606149 w 8520997"/>
              <a:gd name="connsiteY17" fmla="*/ 4181956 h 4650709"/>
              <a:gd name="connsiteX18" fmla="*/ 5793251 w 8520997"/>
              <a:gd name="connsiteY18" fmla="*/ 4571570 h 4650709"/>
              <a:gd name="connsiteX19" fmla="*/ 2382142 w 8520997"/>
              <a:gd name="connsiteY19" fmla="*/ 4531813 h 4650709"/>
              <a:gd name="connsiteX0" fmla="*/ 2382142 w 8520997"/>
              <a:gd name="connsiteY0" fmla="*/ 4532698 h 4651594"/>
              <a:gd name="connsiteX1" fmla="*/ 553342 w 8520997"/>
              <a:gd name="connsiteY1" fmla="*/ 3379759 h 4651594"/>
              <a:gd name="connsiteX2" fmla="*/ 20604 w 8520997"/>
              <a:gd name="connsiteY2" fmla="*/ 2624385 h 4651594"/>
              <a:gd name="connsiteX3" fmla="*/ 154102 w 8520997"/>
              <a:gd name="connsiteY3" fmla="*/ 1996894 h 4651594"/>
              <a:gd name="connsiteX4" fmla="*/ 572592 w 8520997"/>
              <a:gd name="connsiteY4" fmla="*/ 1342236 h 4651594"/>
              <a:gd name="connsiteX5" fmla="*/ 688096 w 8520997"/>
              <a:gd name="connsiteY5" fmla="*/ 763778 h 4651594"/>
              <a:gd name="connsiteX6" fmla="*/ 873182 w 8520997"/>
              <a:gd name="connsiteY6" fmla="*/ 456993 h 4651594"/>
              <a:gd name="connsiteX7" fmla="*/ 1126253 w 8520997"/>
              <a:gd name="connsiteY7" fmla="*/ 2482 h 4651594"/>
              <a:gd name="connsiteX8" fmla="*/ 3051149 w 8520997"/>
              <a:gd name="connsiteY8" fmla="*/ 672467 h 4651594"/>
              <a:gd name="connsiteX9" fmla="*/ 4450376 w 8520997"/>
              <a:gd name="connsiteY9" fmla="*/ 1231502 h 4651594"/>
              <a:gd name="connsiteX10" fmla="*/ 5644110 w 8520997"/>
              <a:gd name="connsiteY10" fmla="*/ 1519321 h 4651594"/>
              <a:gd name="connsiteX11" fmla="*/ 6620187 w 8520997"/>
              <a:gd name="connsiteY11" fmla="*/ 1717937 h 4651594"/>
              <a:gd name="connsiteX12" fmla="*/ 7701564 w 8520997"/>
              <a:gd name="connsiteY12" fmla="*/ 2179112 h 4651594"/>
              <a:gd name="connsiteX13" fmla="*/ 8122984 w 8520997"/>
              <a:gd name="connsiteY13" fmla="*/ 2425603 h 4651594"/>
              <a:gd name="connsiteX14" fmla="*/ 8488744 w 8520997"/>
              <a:gd name="connsiteY14" fmla="*/ 2767509 h 4651594"/>
              <a:gd name="connsiteX15" fmla="*/ 8464890 w 8520997"/>
              <a:gd name="connsiteY15" fmla="*/ 3332051 h 4651594"/>
              <a:gd name="connsiteX16" fmla="*/ 8154789 w 8520997"/>
              <a:gd name="connsiteY16" fmla="*/ 3832984 h 4651594"/>
              <a:gd name="connsiteX17" fmla="*/ 7606149 w 8520997"/>
              <a:gd name="connsiteY17" fmla="*/ 4182841 h 4651594"/>
              <a:gd name="connsiteX18" fmla="*/ 5793251 w 8520997"/>
              <a:gd name="connsiteY18" fmla="*/ 4572455 h 4651594"/>
              <a:gd name="connsiteX19" fmla="*/ 2382142 w 8520997"/>
              <a:gd name="connsiteY19" fmla="*/ 4532698 h 4651594"/>
              <a:gd name="connsiteX0" fmla="*/ 2382142 w 8520997"/>
              <a:gd name="connsiteY0" fmla="*/ 4532698 h 4651594"/>
              <a:gd name="connsiteX1" fmla="*/ 553342 w 8520997"/>
              <a:gd name="connsiteY1" fmla="*/ 3379759 h 4651594"/>
              <a:gd name="connsiteX2" fmla="*/ 20604 w 8520997"/>
              <a:gd name="connsiteY2" fmla="*/ 2624385 h 4651594"/>
              <a:gd name="connsiteX3" fmla="*/ 154102 w 8520997"/>
              <a:gd name="connsiteY3" fmla="*/ 1996894 h 4651594"/>
              <a:gd name="connsiteX4" fmla="*/ 572592 w 8520997"/>
              <a:gd name="connsiteY4" fmla="*/ 1342236 h 4651594"/>
              <a:gd name="connsiteX5" fmla="*/ 688096 w 8520997"/>
              <a:gd name="connsiteY5" fmla="*/ 763778 h 4651594"/>
              <a:gd name="connsiteX6" fmla="*/ 873182 w 8520997"/>
              <a:gd name="connsiteY6" fmla="*/ 456993 h 4651594"/>
              <a:gd name="connsiteX7" fmla="*/ 1126253 w 8520997"/>
              <a:gd name="connsiteY7" fmla="*/ 2482 h 4651594"/>
              <a:gd name="connsiteX8" fmla="*/ 3051149 w 8520997"/>
              <a:gd name="connsiteY8" fmla="*/ 672467 h 4651594"/>
              <a:gd name="connsiteX9" fmla="*/ 4464329 w 8520997"/>
              <a:gd name="connsiteY9" fmla="*/ 1179759 h 4651594"/>
              <a:gd name="connsiteX10" fmla="*/ 4450376 w 8520997"/>
              <a:gd name="connsiteY10" fmla="*/ 1231502 h 4651594"/>
              <a:gd name="connsiteX11" fmla="*/ 5644110 w 8520997"/>
              <a:gd name="connsiteY11" fmla="*/ 1519321 h 4651594"/>
              <a:gd name="connsiteX12" fmla="*/ 6620187 w 8520997"/>
              <a:gd name="connsiteY12" fmla="*/ 1717937 h 4651594"/>
              <a:gd name="connsiteX13" fmla="*/ 7701564 w 8520997"/>
              <a:gd name="connsiteY13" fmla="*/ 2179112 h 4651594"/>
              <a:gd name="connsiteX14" fmla="*/ 8122984 w 8520997"/>
              <a:gd name="connsiteY14" fmla="*/ 2425603 h 4651594"/>
              <a:gd name="connsiteX15" fmla="*/ 8488744 w 8520997"/>
              <a:gd name="connsiteY15" fmla="*/ 2767509 h 4651594"/>
              <a:gd name="connsiteX16" fmla="*/ 8464890 w 8520997"/>
              <a:gd name="connsiteY16" fmla="*/ 3332051 h 4651594"/>
              <a:gd name="connsiteX17" fmla="*/ 8154789 w 8520997"/>
              <a:gd name="connsiteY17" fmla="*/ 3832984 h 4651594"/>
              <a:gd name="connsiteX18" fmla="*/ 7606149 w 8520997"/>
              <a:gd name="connsiteY18" fmla="*/ 4182841 h 4651594"/>
              <a:gd name="connsiteX19" fmla="*/ 5793251 w 8520997"/>
              <a:gd name="connsiteY19" fmla="*/ 4572455 h 4651594"/>
              <a:gd name="connsiteX20" fmla="*/ 2382142 w 8520997"/>
              <a:gd name="connsiteY20" fmla="*/ 4532698 h 4651594"/>
              <a:gd name="connsiteX0" fmla="*/ 2382142 w 8520997"/>
              <a:gd name="connsiteY0" fmla="*/ 4532698 h 4651594"/>
              <a:gd name="connsiteX1" fmla="*/ 553342 w 8520997"/>
              <a:gd name="connsiteY1" fmla="*/ 3379759 h 4651594"/>
              <a:gd name="connsiteX2" fmla="*/ 20604 w 8520997"/>
              <a:gd name="connsiteY2" fmla="*/ 2624385 h 4651594"/>
              <a:gd name="connsiteX3" fmla="*/ 154102 w 8520997"/>
              <a:gd name="connsiteY3" fmla="*/ 1996894 h 4651594"/>
              <a:gd name="connsiteX4" fmla="*/ 572592 w 8520997"/>
              <a:gd name="connsiteY4" fmla="*/ 1342236 h 4651594"/>
              <a:gd name="connsiteX5" fmla="*/ 688096 w 8520997"/>
              <a:gd name="connsiteY5" fmla="*/ 763778 h 4651594"/>
              <a:gd name="connsiteX6" fmla="*/ 873182 w 8520997"/>
              <a:gd name="connsiteY6" fmla="*/ 456993 h 4651594"/>
              <a:gd name="connsiteX7" fmla="*/ 1126253 w 8520997"/>
              <a:gd name="connsiteY7" fmla="*/ 2482 h 4651594"/>
              <a:gd name="connsiteX8" fmla="*/ 3051149 w 8520997"/>
              <a:gd name="connsiteY8" fmla="*/ 672467 h 4651594"/>
              <a:gd name="connsiteX9" fmla="*/ 4464329 w 8520997"/>
              <a:gd name="connsiteY9" fmla="*/ 1179759 h 4651594"/>
              <a:gd name="connsiteX10" fmla="*/ 4450376 w 8520997"/>
              <a:gd name="connsiteY10" fmla="*/ 1231502 h 4651594"/>
              <a:gd name="connsiteX11" fmla="*/ 5798114 w 8520997"/>
              <a:gd name="connsiteY11" fmla="*/ 1528432 h 4651594"/>
              <a:gd name="connsiteX12" fmla="*/ 6620187 w 8520997"/>
              <a:gd name="connsiteY12" fmla="*/ 1717937 h 4651594"/>
              <a:gd name="connsiteX13" fmla="*/ 7701564 w 8520997"/>
              <a:gd name="connsiteY13" fmla="*/ 2179112 h 4651594"/>
              <a:gd name="connsiteX14" fmla="*/ 8122984 w 8520997"/>
              <a:gd name="connsiteY14" fmla="*/ 2425603 h 4651594"/>
              <a:gd name="connsiteX15" fmla="*/ 8488744 w 8520997"/>
              <a:gd name="connsiteY15" fmla="*/ 2767509 h 4651594"/>
              <a:gd name="connsiteX16" fmla="*/ 8464890 w 8520997"/>
              <a:gd name="connsiteY16" fmla="*/ 3332051 h 4651594"/>
              <a:gd name="connsiteX17" fmla="*/ 8154789 w 8520997"/>
              <a:gd name="connsiteY17" fmla="*/ 3832984 h 4651594"/>
              <a:gd name="connsiteX18" fmla="*/ 7606149 w 8520997"/>
              <a:gd name="connsiteY18" fmla="*/ 4182841 h 4651594"/>
              <a:gd name="connsiteX19" fmla="*/ 5793251 w 8520997"/>
              <a:gd name="connsiteY19" fmla="*/ 4572455 h 4651594"/>
              <a:gd name="connsiteX20" fmla="*/ 2382142 w 8520997"/>
              <a:gd name="connsiteY20" fmla="*/ 4532698 h 4651594"/>
              <a:gd name="connsiteX0" fmla="*/ 2382142 w 8520997"/>
              <a:gd name="connsiteY0" fmla="*/ 4532698 h 4651594"/>
              <a:gd name="connsiteX1" fmla="*/ 553342 w 8520997"/>
              <a:gd name="connsiteY1" fmla="*/ 3379759 h 4651594"/>
              <a:gd name="connsiteX2" fmla="*/ 20604 w 8520997"/>
              <a:gd name="connsiteY2" fmla="*/ 2624385 h 4651594"/>
              <a:gd name="connsiteX3" fmla="*/ 154102 w 8520997"/>
              <a:gd name="connsiteY3" fmla="*/ 1996894 h 4651594"/>
              <a:gd name="connsiteX4" fmla="*/ 572592 w 8520997"/>
              <a:gd name="connsiteY4" fmla="*/ 1342236 h 4651594"/>
              <a:gd name="connsiteX5" fmla="*/ 688096 w 8520997"/>
              <a:gd name="connsiteY5" fmla="*/ 763778 h 4651594"/>
              <a:gd name="connsiteX6" fmla="*/ 873182 w 8520997"/>
              <a:gd name="connsiteY6" fmla="*/ 456993 h 4651594"/>
              <a:gd name="connsiteX7" fmla="*/ 1126253 w 8520997"/>
              <a:gd name="connsiteY7" fmla="*/ 2482 h 4651594"/>
              <a:gd name="connsiteX8" fmla="*/ 3051149 w 8520997"/>
              <a:gd name="connsiteY8" fmla="*/ 672467 h 4651594"/>
              <a:gd name="connsiteX9" fmla="*/ 4464329 w 8520997"/>
              <a:gd name="connsiteY9" fmla="*/ 1179759 h 4651594"/>
              <a:gd name="connsiteX10" fmla="*/ 4825761 w 8520997"/>
              <a:gd name="connsiteY10" fmla="*/ 1277056 h 4651594"/>
              <a:gd name="connsiteX11" fmla="*/ 5798114 w 8520997"/>
              <a:gd name="connsiteY11" fmla="*/ 1528432 h 4651594"/>
              <a:gd name="connsiteX12" fmla="*/ 6620187 w 8520997"/>
              <a:gd name="connsiteY12" fmla="*/ 1717937 h 4651594"/>
              <a:gd name="connsiteX13" fmla="*/ 7701564 w 8520997"/>
              <a:gd name="connsiteY13" fmla="*/ 2179112 h 4651594"/>
              <a:gd name="connsiteX14" fmla="*/ 8122984 w 8520997"/>
              <a:gd name="connsiteY14" fmla="*/ 2425603 h 4651594"/>
              <a:gd name="connsiteX15" fmla="*/ 8488744 w 8520997"/>
              <a:gd name="connsiteY15" fmla="*/ 2767509 h 4651594"/>
              <a:gd name="connsiteX16" fmla="*/ 8464890 w 8520997"/>
              <a:gd name="connsiteY16" fmla="*/ 3332051 h 4651594"/>
              <a:gd name="connsiteX17" fmla="*/ 8154789 w 8520997"/>
              <a:gd name="connsiteY17" fmla="*/ 3832984 h 4651594"/>
              <a:gd name="connsiteX18" fmla="*/ 7606149 w 8520997"/>
              <a:gd name="connsiteY18" fmla="*/ 4182841 h 4651594"/>
              <a:gd name="connsiteX19" fmla="*/ 5793251 w 8520997"/>
              <a:gd name="connsiteY19" fmla="*/ 4572455 h 4651594"/>
              <a:gd name="connsiteX20" fmla="*/ 2382142 w 8520997"/>
              <a:gd name="connsiteY20" fmla="*/ 4532698 h 4651594"/>
              <a:gd name="connsiteX0" fmla="*/ 2382142 w 8520997"/>
              <a:gd name="connsiteY0" fmla="*/ 4532698 h 4651594"/>
              <a:gd name="connsiteX1" fmla="*/ 553342 w 8520997"/>
              <a:gd name="connsiteY1" fmla="*/ 3379759 h 4651594"/>
              <a:gd name="connsiteX2" fmla="*/ 20604 w 8520997"/>
              <a:gd name="connsiteY2" fmla="*/ 2624385 h 4651594"/>
              <a:gd name="connsiteX3" fmla="*/ 154102 w 8520997"/>
              <a:gd name="connsiteY3" fmla="*/ 1996894 h 4651594"/>
              <a:gd name="connsiteX4" fmla="*/ 572592 w 8520997"/>
              <a:gd name="connsiteY4" fmla="*/ 1342236 h 4651594"/>
              <a:gd name="connsiteX5" fmla="*/ 688096 w 8520997"/>
              <a:gd name="connsiteY5" fmla="*/ 763778 h 4651594"/>
              <a:gd name="connsiteX6" fmla="*/ 873182 w 8520997"/>
              <a:gd name="connsiteY6" fmla="*/ 456993 h 4651594"/>
              <a:gd name="connsiteX7" fmla="*/ 1126253 w 8520997"/>
              <a:gd name="connsiteY7" fmla="*/ 2482 h 4651594"/>
              <a:gd name="connsiteX8" fmla="*/ 3051149 w 8520997"/>
              <a:gd name="connsiteY8" fmla="*/ 672467 h 4651594"/>
              <a:gd name="connsiteX9" fmla="*/ 4464329 w 8520997"/>
              <a:gd name="connsiteY9" fmla="*/ 1179759 h 4651594"/>
              <a:gd name="connsiteX10" fmla="*/ 4825761 w 8520997"/>
              <a:gd name="connsiteY10" fmla="*/ 1277056 h 4651594"/>
              <a:gd name="connsiteX11" fmla="*/ 5798114 w 8520997"/>
              <a:gd name="connsiteY11" fmla="*/ 1528432 h 4651594"/>
              <a:gd name="connsiteX12" fmla="*/ 6620187 w 8520997"/>
              <a:gd name="connsiteY12" fmla="*/ 1717937 h 4651594"/>
              <a:gd name="connsiteX13" fmla="*/ 7701564 w 8520997"/>
              <a:gd name="connsiteY13" fmla="*/ 2179112 h 4651594"/>
              <a:gd name="connsiteX14" fmla="*/ 8122984 w 8520997"/>
              <a:gd name="connsiteY14" fmla="*/ 2425603 h 4651594"/>
              <a:gd name="connsiteX15" fmla="*/ 8488744 w 8520997"/>
              <a:gd name="connsiteY15" fmla="*/ 2767509 h 4651594"/>
              <a:gd name="connsiteX16" fmla="*/ 8464890 w 8520997"/>
              <a:gd name="connsiteY16" fmla="*/ 3332051 h 4651594"/>
              <a:gd name="connsiteX17" fmla="*/ 8154789 w 8520997"/>
              <a:gd name="connsiteY17" fmla="*/ 3832984 h 4651594"/>
              <a:gd name="connsiteX18" fmla="*/ 7606149 w 8520997"/>
              <a:gd name="connsiteY18" fmla="*/ 4182841 h 4651594"/>
              <a:gd name="connsiteX19" fmla="*/ 5793251 w 8520997"/>
              <a:gd name="connsiteY19" fmla="*/ 4572455 h 4651594"/>
              <a:gd name="connsiteX20" fmla="*/ 2382142 w 8520997"/>
              <a:gd name="connsiteY20" fmla="*/ 4532698 h 4651594"/>
              <a:gd name="connsiteX0" fmla="*/ 2382142 w 8520997"/>
              <a:gd name="connsiteY0" fmla="*/ 4532698 h 4651594"/>
              <a:gd name="connsiteX1" fmla="*/ 553342 w 8520997"/>
              <a:gd name="connsiteY1" fmla="*/ 3379759 h 4651594"/>
              <a:gd name="connsiteX2" fmla="*/ 20604 w 8520997"/>
              <a:gd name="connsiteY2" fmla="*/ 2624385 h 4651594"/>
              <a:gd name="connsiteX3" fmla="*/ 154102 w 8520997"/>
              <a:gd name="connsiteY3" fmla="*/ 1996894 h 4651594"/>
              <a:gd name="connsiteX4" fmla="*/ 572592 w 8520997"/>
              <a:gd name="connsiteY4" fmla="*/ 1342236 h 4651594"/>
              <a:gd name="connsiteX5" fmla="*/ 688096 w 8520997"/>
              <a:gd name="connsiteY5" fmla="*/ 763778 h 4651594"/>
              <a:gd name="connsiteX6" fmla="*/ 873182 w 8520997"/>
              <a:gd name="connsiteY6" fmla="*/ 456993 h 4651594"/>
              <a:gd name="connsiteX7" fmla="*/ 1126253 w 8520997"/>
              <a:gd name="connsiteY7" fmla="*/ 2482 h 4651594"/>
              <a:gd name="connsiteX8" fmla="*/ 3051149 w 8520997"/>
              <a:gd name="connsiteY8" fmla="*/ 672467 h 4651594"/>
              <a:gd name="connsiteX9" fmla="*/ 4464329 w 8520997"/>
              <a:gd name="connsiteY9" fmla="*/ 1179759 h 4651594"/>
              <a:gd name="connsiteX10" fmla="*/ 4825761 w 8520997"/>
              <a:gd name="connsiteY10" fmla="*/ 1277056 h 4651594"/>
              <a:gd name="connsiteX11" fmla="*/ 5798114 w 8520997"/>
              <a:gd name="connsiteY11" fmla="*/ 1528432 h 4651594"/>
              <a:gd name="connsiteX12" fmla="*/ 6822318 w 8520997"/>
              <a:gd name="connsiteY12" fmla="*/ 1872823 h 4651594"/>
              <a:gd name="connsiteX13" fmla="*/ 7701564 w 8520997"/>
              <a:gd name="connsiteY13" fmla="*/ 2179112 h 4651594"/>
              <a:gd name="connsiteX14" fmla="*/ 8122984 w 8520997"/>
              <a:gd name="connsiteY14" fmla="*/ 2425603 h 4651594"/>
              <a:gd name="connsiteX15" fmla="*/ 8488744 w 8520997"/>
              <a:gd name="connsiteY15" fmla="*/ 2767509 h 4651594"/>
              <a:gd name="connsiteX16" fmla="*/ 8464890 w 8520997"/>
              <a:gd name="connsiteY16" fmla="*/ 3332051 h 4651594"/>
              <a:gd name="connsiteX17" fmla="*/ 8154789 w 8520997"/>
              <a:gd name="connsiteY17" fmla="*/ 3832984 h 4651594"/>
              <a:gd name="connsiteX18" fmla="*/ 7606149 w 8520997"/>
              <a:gd name="connsiteY18" fmla="*/ 4182841 h 4651594"/>
              <a:gd name="connsiteX19" fmla="*/ 5793251 w 8520997"/>
              <a:gd name="connsiteY19" fmla="*/ 4572455 h 4651594"/>
              <a:gd name="connsiteX20" fmla="*/ 2382142 w 8520997"/>
              <a:gd name="connsiteY20" fmla="*/ 4532698 h 4651594"/>
              <a:gd name="connsiteX0" fmla="*/ 2382142 w 8520997"/>
              <a:gd name="connsiteY0" fmla="*/ 4532698 h 4651594"/>
              <a:gd name="connsiteX1" fmla="*/ 553342 w 8520997"/>
              <a:gd name="connsiteY1" fmla="*/ 3379759 h 4651594"/>
              <a:gd name="connsiteX2" fmla="*/ 20604 w 8520997"/>
              <a:gd name="connsiteY2" fmla="*/ 2624385 h 4651594"/>
              <a:gd name="connsiteX3" fmla="*/ 154102 w 8520997"/>
              <a:gd name="connsiteY3" fmla="*/ 1996894 h 4651594"/>
              <a:gd name="connsiteX4" fmla="*/ 572592 w 8520997"/>
              <a:gd name="connsiteY4" fmla="*/ 1342236 h 4651594"/>
              <a:gd name="connsiteX5" fmla="*/ 688096 w 8520997"/>
              <a:gd name="connsiteY5" fmla="*/ 763778 h 4651594"/>
              <a:gd name="connsiteX6" fmla="*/ 873182 w 8520997"/>
              <a:gd name="connsiteY6" fmla="*/ 456993 h 4651594"/>
              <a:gd name="connsiteX7" fmla="*/ 1126253 w 8520997"/>
              <a:gd name="connsiteY7" fmla="*/ 2482 h 4651594"/>
              <a:gd name="connsiteX8" fmla="*/ 3051149 w 8520997"/>
              <a:gd name="connsiteY8" fmla="*/ 672467 h 4651594"/>
              <a:gd name="connsiteX9" fmla="*/ 4464329 w 8520997"/>
              <a:gd name="connsiteY9" fmla="*/ 1179759 h 4651594"/>
              <a:gd name="connsiteX10" fmla="*/ 4825761 w 8520997"/>
              <a:gd name="connsiteY10" fmla="*/ 1277056 h 4651594"/>
              <a:gd name="connsiteX11" fmla="*/ 5894367 w 8520997"/>
              <a:gd name="connsiteY11" fmla="*/ 1583098 h 4651594"/>
              <a:gd name="connsiteX12" fmla="*/ 6822318 w 8520997"/>
              <a:gd name="connsiteY12" fmla="*/ 1872823 h 4651594"/>
              <a:gd name="connsiteX13" fmla="*/ 7701564 w 8520997"/>
              <a:gd name="connsiteY13" fmla="*/ 2179112 h 4651594"/>
              <a:gd name="connsiteX14" fmla="*/ 8122984 w 8520997"/>
              <a:gd name="connsiteY14" fmla="*/ 2425603 h 4651594"/>
              <a:gd name="connsiteX15" fmla="*/ 8488744 w 8520997"/>
              <a:gd name="connsiteY15" fmla="*/ 2767509 h 4651594"/>
              <a:gd name="connsiteX16" fmla="*/ 8464890 w 8520997"/>
              <a:gd name="connsiteY16" fmla="*/ 3332051 h 4651594"/>
              <a:gd name="connsiteX17" fmla="*/ 8154789 w 8520997"/>
              <a:gd name="connsiteY17" fmla="*/ 3832984 h 4651594"/>
              <a:gd name="connsiteX18" fmla="*/ 7606149 w 8520997"/>
              <a:gd name="connsiteY18" fmla="*/ 4182841 h 4651594"/>
              <a:gd name="connsiteX19" fmla="*/ 5793251 w 8520997"/>
              <a:gd name="connsiteY19" fmla="*/ 4572455 h 4651594"/>
              <a:gd name="connsiteX20" fmla="*/ 2382142 w 8520997"/>
              <a:gd name="connsiteY20" fmla="*/ 4532698 h 4651594"/>
              <a:gd name="connsiteX0" fmla="*/ 2378418 w 8517273"/>
              <a:gd name="connsiteY0" fmla="*/ 4532698 h 4651594"/>
              <a:gd name="connsiteX1" fmla="*/ 549618 w 8517273"/>
              <a:gd name="connsiteY1" fmla="*/ 3379759 h 4651594"/>
              <a:gd name="connsiteX2" fmla="*/ 16880 w 8517273"/>
              <a:gd name="connsiteY2" fmla="*/ 2624385 h 4651594"/>
              <a:gd name="connsiteX3" fmla="*/ 150378 w 8517273"/>
              <a:gd name="connsiteY3" fmla="*/ 1996894 h 4651594"/>
              <a:gd name="connsiteX4" fmla="*/ 328236 w 8517273"/>
              <a:gd name="connsiteY4" fmla="*/ 1433344 h 4651594"/>
              <a:gd name="connsiteX5" fmla="*/ 684372 w 8517273"/>
              <a:gd name="connsiteY5" fmla="*/ 763778 h 4651594"/>
              <a:gd name="connsiteX6" fmla="*/ 869458 w 8517273"/>
              <a:gd name="connsiteY6" fmla="*/ 456993 h 4651594"/>
              <a:gd name="connsiteX7" fmla="*/ 1122529 w 8517273"/>
              <a:gd name="connsiteY7" fmla="*/ 2482 h 4651594"/>
              <a:gd name="connsiteX8" fmla="*/ 3047425 w 8517273"/>
              <a:gd name="connsiteY8" fmla="*/ 672467 h 4651594"/>
              <a:gd name="connsiteX9" fmla="*/ 4460605 w 8517273"/>
              <a:gd name="connsiteY9" fmla="*/ 1179759 h 4651594"/>
              <a:gd name="connsiteX10" fmla="*/ 4822037 w 8517273"/>
              <a:gd name="connsiteY10" fmla="*/ 1277056 h 4651594"/>
              <a:gd name="connsiteX11" fmla="*/ 5890643 w 8517273"/>
              <a:gd name="connsiteY11" fmla="*/ 1583098 h 4651594"/>
              <a:gd name="connsiteX12" fmla="*/ 6818594 w 8517273"/>
              <a:gd name="connsiteY12" fmla="*/ 1872823 h 4651594"/>
              <a:gd name="connsiteX13" fmla="*/ 7697840 w 8517273"/>
              <a:gd name="connsiteY13" fmla="*/ 2179112 h 4651594"/>
              <a:gd name="connsiteX14" fmla="*/ 8119260 w 8517273"/>
              <a:gd name="connsiteY14" fmla="*/ 2425603 h 4651594"/>
              <a:gd name="connsiteX15" fmla="*/ 8485020 w 8517273"/>
              <a:gd name="connsiteY15" fmla="*/ 2767509 h 4651594"/>
              <a:gd name="connsiteX16" fmla="*/ 8461166 w 8517273"/>
              <a:gd name="connsiteY16" fmla="*/ 3332051 h 4651594"/>
              <a:gd name="connsiteX17" fmla="*/ 8151065 w 8517273"/>
              <a:gd name="connsiteY17" fmla="*/ 3832984 h 4651594"/>
              <a:gd name="connsiteX18" fmla="*/ 7602425 w 8517273"/>
              <a:gd name="connsiteY18" fmla="*/ 4182841 h 4651594"/>
              <a:gd name="connsiteX19" fmla="*/ 5789527 w 8517273"/>
              <a:gd name="connsiteY19" fmla="*/ 4572455 h 4651594"/>
              <a:gd name="connsiteX20" fmla="*/ 2378418 w 8517273"/>
              <a:gd name="connsiteY20" fmla="*/ 4532698 h 4651594"/>
              <a:gd name="connsiteX0" fmla="*/ 2431461 w 8570316"/>
              <a:gd name="connsiteY0" fmla="*/ 4532698 h 4651594"/>
              <a:gd name="connsiteX1" fmla="*/ 602661 w 8570316"/>
              <a:gd name="connsiteY1" fmla="*/ 3379759 h 4651594"/>
              <a:gd name="connsiteX2" fmla="*/ 69923 w 8570316"/>
              <a:gd name="connsiteY2" fmla="*/ 2624385 h 4651594"/>
              <a:gd name="connsiteX3" fmla="*/ 39792 w 8570316"/>
              <a:gd name="connsiteY3" fmla="*/ 2060670 h 4651594"/>
              <a:gd name="connsiteX4" fmla="*/ 381279 w 8570316"/>
              <a:gd name="connsiteY4" fmla="*/ 1433344 h 4651594"/>
              <a:gd name="connsiteX5" fmla="*/ 737415 w 8570316"/>
              <a:gd name="connsiteY5" fmla="*/ 763778 h 4651594"/>
              <a:gd name="connsiteX6" fmla="*/ 922501 w 8570316"/>
              <a:gd name="connsiteY6" fmla="*/ 456993 h 4651594"/>
              <a:gd name="connsiteX7" fmla="*/ 1175572 w 8570316"/>
              <a:gd name="connsiteY7" fmla="*/ 2482 h 4651594"/>
              <a:gd name="connsiteX8" fmla="*/ 3100468 w 8570316"/>
              <a:gd name="connsiteY8" fmla="*/ 672467 h 4651594"/>
              <a:gd name="connsiteX9" fmla="*/ 4513648 w 8570316"/>
              <a:gd name="connsiteY9" fmla="*/ 1179759 h 4651594"/>
              <a:gd name="connsiteX10" fmla="*/ 4875080 w 8570316"/>
              <a:gd name="connsiteY10" fmla="*/ 1277056 h 4651594"/>
              <a:gd name="connsiteX11" fmla="*/ 5943686 w 8570316"/>
              <a:gd name="connsiteY11" fmla="*/ 1583098 h 4651594"/>
              <a:gd name="connsiteX12" fmla="*/ 6871637 w 8570316"/>
              <a:gd name="connsiteY12" fmla="*/ 1872823 h 4651594"/>
              <a:gd name="connsiteX13" fmla="*/ 7750883 w 8570316"/>
              <a:gd name="connsiteY13" fmla="*/ 2179112 h 4651594"/>
              <a:gd name="connsiteX14" fmla="*/ 8172303 w 8570316"/>
              <a:gd name="connsiteY14" fmla="*/ 2425603 h 4651594"/>
              <a:gd name="connsiteX15" fmla="*/ 8538063 w 8570316"/>
              <a:gd name="connsiteY15" fmla="*/ 2767509 h 4651594"/>
              <a:gd name="connsiteX16" fmla="*/ 8514209 w 8570316"/>
              <a:gd name="connsiteY16" fmla="*/ 3332051 h 4651594"/>
              <a:gd name="connsiteX17" fmla="*/ 8204108 w 8570316"/>
              <a:gd name="connsiteY17" fmla="*/ 3832984 h 4651594"/>
              <a:gd name="connsiteX18" fmla="*/ 7655468 w 8570316"/>
              <a:gd name="connsiteY18" fmla="*/ 4182841 h 4651594"/>
              <a:gd name="connsiteX19" fmla="*/ 5842570 w 8570316"/>
              <a:gd name="connsiteY19" fmla="*/ 4572455 h 4651594"/>
              <a:gd name="connsiteX20" fmla="*/ 2431461 w 8570316"/>
              <a:gd name="connsiteY20" fmla="*/ 4532698 h 4651594"/>
              <a:gd name="connsiteX0" fmla="*/ 2431461 w 8570316"/>
              <a:gd name="connsiteY0" fmla="*/ 4532870 h 4651766"/>
              <a:gd name="connsiteX1" fmla="*/ 602661 w 8570316"/>
              <a:gd name="connsiteY1" fmla="*/ 3379931 h 4651766"/>
              <a:gd name="connsiteX2" fmla="*/ 69923 w 8570316"/>
              <a:gd name="connsiteY2" fmla="*/ 2624557 h 4651766"/>
              <a:gd name="connsiteX3" fmla="*/ 39792 w 8570316"/>
              <a:gd name="connsiteY3" fmla="*/ 2060842 h 4651766"/>
              <a:gd name="connsiteX4" fmla="*/ 381279 w 8570316"/>
              <a:gd name="connsiteY4" fmla="*/ 1433516 h 4651766"/>
              <a:gd name="connsiteX5" fmla="*/ 641162 w 8570316"/>
              <a:gd name="connsiteY5" fmla="*/ 918836 h 4651766"/>
              <a:gd name="connsiteX6" fmla="*/ 922501 w 8570316"/>
              <a:gd name="connsiteY6" fmla="*/ 457165 h 4651766"/>
              <a:gd name="connsiteX7" fmla="*/ 1175572 w 8570316"/>
              <a:gd name="connsiteY7" fmla="*/ 2654 h 4651766"/>
              <a:gd name="connsiteX8" fmla="*/ 3100468 w 8570316"/>
              <a:gd name="connsiteY8" fmla="*/ 672639 h 4651766"/>
              <a:gd name="connsiteX9" fmla="*/ 4513648 w 8570316"/>
              <a:gd name="connsiteY9" fmla="*/ 1179931 h 4651766"/>
              <a:gd name="connsiteX10" fmla="*/ 4875080 w 8570316"/>
              <a:gd name="connsiteY10" fmla="*/ 1277228 h 4651766"/>
              <a:gd name="connsiteX11" fmla="*/ 5943686 w 8570316"/>
              <a:gd name="connsiteY11" fmla="*/ 1583270 h 4651766"/>
              <a:gd name="connsiteX12" fmla="*/ 6871637 w 8570316"/>
              <a:gd name="connsiteY12" fmla="*/ 1872995 h 4651766"/>
              <a:gd name="connsiteX13" fmla="*/ 7750883 w 8570316"/>
              <a:gd name="connsiteY13" fmla="*/ 2179284 h 4651766"/>
              <a:gd name="connsiteX14" fmla="*/ 8172303 w 8570316"/>
              <a:gd name="connsiteY14" fmla="*/ 2425775 h 4651766"/>
              <a:gd name="connsiteX15" fmla="*/ 8538063 w 8570316"/>
              <a:gd name="connsiteY15" fmla="*/ 2767681 h 4651766"/>
              <a:gd name="connsiteX16" fmla="*/ 8514209 w 8570316"/>
              <a:gd name="connsiteY16" fmla="*/ 3332223 h 4651766"/>
              <a:gd name="connsiteX17" fmla="*/ 8204108 w 8570316"/>
              <a:gd name="connsiteY17" fmla="*/ 3833156 h 4651766"/>
              <a:gd name="connsiteX18" fmla="*/ 7655468 w 8570316"/>
              <a:gd name="connsiteY18" fmla="*/ 4183013 h 4651766"/>
              <a:gd name="connsiteX19" fmla="*/ 5842570 w 8570316"/>
              <a:gd name="connsiteY19" fmla="*/ 4572627 h 4651766"/>
              <a:gd name="connsiteX20" fmla="*/ 2431461 w 8570316"/>
              <a:gd name="connsiteY20" fmla="*/ 4532870 h 4651766"/>
              <a:gd name="connsiteX0" fmla="*/ 2431461 w 8570316"/>
              <a:gd name="connsiteY0" fmla="*/ 4531734 h 4650630"/>
              <a:gd name="connsiteX1" fmla="*/ 602661 w 8570316"/>
              <a:gd name="connsiteY1" fmla="*/ 3378795 h 4650630"/>
              <a:gd name="connsiteX2" fmla="*/ 69923 w 8570316"/>
              <a:gd name="connsiteY2" fmla="*/ 2623421 h 4650630"/>
              <a:gd name="connsiteX3" fmla="*/ 39792 w 8570316"/>
              <a:gd name="connsiteY3" fmla="*/ 2059706 h 4650630"/>
              <a:gd name="connsiteX4" fmla="*/ 381279 w 8570316"/>
              <a:gd name="connsiteY4" fmla="*/ 1432380 h 4650630"/>
              <a:gd name="connsiteX5" fmla="*/ 641162 w 8570316"/>
              <a:gd name="connsiteY5" fmla="*/ 917700 h 4650630"/>
              <a:gd name="connsiteX6" fmla="*/ 855124 w 8570316"/>
              <a:gd name="connsiteY6" fmla="*/ 501584 h 4650630"/>
              <a:gd name="connsiteX7" fmla="*/ 1175572 w 8570316"/>
              <a:gd name="connsiteY7" fmla="*/ 1518 h 4650630"/>
              <a:gd name="connsiteX8" fmla="*/ 3100468 w 8570316"/>
              <a:gd name="connsiteY8" fmla="*/ 671503 h 4650630"/>
              <a:gd name="connsiteX9" fmla="*/ 4513648 w 8570316"/>
              <a:gd name="connsiteY9" fmla="*/ 1178795 h 4650630"/>
              <a:gd name="connsiteX10" fmla="*/ 4875080 w 8570316"/>
              <a:gd name="connsiteY10" fmla="*/ 1276092 h 4650630"/>
              <a:gd name="connsiteX11" fmla="*/ 5943686 w 8570316"/>
              <a:gd name="connsiteY11" fmla="*/ 1582134 h 4650630"/>
              <a:gd name="connsiteX12" fmla="*/ 6871637 w 8570316"/>
              <a:gd name="connsiteY12" fmla="*/ 1871859 h 4650630"/>
              <a:gd name="connsiteX13" fmla="*/ 7750883 w 8570316"/>
              <a:gd name="connsiteY13" fmla="*/ 2178148 h 4650630"/>
              <a:gd name="connsiteX14" fmla="*/ 8172303 w 8570316"/>
              <a:gd name="connsiteY14" fmla="*/ 2424639 h 4650630"/>
              <a:gd name="connsiteX15" fmla="*/ 8538063 w 8570316"/>
              <a:gd name="connsiteY15" fmla="*/ 2766545 h 4650630"/>
              <a:gd name="connsiteX16" fmla="*/ 8514209 w 8570316"/>
              <a:gd name="connsiteY16" fmla="*/ 3331087 h 4650630"/>
              <a:gd name="connsiteX17" fmla="*/ 8204108 w 8570316"/>
              <a:gd name="connsiteY17" fmla="*/ 3832020 h 4650630"/>
              <a:gd name="connsiteX18" fmla="*/ 7655468 w 8570316"/>
              <a:gd name="connsiteY18" fmla="*/ 4181877 h 4650630"/>
              <a:gd name="connsiteX19" fmla="*/ 5842570 w 8570316"/>
              <a:gd name="connsiteY19" fmla="*/ 4571491 h 4650630"/>
              <a:gd name="connsiteX20" fmla="*/ 2431461 w 8570316"/>
              <a:gd name="connsiteY20" fmla="*/ 4531734 h 4650630"/>
              <a:gd name="connsiteX0" fmla="*/ 2467996 w 8606851"/>
              <a:gd name="connsiteY0" fmla="*/ 4531734 h 4650630"/>
              <a:gd name="connsiteX1" fmla="*/ 639196 w 8606851"/>
              <a:gd name="connsiteY1" fmla="*/ 3378795 h 4650630"/>
              <a:gd name="connsiteX2" fmla="*/ 48706 w 8606851"/>
              <a:gd name="connsiteY2" fmla="*/ 2687197 h 4650630"/>
              <a:gd name="connsiteX3" fmla="*/ 76327 w 8606851"/>
              <a:gd name="connsiteY3" fmla="*/ 2059706 h 4650630"/>
              <a:gd name="connsiteX4" fmla="*/ 417814 w 8606851"/>
              <a:gd name="connsiteY4" fmla="*/ 1432380 h 4650630"/>
              <a:gd name="connsiteX5" fmla="*/ 677697 w 8606851"/>
              <a:gd name="connsiteY5" fmla="*/ 917700 h 4650630"/>
              <a:gd name="connsiteX6" fmla="*/ 891659 w 8606851"/>
              <a:gd name="connsiteY6" fmla="*/ 501584 h 4650630"/>
              <a:gd name="connsiteX7" fmla="*/ 1212107 w 8606851"/>
              <a:gd name="connsiteY7" fmla="*/ 1518 h 4650630"/>
              <a:gd name="connsiteX8" fmla="*/ 3137003 w 8606851"/>
              <a:gd name="connsiteY8" fmla="*/ 671503 h 4650630"/>
              <a:gd name="connsiteX9" fmla="*/ 4550183 w 8606851"/>
              <a:gd name="connsiteY9" fmla="*/ 1178795 h 4650630"/>
              <a:gd name="connsiteX10" fmla="*/ 4911615 w 8606851"/>
              <a:gd name="connsiteY10" fmla="*/ 1276092 h 4650630"/>
              <a:gd name="connsiteX11" fmla="*/ 5980221 w 8606851"/>
              <a:gd name="connsiteY11" fmla="*/ 1582134 h 4650630"/>
              <a:gd name="connsiteX12" fmla="*/ 6908172 w 8606851"/>
              <a:gd name="connsiteY12" fmla="*/ 1871859 h 4650630"/>
              <a:gd name="connsiteX13" fmla="*/ 7787418 w 8606851"/>
              <a:gd name="connsiteY13" fmla="*/ 2178148 h 4650630"/>
              <a:gd name="connsiteX14" fmla="*/ 8208838 w 8606851"/>
              <a:gd name="connsiteY14" fmla="*/ 2424639 h 4650630"/>
              <a:gd name="connsiteX15" fmla="*/ 8574598 w 8606851"/>
              <a:gd name="connsiteY15" fmla="*/ 2766545 h 4650630"/>
              <a:gd name="connsiteX16" fmla="*/ 8550744 w 8606851"/>
              <a:gd name="connsiteY16" fmla="*/ 3331087 h 4650630"/>
              <a:gd name="connsiteX17" fmla="*/ 8240643 w 8606851"/>
              <a:gd name="connsiteY17" fmla="*/ 3832020 h 4650630"/>
              <a:gd name="connsiteX18" fmla="*/ 7692003 w 8606851"/>
              <a:gd name="connsiteY18" fmla="*/ 4181877 h 4650630"/>
              <a:gd name="connsiteX19" fmla="*/ 5879105 w 8606851"/>
              <a:gd name="connsiteY19" fmla="*/ 4571491 h 4650630"/>
              <a:gd name="connsiteX20" fmla="*/ 2467996 w 8606851"/>
              <a:gd name="connsiteY20" fmla="*/ 4531734 h 4650630"/>
              <a:gd name="connsiteX0" fmla="*/ 2464475 w 8603330"/>
              <a:gd name="connsiteY0" fmla="*/ 4531734 h 4642026"/>
              <a:gd name="connsiteX1" fmla="*/ 587549 w 8603330"/>
              <a:gd name="connsiteY1" fmla="*/ 3506348 h 4642026"/>
              <a:gd name="connsiteX2" fmla="*/ 45185 w 8603330"/>
              <a:gd name="connsiteY2" fmla="*/ 2687197 h 4642026"/>
              <a:gd name="connsiteX3" fmla="*/ 72806 w 8603330"/>
              <a:gd name="connsiteY3" fmla="*/ 2059706 h 4642026"/>
              <a:gd name="connsiteX4" fmla="*/ 414293 w 8603330"/>
              <a:gd name="connsiteY4" fmla="*/ 1432380 h 4642026"/>
              <a:gd name="connsiteX5" fmla="*/ 674176 w 8603330"/>
              <a:gd name="connsiteY5" fmla="*/ 917700 h 4642026"/>
              <a:gd name="connsiteX6" fmla="*/ 888138 w 8603330"/>
              <a:gd name="connsiteY6" fmla="*/ 501584 h 4642026"/>
              <a:gd name="connsiteX7" fmla="*/ 1208586 w 8603330"/>
              <a:gd name="connsiteY7" fmla="*/ 1518 h 4642026"/>
              <a:gd name="connsiteX8" fmla="*/ 3133482 w 8603330"/>
              <a:gd name="connsiteY8" fmla="*/ 671503 h 4642026"/>
              <a:gd name="connsiteX9" fmla="*/ 4546662 w 8603330"/>
              <a:gd name="connsiteY9" fmla="*/ 1178795 h 4642026"/>
              <a:gd name="connsiteX10" fmla="*/ 4908094 w 8603330"/>
              <a:gd name="connsiteY10" fmla="*/ 1276092 h 4642026"/>
              <a:gd name="connsiteX11" fmla="*/ 5976700 w 8603330"/>
              <a:gd name="connsiteY11" fmla="*/ 1582134 h 4642026"/>
              <a:gd name="connsiteX12" fmla="*/ 6904651 w 8603330"/>
              <a:gd name="connsiteY12" fmla="*/ 1871859 h 4642026"/>
              <a:gd name="connsiteX13" fmla="*/ 7783897 w 8603330"/>
              <a:gd name="connsiteY13" fmla="*/ 2178148 h 4642026"/>
              <a:gd name="connsiteX14" fmla="*/ 8205317 w 8603330"/>
              <a:gd name="connsiteY14" fmla="*/ 2424639 h 4642026"/>
              <a:gd name="connsiteX15" fmla="*/ 8571077 w 8603330"/>
              <a:gd name="connsiteY15" fmla="*/ 2766545 h 4642026"/>
              <a:gd name="connsiteX16" fmla="*/ 8547223 w 8603330"/>
              <a:gd name="connsiteY16" fmla="*/ 3331087 h 4642026"/>
              <a:gd name="connsiteX17" fmla="*/ 8237122 w 8603330"/>
              <a:gd name="connsiteY17" fmla="*/ 3832020 h 4642026"/>
              <a:gd name="connsiteX18" fmla="*/ 7688482 w 8603330"/>
              <a:gd name="connsiteY18" fmla="*/ 4181877 h 4642026"/>
              <a:gd name="connsiteX19" fmla="*/ 5875584 w 8603330"/>
              <a:gd name="connsiteY19" fmla="*/ 4571491 h 4642026"/>
              <a:gd name="connsiteX20" fmla="*/ 2464475 w 8603330"/>
              <a:gd name="connsiteY20" fmla="*/ 4531734 h 4642026"/>
              <a:gd name="connsiteX0" fmla="*/ 2464475 w 8603330"/>
              <a:gd name="connsiteY0" fmla="*/ 4531734 h 4616233"/>
              <a:gd name="connsiteX1" fmla="*/ 1110443 w 8603330"/>
              <a:gd name="connsiteY1" fmla="*/ 3921185 h 4616233"/>
              <a:gd name="connsiteX2" fmla="*/ 587549 w 8603330"/>
              <a:gd name="connsiteY2" fmla="*/ 3506348 h 4616233"/>
              <a:gd name="connsiteX3" fmla="*/ 45185 w 8603330"/>
              <a:gd name="connsiteY3" fmla="*/ 2687197 h 4616233"/>
              <a:gd name="connsiteX4" fmla="*/ 72806 w 8603330"/>
              <a:gd name="connsiteY4" fmla="*/ 2059706 h 4616233"/>
              <a:gd name="connsiteX5" fmla="*/ 414293 w 8603330"/>
              <a:gd name="connsiteY5" fmla="*/ 1432380 h 4616233"/>
              <a:gd name="connsiteX6" fmla="*/ 674176 w 8603330"/>
              <a:gd name="connsiteY6" fmla="*/ 917700 h 4616233"/>
              <a:gd name="connsiteX7" fmla="*/ 888138 w 8603330"/>
              <a:gd name="connsiteY7" fmla="*/ 501584 h 4616233"/>
              <a:gd name="connsiteX8" fmla="*/ 1208586 w 8603330"/>
              <a:gd name="connsiteY8" fmla="*/ 1518 h 4616233"/>
              <a:gd name="connsiteX9" fmla="*/ 3133482 w 8603330"/>
              <a:gd name="connsiteY9" fmla="*/ 671503 h 4616233"/>
              <a:gd name="connsiteX10" fmla="*/ 4546662 w 8603330"/>
              <a:gd name="connsiteY10" fmla="*/ 1178795 h 4616233"/>
              <a:gd name="connsiteX11" fmla="*/ 4908094 w 8603330"/>
              <a:gd name="connsiteY11" fmla="*/ 1276092 h 4616233"/>
              <a:gd name="connsiteX12" fmla="*/ 5976700 w 8603330"/>
              <a:gd name="connsiteY12" fmla="*/ 1582134 h 4616233"/>
              <a:gd name="connsiteX13" fmla="*/ 6904651 w 8603330"/>
              <a:gd name="connsiteY13" fmla="*/ 1871859 h 4616233"/>
              <a:gd name="connsiteX14" fmla="*/ 7783897 w 8603330"/>
              <a:gd name="connsiteY14" fmla="*/ 2178148 h 4616233"/>
              <a:gd name="connsiteX15" fmla="*/ 8205317 w 8603330"/>
              <a:gd name="connsiteY15" fmla="*/ 2424639 h 4616233"/>
              <a:gd name="connsiteX16" fmla="*/ 8571077 w 8603330"/>
              <a:gd name="connsiteY16" fmla="*/ 2766545 h 4616233"/>
              <a:gd name="connsiteX17" fmla="*/ 8547223 w 8603330"/>
              <a:gd name="connsiteY17" fmla="*/ 3331087 h 4616233"/>
              <a:gd name="connsiteX18" fmla="*/ 8237122 w 8603330"/>
              <a:gd name="connsiteY18" fmla="*/ 3832020 h 4616233"/>
              <a:gd name="connsiteX19" fmla="*/ 7688482 w 8603330"/>
              <a:gd name="connsiteY19" fmla="*/ 4181877 h 4616233"/>
              <a:gd name="connsiteX20" fmla="*/ 5875584 w 8603330"/>
              <a:gd name="connsiteY20" fmla="*/ 4571491 h 4616233"/>
              <a:gd name="connsiteX21" fmla="*/ 2464475 w 8603330"/>
              <a:gd name="connsiteY21" fmla="*/ 4531734 h 4616233"/>
              <a:gd name="connsiteX0" fmla="*/ 2464475 w 8603330"/>
              <a:gd name="connsiteY0" fmla="*/ 4531734 h 4612294"/>
              <a:gd name="connsiteX1" fmla="*/ 1004565 w 8603330"/>
              <a:gd name="connsiteY1" fmla="*/ 3994072 h 4612294"/>
              <a:gd name="connsiteX2" fmla="*/ 587549 w 8603330"/>
              <a:gd name="connsiteY2" fmla="*/ 3506348 h 4612294"/>
              <a:gd name="connsiteX3" fmla="*/ 45185 w 8603330"/>
              <a:gd name="connsiteY3" fmla="*/ 2687197 h 4612294"/>
              <a:gd name="connsiteX4" fmla="*/ 72806 w 8603330"/>
              <a:gd name="connsiteY4" fmla="*/ 2059706 h 4612294"/>
              <a:gd name="connsiteX5" fmla="*/ 414293 w 8603330"/>
              <a:gd name="connsiteY5" fmla="*/ 1432380 h 4612294"/>
              <a:gd name="connsiteX6" fmla="*/ 674176 w 8603330"/>
              <a:gd name="connsiteY6" fmla="*/ 917700 h 4612294"/>
              <a:gd name="connsiteX7" fmla="*/ 888138 w 8603330"/>
              <a:gd name="connsiteY7" fmla="*/ 501584 h 4612294"/>
              <a:gd name="connsiteX8" fmla="*/ 1208586 w 8603330"/>
              <a:gd name="connsiteY8" fmla="*/ 1518 h 4612294"/>
              <a:gd name="connsiteX9" fmla="*/ 3133482 w 8603330"/>
              <a:gd name="connsiteY9" fmla="*/ 671503 h 4612294"/>
              <a:gd name="connsiteX10" fmla="*/ 4546662 w 8603330"/>
              <a:gd name="connsiteY10" fmla="*/ 1178795 h 4612294"/>
              <a:gd name="connsiteX11" fmla="*/ 4908094 w 8603330"/>
              <a:gd name="connsiteY11" fmla="*/ 1276092 h 4612294"/>
              <a:gd name="connsiteX12" fmla="*/ 5976700 w 8603330"/>
              <a:gd name="connsiteY12" fmla="*/ 1582134 h 4612294"/>
              <a:gd name="connsiteX13" fmla="*/ 6904651 w 8603330"/>
              <a:gd name="connsiteY13" fmla="*/ 1871859 h 4612294"/>
              <a:gd name="connsiteX14" fmla="*/ 7783897 w 8603330"/>
              <a:gd name="connsiteY14" fmla="*/ 2178148 h 4612294"/>
              <a:gd name="connsiteX15" fmla="*/ 8205317 w 8603330"/>
              <a:gd name="connsiteY15" fmla="*/ 2424639 h 4612294"/>
              <a:gd name="connsiteX16" fmla="*/ 8571077 w 8603330"/>
              <a:gd name="connsiteY16" fmla="*/ 2766545 h 4612294"/>
              <a:gd name="connsiteX17" fmla="*/ 8547223 w 8603330"/>
              <a:gd name="connsiteY17" fmla="*/ 3331087 h 4612294"/>
              <a:gd name="connsiteX18" fmla="*/ 8237122 w 8603330"/>
              <a:gd name="connsiteY18" fmla="*/ 3832020 h 4612294"/>
              <a:gd name="connsiteX19" fmla="*/ 7688482 w 8603330"/>
              <a:gd name="connsiteY19" fmla="*/ 4181877 h 4612294"/>
              <a:gd name="connsiteX20" fmla="*/ 5875584 w 8603330"/>
              <a:gd name="connsiteY20" fmla="*/ 4571491 h 4612294"/>
              <a:gd name="connsiteX21" fmla="*/ 2464475 w 8603330"/>
              <a:gd name="connsiteY21" fmla="*/ 4531734 h 4612294"/>
              <a:gd name="connsiteX0" fmla="*/ 2464475 w 8603330"/>
              <a:gd name="connsiteY0" fmla="*/ 4531734 h 4668649"/>
              <a:gd name="connsiteX1" fmla="*/ 1004565 w 8603330"/>
              <a:gd name="connsiteY1" fmla="*/ 3994072 h 4668649"/>
              <a:gd name="connsiteX2" fmla="*/ 587549 w 8603330"/>
              <a:gd name="connsiteY2" fmla="*/ 3506348 h 4668649"/>
              <a:gd name="connsiteX3" fmla="*/ 45185 w 8603330"/>
              <a:gd name="connsiteY3" fmla="*/ 2687197 h 4668649"/>
              <a:gd name="connsiteX4" fmla="*/ 72806 w 8603330"/>
              <a:gd name="connsiteY4" fmla="*/ 2059706 h 4668649"/>
              <a:gd name="connsiteX5" fmla="*/ 414293 w 8603330"/>
              <a:gd name="connsiteY5" fmla="*/ 1432380 h 4668649"/>
              <a:gd name="connsiteX6" fmla="*/ 674176 w 8603330"/>
              <a:gd name="connsiteY6" fmla="*/ 917700 h 4668649"/>
              <a:gd name="connsiteX7" fmla="*/ 888138 w 8603330"/>
              <a:gd name="connsiteY7" fmla="*/ 501584 h 4668649"/>
              <a:gd name="connsiteX8" fmla="*/ 1208586 w 8603330"/>
              <a:gd name="connsiteY8" fmla="*/ 1518 h 4668649"/>
              <a:gd name="connsiteX9" fmla="*/ 3133482 w 8603330"/>
              <a:gd name="connsiteY9" fmla="*/ 671503 h 4668649"/>
              <a:gd name="connsiteX10" fmla="*/ 4546662 w 8603330"/>
              <a:gd name="connsiteY10" fmla="*/ 1178795 h 4668649"/>
              <a:gd name="connsiteX11" fmla="*/ 4908094 w 8603330"/>
              <a:gd name="connsiteY11" fmla="*/ 1276092 h 4668649"/>
              <a:gd name="connsiteX12" fmla="*/ 5976700 w 8603330"/>
              <a:gd name="connsiteY12" fmla="*/ 1582134 h 4668649"/>
              <a:gd name="connsiteX13" fmla="*/ 6904651 w 8603330"/>
              <a:gd name="connsiteY13" fmla="*/ 1871859 h 4668649"/>
              <a:gd name="connsiteX14" fmla="*/ 7783897 w 8603330"/>
              <a:gd name="connsiteY14" fmla="*/ 2178148 h 4668649"/>
              <a:gd name="connsiteX15" fmla="*/ 8205317 w 8603330"/>
              <a:gd name="connsiteY15" fmla="*/ 2424639 h 4668649"/>
              <a:gd name="connsiteX16" fmla="*/ 8571077 w 8603330"/>
              <a:gd name="connsiteY16" fmla="*/ 2766545 h 4668649"/>
              <a:gd name="connsiteX17" fmla="*/ 8547223 w 8603330"/>
              <a:gd name="connsiteY17" fmla="*/ 3331087 h 4668649"/>
              <a:gd name="connsiteX18" fmla="*/ 8237122 w 8603330"/>
              <a:gd name="connsiteY18" fmla="*/ 3832020 h 4668649"/>
              <a:gd name="connsiteX19" fmla="*/ 6639328 w 8603330"/>
              <a:gd name="connsiteY19" fmla="*/ 3380115 h 4668649"/>
              <a:gd name="connsiteX20" fmla="*/ 5875584 w 8603330"/>
              <a:gd name="connsiteY20" fmla="*/ 4571491 h 4668649"/>
              <a:gd name="connsiteX21" fmla="*/ 2464475 w 8603330"/>
              <a:gd name="connsiteY21" fmla="*/ 4531734 h 4668649"/>
              <a:gd name="connsiteX0" fmla="*/ 2464475 w 8630645"/>
              <a:gd name="connsiteY0" fmla="*/ 4531734 h 4668649"/>
              <a:gd name="connsiteX1" fmla="*/ 1004565 w 8630645"/>
              <a:gd name="connsiteY1" fmla="*/ 3994072 h 4668649"/>
              <a:gd name="connsiteX2" fmla="*/ 587549 w 8630645"/>
              <a:gd name="connsiteY2" fmla="*/ 3506348 h 4668649"/>
              <a:gd name="connsiteX3" fmla="*/ 45185 w 8630645"/>
              <a:gd name="connsiteY3" fmla="*/ 2687197 h 4668649"/>
              <a:gd name="connsiteX4" fmla="*/ 72806 w 8630645"/>
              <a:gd name="connsiteY4" fmla="*/ 2059706 h 4668649"/>
              <a:gd name="connsiteX5" fmla="*/ 414293 w 8630645"/>
              <a:gd name="connsiteY5" fmla="*/ 1432380 h 4668649"/>
              <a:gd name="connsiteX6" fmla="*/ 674176 w 8630645"/>
              <a:gd name="connsiteY6" fmla="*/ 917700 h 4668649"/>
              <a:gd name="connsiteX7" fmla="*/ 888138 w 8630645"/>
              <a:gd name="connsiteY7" fmla="*/ 501584 h 4668649"/>
              <a:gd name="connsiteX8" fmla="*/ 1208586 w 8630645"/>
              <a:gd name="connsiteY8" fmla="*/ 1518 h 4668649"/>
              <a:gd name="connsiteX9" fmla="*/ 3133482 w 8630645"/>
              <a:gd name="connsiteY9" fmla="*/ 671503 h 4668649"/>
              <a:gd name="connsiteX10" fmla="*/ 4546662 w 8630645"/>
              <a:gd name="connsiteY10" fmla="*/ 1178795 h 4668649"/>
              <a:gd name="connsiteX11" fmla="*/ 4908094 w 8630645"/>
              <a:gd name="connsiteY11" fmla="*/ 1276092 h 4668649"/>
              <a:gd name="connsiteX12" fmla="*/ 5976700 w 8630645"/>
              <a:gd name="connsiteY12" fmla="*/ 1582134 h 4668649"/>
              <a:gd name="connsiteX13" fmla="*/ 6904651 w 8630645"/>
              <a:gd name="connsiteY13" fmla="*/ 1871859 h 4668649"/>
              <a:gd name="connsiteX14" fmla="*/ 7783897 w 8630645"/>
              <a:gd name="connsiteY14" fmla="*/ 2178148 h 4668649"/>
              <a:gd name="connsiteX15" fmla="*/ 8205317 w 8630645"/>
              <a:gd name="connsiteY15" fmla="*/ 2424639 h 4668649"/>
              <a:gd name="connsiteX16" fmla="*/ 8571077 w 8630645"/>
              <a:gd name="connsiteY16" fmla="*/ 2766545 h 4668649"/>
              <a:gd name="connsiteX17" fmla="*/ 8547223 w 8630645"/>
              <a:gd name="connsiteY17" fmla="*/ 3331087 h 4668649"/>
              <a:gd name="connsiteX18" fmla="*/ 7775109 w 8630645"/>
              <a:gd name="connsiteY18" fmla="*/ 2866261 h 4668649"/>
              <a:gd name="connsiteX19" fmla="*/ 6639328 w 8630645"/>
              <a:gd name="connsiteY19" fmla="*/ 3380115 h 4668649"/>
              <a:gd name="connsiteX20" fmla="*/ 5875584 w 8630645"/>
              <a:gd name="connsiteY20" fmla="*/ 4571491 h 4668649"/>
              <a:gd name="connsiteX21" fmla="*/ 2464475 w 8630645"/>
              <a:gd name="connsiteY21" fmla="*/ 4531734 h 4668649"/>
              <a:gd name="connsiteX0" fmla="*/ 2464475 w 8664750"/>
              <a:gd name="connsiteY0" fmla="*/ 4531734 h 4668649"/>
              <a:gd name="connsiteX1" fmla="*/ 1004565 w 8664750"/>
              <a:gd name="connsiteY1" fmla="*/ 3994072 h 4668649"/>
              <a:gd name="connsiteX2" fmla="*/ 587549 w 8664750"/>
              <a:gd name="connsiteY2" fmla="*/ 3506348 h 4668649"/>
              <a:gd name="connsiteX3" fmla="*/ 45185 w 8664750"/>
              <a:gd name="connsiteY3" fmla="*/ 2687197 h 4668649"/>
              <a:gd name="connsiteX4" fmla="*/ 72806 w 8664750"/>
              <a:gd name="connsiteY4" fmla="*/ 2059706 h 4668649"/>
              <a:gd name="connsiteX5" fmla="*/ 414293 w 8664750"/>
              <a:gd name="connsiteY5" fmla="*/ 1432380 h 4668649"/>
              <a:gd name="connsiteX6" fmla="*/ 674176 w 8664750"/>
              <a:gd name="connsiteY6" fmla="*/ 917700 h 4668649"/>
              <a:gd name="connsiteX7" fmla="*/ 888138 w 8664750"/>
              <a:gd name="connsiteY7" fmla="*/ 501584 h 4668649"/>
              <a:gd name="connsiteX8" fmla="*/ 1208586 w 8664750"/>
              <a:gd name="connsiteY8" fmla="*/ 1518 h 4668649"/>
              <a:gd name="connsiteX9" fmla="*/ 3133482 w 8664750"/>
              <a:gd name="connsiteY9" fmla="*/ 671503 h 4668649"/>
              <a:gd name="connsiteX10" fmla="*/ 4546662 w 8664750"/>
              <a:gd name="connsiteY10" fmla="*/ 1178795 h 4668649"/>
              <a:gd name="connsiteX11" fmla="*/ 4908094 w 8664750"/>
              <a:gd name="connsiteY11" fmla="*/ 1276092 h 4668649"/>
              <a:gd name="connsiteX12" fmla="*/ 5976700 w 8664750"/>
              <a:gd name="connsiteY12" fmla="*/ 1582134 h 4668649"/>
              <a:gd name="connsiteX13" fmla="*/ 6904651 w 8664750"/>
              <a:gd name="connsiteY13" fmla="*/ 1871859 h 4668649"/>
              <a:gd name="connsiteX14" fmla="*/ 7783897 w 8664750"/>
              <a:gd name="connsiteY14" fmla="*/ 2178148 h 4668649"/>
              <a:gd name="connsiteX15" fmla="*/ 8205317 w 8664750"/>
              <a:gd name="connsiteY15" fmla="*/ 2424639 h 4668649"/>
              <a:gd name="connsiteX16" fmla="*/ 8571077 w 8664750"/>
              <a:gd name="connsiteY16" fmla="*/ 2766545 h 4668649"/>
              <a:gd name="connsiteX17" fmla="*/ 8547223 w 8664750"/>
              <a:gd name="connsiteY17" fmla="*/ 3331087 h 4668649"/>
              <a:gd name="connsiteX18" fmla="*/ 7284221 w 8664750"/>
              <a:gd name="connsiteY18" fmla="*/ 3221587 h 4668649"/>
              <a:gd name="connsiteX19" fmla="*/ 6639328 w 8664750"/>
              <a:gd name="connsiteY19" fmla="*/ 3380115 h 4668649"/>
              <a:gd name="connsiteX20" fmla="*/ 5875584 w 8664750"/>
              <a:gd name="connsiteY20" fmla="*/ 4571491 h 4668649"/>
              <a:gd name="connsiteX21" fmla="*/ 2464475 w 8664750"/>
              <a:gd name="connsiteY21" fmla="*/ 4531734 h 4668649"/>
              <a:gd name="connsiteX0" fmla="*/ 2464475 w 8588597"/>
              <a:gd name="connsiteY0" fmla="*/ 4531734 h 4668649"/>
              <a:gd name="connsiteX1" fmla="*/ 1004565 w 8588597"/>
              <a:gd name="connsiteY1" fmla="*/ 3994072 h 4668649"/>
              <a:gd name="connsiteX2" fmla="*/ 587549 w 8588597"/>
              <a:gd name="connsiteY2" fmla="*/ 3506348 h 4668649"/>
              <a:gd name="connsiteX3" fmla="*/ 45185 w 8588597"/>
              <a:gd name="connsiteY3" fmla="*/ 2687197 h 4668649"/>
              <a:gd name="connsiteX4" fmla="*/ 72806 w 8588597"/>
              <a:gd name="connsiteY4" fmla="*/ 2059706 h 4668649"/>
              <a:gd name="connsiteX5" fmla="*/ 414293 w 8588597"/>
              <a:gd name="connsiteY5" fmla="*/ 1432380 h 4668649"/>
              <a:gd name="connsiteX6" fmla="*/ 674176 w 8588597"/>
              <a:gd name="connsiteY6" fmla="*/ 917700 h 4668649"/>
              <a:gd name="connsiteX7" fmla="*/ 888138 w 8588597"/>
              <a:gd name="connsiteY7" fmla="*/ 501584 h 4668649"/>
              <a:gd name="connsiteX8" fmla="*/ 1208586 w 8588597"/>
              <a:gd name="connsiteY8" fmla="*/ 1518 h 4668649"/>
              <a:gd name="connsiteX9" fmla="*/ 3133482 w 8588597"/>
              <a:gd name="connsiteY9" fmla="*/ 671503 h 4668649"/>
              <a:gd name="connsiteX10" fmla="*/ 4546662 w 8588597"/>
              <a:gd name="connsiteY10" fmla="*/ 1178795 h 4668649"/>
              <a:gd name="connsiteX11" fmla="*/ 4908094 w 8588597"/>
              <a:gd name="connsiteY11" fmla="*/ 1276092 h 4668649"/>
              <a:gd name="connsiteX12" fmla="*/ 5976700 w 8588597"/>
              <a:gd name="connsiteY12" fmla="*/ 1582134 h 4668649"/>
              <a:gd name="connsiteX13" fmla="*/ 6904651 w 8588597"/>
              <a:gd name="connsiteY13" fmla="*/ 1871859 h 4668649"/>
              <a:gd name="connsiteX14" fmla="*/ 7783897 w 8588597"/>
              <a:gd name="connsiteY14" fmla="*/ 2178148 h 4668649"/>
              <a:gd name="connsiteX15" fmla="*/ 8205317 w 8588597"/>
              <a:gd name="connsiteY15" fmla="*/ 2424639 h 4668649"/>
              <a:gd name="connsiteX16" fmla="*/ 8571077 w 8588597"/>
              <a:gd name="connsiteY16" fmla="*/ 2766545 h 4668649"/>
              <a:gd name="connsiteX17" fmla="*/ 7623198 w 8588597"/>
              <a:gd name="connsiteY17" fmla="*/ 3121536 h 4668649"/>
              <a:gd name="connsiteX18" fmla="*/ 7284221 w 8588597"/>
              <a:gd name="connsiteY18" fmla="*/ 3221587 h 4668649"/>
              <a:gd name="connsiteX19" fmla="*/ 6639328 w 8588597"/>
              <a:gd name="connsiteY19" fmla="*/ 3380115 h 4668649"/>
              <a:gd name="connsiteX20" fmla="*/ 5875584 w 8588597"/>
              <a:gd name="connsiteY20" fmla="*/ 4571491 h 4668649"/>
              <a:gd name="connsiteX21" fmla="*/ 2464475 w 8588597"/>
              <a:gd name="connsiteY21" fmla="*/ 4531734 h 4668649"/>
              <a:gd name="connsiteX0" fmla="*/ 2464475 w 8217466"/>
              <a:gd name="connsiteY0" fmla="*/ 4531734 h 4668649"/>
              <a:gd name="connsiteX1" fmla="*/ 1004565 w 8217466"/>
              <a:gd name="connsiteY1" fmla="*/ 3994072 h 4668649"/>
              <a:gd name="connsiteX2" fmla="*/ 587549 w 8217466"/>
              <a:gd name="connsiteY2" fmla="*/ 3506348 h 4668649"/>
              <a:gd name="connsiteX3" fmla="*/ 45185 w 8217466"/>
              <a:gd name="connsiteY3" fmla="*/ 2687197 h 4668649"/>
              <a:gd name="connsiteX4" fmla="*/ 72806 w 8217466"/>
              <a:gd name="connsiteY4" fmla="*/ 2059706 h 4668649"/>
              <a:gd name="connsiteX5" fmla="*/ 414293 w 8217466"/>
              <a:gd name="connsiteY5" fmla="*/ 1432380 h 4668649"/>
              <a:gd name="connsiteX6" fmla="*/ 674176 w 8217466"/>
              <a:gd name="connsiteY6" fmla="*/ 917700 h 4668649"/>
              <a:gd name="connsiteX7" fmla="*/ 888138 w 8217466"/>
              <a:gd name="connsiteY7" fmla="*/ 501584 h 4668649"/>
              <a:gd name="connsiteX8" fmla="*/ 1208586 w 8217466"/>
              <a:gd name="connsiteY8" fmla="*/ 1518 h 4668649"/>
              <a:gd name="connsiteX9" fmla="*/ 3133482 w 8217466"/>
              <a:gd name="connsiteY9" fmla="*/ 671503 h 4668649"/>
              <a:gd name="connsiteX10" fmla="*/ 4546662 w 8217466"/>
              <a:gd name="connsiteY10" fmla="*/ 1178795 h 4668649"/>
              <a:gd name="connsiteX11" fmla="*/ 4908094 w 8217466"/>
              <a:gd name="connsiteY11" fmla="*/ 1276092 h 4668649"/>
              <a:gd name="connsiteX12" fmla="*/ 5976700 w 8217466"/>
              <a:gd name="connsiteY12" fmla="*/ 1582134 h 4668649"/>
              <a:gd name="connsiteX13" fmla="*/ 6904651 w 8217466"/>
              <a:gd name="connsiteY13" fmla="*/ 1871859 h 4668649"/>
              <a:gd name="connsiteX14" fmla="*/ 7783897 w 8217466"/>
              <a:gd name="connsiteY14" fmla="*/ 2178148 h 4668649"/>
              <a:gd name="connsiteX15" fmla="*/ 8205317 w 8217466"/>
              <a:gd name="connsiteY15" fmla="*/ 2424639 h 4668649"/>
              <a:gd name="connsiteX16" fmla="*/ 8060938 w 8217466"/>
              <a:gd name="connsiteY16" fmla="*/ 2830322 h 4668649"/>
              <a:gd name="connsiteX17" fmla="*/ 7623198 w 8217466"/>
              <a:gd name="connsiteY17" fmla="*/ 3121536 h 4668649"/>
              <a:gd name="connsiteX18" fmla="*/ 7284221 w 8217466"/>
              <a:gd name="connsiteY18" fmla="*/ 3221587 h 4668649"/>
              <a:gd name="connsiteX19" fmla="*/ 6639328 w 8217466"/>
              <a:gd name="connsiteY19" fmla="*/ 3380115 h 4668649"/>
              <a:gd name="connsiteX20" fmla="*/ 5875584 w 8217466"/>
              <a:gd name="connsiteY20" fmla="*/ 4571491 h 4668649"/>
              <a:gd name="connsiteX21" fmla="*/ 2464475 w 8217466"/>
              <a:gd name="connsiteY21" fmla="*/ 4531734 h 4668649"/>
              <a:gd name="connsiteX0" fmla="*/ 2464475 w 8217466"/>
              <a:gd name="connsiteY0" fmla="*/ 4531734 h 4532727"/>
              <a:gd name="connsiteX1" fmla="*/ 1004565 w 8217466"/>
              <a:gd name="connsiteY1" fmla="*/ 3994072 h 4532727"/>
              <a:gd name="connsiteX2" fmla="*/ 587549 w 8217466"/>
              <a:gd name="connsiteY2" fmla="*/ 3506348 h 4532727"/>
              <a:gd name="connsiteX3" fmla="*/ 45185 w 8217466"/>
              <a:gd name="connsiteY3" fmla="*/ 2687197 h 4532727"/>
              <a:gd name="connsiteX4" fmla="*/ 72806 w 8217466"/>
              <a:gd name="connsiteY4" fmla="*/ 2059706 h 4532727"/>
              <a:gd name="connsiteX5" fmla="*/ 414293 w 8217466"/>
              <a:gd name="connsiteY5" fmla="*/ 1432380 h 4532727"/>
              <a:gd name="connsiteX6" fmla="*/ 674176 w 8217466"/>
              <a:gd name="connsiteY6" fmla="*/ 917700 h 4532727"/>
              <a:gd name="connsiteX7" fmla="*/ 888138 w 8217466"/>
              <a:gd name="connsiteY7" fmla="*/ 501584 h 4532727"/>
              <a:gd name="connsiteX8" fmla="*/ 1208586 w 8217466"/>
              <a:gd name="connsiteY8" fmla="*/ 1518 h 4532727"/>
              <a:gd name="connsiteX9" fmla="*/ 3133482 w 8217466"/>
              <a:gd name="connsiteY9" fmla="*/ 671503 h 4532727"/>
              <a:gd name="connsiteX10" fmla="*/ 4546662 w 8217466"/>
              <a:gd name="connsiteY10" fmla="*/ 1178795 h 4532727"/>
              <a:gd name="connsiteX11" fmla="*/ 4908094 w 8217466"/>
              <a:gd name="connsiteY11" fmla="*/ 1276092 h 4532727"/>
              <a:gd name="connsiteX12" fmla="*/ 5976700 w 8217466"/>
              <a:gd name="connsiteY12" fmla="*/ 1582134 h 4532727"/>
              <a:gd name="connsiteX13" fmla="*/ 6904651 w 8217466"/>
              <a:gd name="connsiteY13" fmla="*/ 1871859 h 4532727"/>
              <a:gd name="connsiteX14" fmla="*/ 7783897 w 8217466"/>
              <a:gd name="connsiteY14" fmla="*/ 2178148 h 4532727"/>
              <a:gd name="connsiteX15" fmla="*/ 8205317 w 8217466"/>
              <a:gd name="connsiteY15" fmla="*/ 2424639 h 4532727"/>
              <a:gd name="connsiteX16" fmla="*/ 8060938 w 8217466"/>
              <a:gd name="connsiteY16" fmla="*/ 2830322 h 4532727"/>
              <a:gd name="connsiteX17" fmla="*/ 7623198 w 8217466"/>
              <a:gd name="connsiteY17" fmla="*/ 3121536 h 4532727"/>
              <a:gd name="connsiteX18" fmla="*/ 7284221 w 8217466"/>
              <a:gd name="connsiteY18" fmla="*/ 3221587 h 4532727"/>
              <a:gd name="connsiteX19" fmla="*/ 6639328 w 8217466"/>
              <a:gd name="connsiteY19" fmla="*/ 3380115 h 4532727"/>
              <a:gd name="connsiteX20" fmla="*/ 5086312 w 8217466"/>
              <a:gd name="connsiteY20" fmla="*/ 4106834 h 4532727"/>
              <a:gd name="connsiteX21" fmla="*/ 2464475 w 8217466"/>
              <a:gd name="connsiteY21" fmla="*/ 4531734 h 4532727"/>
              <a:gd name="connsiteX0" fmla="*/ 2830235 w 8217466"/>
              <a:gd name="connsiteY0" fmla="*/ 3939524 h 4128145"/>
              <a:gd name="connsiteX1" fmla="*/ 1004565 w 8217466"/>
              <a:gd name="connsiteY1" fmla="*/ 3994072 h 4128145"/>
              <a:gd name="connsiteX2" fmla="*/ 587549 w 8217466"/>
              <a:gd name="connsiteY2" fmla="*/ 3506348 h 4128145"/>
              <a:gd name="connsiteX3" fmla="*/ 45185 w 8217466"/>
              <a:gd name="connsiteY3" fmla="*/ 2687197 h 4128145"/>
              <a:gd name="connsiteX4" fmla="*/ 72806 w 8217466"/>
              <a:gd name="connsiteY4" fmla="*/ 2059706 h 4128145"/>
              <a:gd name="connsiteX5" fmla="*/ 414293 w 8217466"/>
              <a:gd name="connsiteY5" fmla="*/ 1432380 h 4128145"/>
              <a:gd name="connsiteX6" fmla="*/ 674176 w 8217466"/>
              <a:gd name="connsiteY6" fmla="*/ 917700 h 4128145"/>
              <a:gd name="connsiteX7" fmla="*/ 888138 w 8217466"/>
              <a:gd name="connsiteY7" fmla="*/ 501584 h 4128145"/>
              <a:gd name="connsiteX8" fmla="*/ 1208586 w 8217466"/>
              <a:gd name="connsiteY8" fmla="*/ 1518 h 4128145"/>
              <a:gd name="connsiteX9" fmla="*/ 3133482 w 8217466"/>
              <a:gd name="connsiteY9" fmla="*/ 671503 h 4128145"/>
              <a:gd name="connsiteX10" fmla="*/ 4546662 w 8217466"/>
              <a:gd name="connsiteY10" fmla="*/ 1178795 h 4128145"/>
              <a:gd name="connsiteX11" fmla="*/ 4908094 w 8217466"/>
              <a:gd name="connsiteY11" fmla="*/ 1276092 h 4128145"/>
              <a:gd name="connsiteX12" fmla="*/ 5976700 w 8217466"/>
              <a:gd name="connsiteY12" fmla="*/ 1582134 h 4128145"/>
              <a:gd name="connsiteX13" fmla="*/ 6904651 w 8217466"/>
              <a:gd name="connsiteY13" fmla="*/ 1871859 h 4128145"/>
              <a:gd name="connsiteX14" fmla="*/ 7783897 w 8217466"/>
              <a:gd name="connsiteY14" fmla="*/ 2178148 h 4128145"/>
              <a:gd name="connsiteX15" fmla="*/ 8205317 w 8217466"/>
              <a:gd name="connsiteY15" fmla="*/ 2424639 h 4128145"/>
              <a:gd name="connsiteX16" fmla="*/ 8060938 w 8217466"/>
              <a:gd name="connsiteY16" fmla="*/ 2830322 h 4128145"/>
              <a:gd name="connsiteX17" fmla="*/ 7623198 w 8217466"/>
              <a:gd name="connsiteY17" fmla="*/ 3121536 h 4128145"/>
              <a:gd name="connsiteX18" fmla="*/ 7284221 w 8217466"/>
              <a:gd name="connsiteY18" fmla="*/ 3221587 h 4128145"/>
              <a:gd name="connsiteX19" fmla="*/ 6639328 w 8217466"/>
              <a:gd name="connsiteY19" fmla="*/ 3380115 h 4128145"/>
              <a:gd name="connsiteX20" fmla="*/ 5086312 w 8217466"/>
              <a:gd name="connsiteY20" fmla="*/ 4106834 h 4128145"/>
              <a:gd name="connsiteX21" fmla="*/ 2830235 w 8217466"/>
              <a:gd name="connsiteY21" fmla="*/ 3939524 h 4128145"/>
              <a:gd name="connsiteX0" fmla="*/ 2830235 w 8217466"/>
              <a:gd name="connsiteY0" fmla="*/ 3939524 h 4094063"/>
              <a:gd name="connsiteX1" fmla="*/ 1004565 w 8217466"/>
              <a:gd name="connsiteY1" fmla="*/ 3994072 h 4094063"/>
              <a:gd name="connsiteX2" fmla="*/ 587549 w 8217466"/>
              <a:gd name="connsiteY2" fmla="*/ 3506348 h 4094063"/>
              <a:gd name="connsiteX3" fmla="*/ 45185 w 8217466"/>
              <a:gd name="connsiteY3" fmla="*/ 2687197 h 4094063"/>
              <a:gd name="connsiteX4" fmla="*/ 72806 w 8217466"/>
              <a:gd name="connsiteY4" fmla="*/ 2059706 h 4094063"/>
              <a:gd name="connsiteX5" fmla="*/ 414293 w 8217466"/>
              <a:gd name="connsiteY5" fmla="*/ 1432380 h 4094063"/>
              <a:gd name="connsiteX6" fmla="*/ 674176 w 8217466"/>
              <a:gd name="connsiteY6" fmla="*/ 917700 h 4094063"/>
              <a:gd name="connsiteX7" fmla="*/ 888138 w 8217466"/>
              <a:gd name="connsiteY7" fmla="*/ 501584 h 4094063"/>
              <a:gd name="connsiteX8" fmla="*/ 1208586 w 8217466"/>
              <a:gd name="connsiteY8" fmla="*/ 1518 h 4094063"/>
              <a:gd name="connsiteX9" fmla="*/ 3133482 w 8217466"/>
              <a:gd name="connsiteY9" fmla="*/ 671503 h 4094063"/>
              <a:gd name="connsiteX10" fmla="*/ 4546662 w 8217466"/>
              <a:gd name="connsiteY10" fmla="*/ 1178795 h 4094063"/>
              <a:gd name="connsiteX11" fmla="*/ 4908094 w 8217466"/>
              <a:gd name="connsiteY11" fmla="*/ 1276092 h 4094063"/>
              <a:gd name="connsiteX12" fmla="*/ 5976700 w 8217466"/>
              <a:gd name="connsiteY12" fmla="*/ 1582134 h 4094063"/>
              <a:gd name="connsiteX13" fmla="*/ 6904651 w 8217466"/>
              <a:gd name="connsiteY13" fmla="*/ 1871859 h 4094063"/>
              <a:gd name="connsiteX14" fmla="*/ 7783897 w 8217466"/>
              <a:gd name="connsiteY14" fmla="*/ 2178148 h 4094063"/>
              <a:gd name="connsiteX15" fmla="*/ 8205317 w 8217466"/>
              <a:gd name="connsiteY15" fmla="*/ 2424639 h 4094063"/>
              <a:gd name="connsiteX16" fmla="*/ 8060938 w 8217466"/>
              <a:gd name="connsiteY16" fmla="*/ 2830322 h 4094063"/>
              <a:gd name="connsiteX17" fmla="*/ 7623198 w 8217466"/>
              <a:gd name="connsiteY17" fmla="*/ 3121536 h 4094063"/>
              <a:gd name="connsiteX18" fmla="*/ 7284221 w 8217466"/>
              <a:gd name="connsiteY18" fmla="*/ 3221587 h 4094063"/>
              <a:gd name="connsiteX19" fmla="*/ 6639328 w 8217466"/>
              <a:gd name="connsiteY19" fmla="*/ 3380115 h 4094063"/>
              <a:gd name="connsiteX20" fmla="*/ 5163314 w 8217466"/>
              <a:gd name="connsiteY20" fmla="*/ 4070390 h 4094063"/>
              <a:gd name="connsiteX21" fmla="*/ 2830235 w 8217466"/>
              <a:gd name="connsiteY21" fmla="*/ 3939524 h 4094063"/>
              <a:gd name="connsiteX0" fmla="*/ 2849485 w 8217466"/>
              <a:gd name="connsiteY0" fmla="*/ 4322183 h 4323203"/>
              <a:gd name="connsiteX1" fmla="*/ 1004565 w 8217466"/>
              <a:gd name="connsiteY1" fmla="*/ 3994072 h 4323203"/>
              <a:gd name="connsiteX2" fmla="*/ 587549 w 8217466"/>
              <a:gd name="connsiteY2" fmla="*/ 3506348 h 4323203"/>
              <a:gd name="connsiteX3" fmla="*/ 45185 w 8217466"/>
              <a:gd name="connsiteY3" fmla="*/ 2687197 h 4323203"/>
              <a:gd name="connsiteX4" fmla="*/ 72806 w 8217466"/>
              <a:gd name="connsiteY4" fmla="*/ 2059706 h 4323203"/>
              <a:gd name="connsiteX5" fmla="*/ 414293 w 8217466"/>
              <a:gd name="connsiteY5" fmla="*/ 1432380 h 4323203"/>
              <a:gd name="connsiteX6" fmla="*/ 674176 w 8217466"/>
              <a:gd name="connsiteY6" fmla="*/ 917700 h 4323203"/>
              <a:gd name="connsiteX7" fmla="*/ 888138 w 8217466"/>
              <a:gd name="connsiteY7" fmla="*/ 501584 h 4323203"/>
              <a:gd name="connsiteX8" fmla="*/ 1208586 w 8217466"/>
              <a:gd name="connsiteY8" fmla="*/ 1518 h 4323203"/>
              <a:gd name="connsiteX9" fmla="*/ 3133482 w 8217466"/>
              <a:gd name="connsiteY9" fmla="*/ 671503 h 4323203"/>
              <a:gd name="connsiteX10" fmla="*/ 4546662 w 8217466"/>
              <a:gd name="connsiteY10" fmla="*/ 1178795 h 4323203"/>
              <a:gd name="connsiteX11" fmla="*/ 4908094 w 8217466"/>
              <a:gd name="connsiteY11" fmla="*/ 1276092 h 4323203"/>
              <a:gd name="connsiteX12" fmla="*/ 5976700 w 8217466"/>
              <a:gd name="connsiteY12" fmla="*/ 1582134 h 4323203"/>
              <a:gd name="connsiteX13" fmla="*/ 6904651 w 8217466"/>
              <a:gd name="connsiteY13" fmla="*/ 1871859 h 4323203"/>
              <a:gd name="connsiteX14" fmla="*/ 7783897 w 8217466"/>
              <a:gd name="connsiteY14" fmla="*/ 2178148 h 4323203"/>
              <a:gd name="connsiteX15" fmla="*/ 8205317 w 8217466"/>
              <a:gd name="connsiteY15" fmla="*/ 2424639 h 4323203"/>
              <a:gd name="connsiteX16" fmla="*/ 8060938 w 8217466"/>
              <a:gd name="connsiteY16" fmla="*/ 2830322 h 4323203"/>
              <a:gd name="connsiteX17" fmla="*/ 7623198 w 8217466"/>
              <a:gd name="connsiteY17" fmla="*/ 3121536 h 4323203"/>
              <a:gd name="connsiteX18" fmla="*/ 7284221 w 8217466"/>
              <a:gd name="connsiteY18" fmla="*/ 3221587 h 4323203"/>
              <a:gd name="connsiteX19" fmla="*/ 6639328 w 8217466"/>
              <a:gd name="connsiteY19" fmla="*/ 3380115 h 4323203"/>
              <a:gd name="connsiteX20" fmla="*/ 5163314 w 8217466"/>
              <a:gd name="connsiteY20" fmla="*/ 4070390 h 4323203"/>
              <a:gd name="connsiteX21" fmla="*/ 2849485 w 8217466"/>
              <a:gd name="connsiteY21" fmla="*/ 4322183 h 4323203"/>
              <a:gd name="connsiteX0" fmla="*/ 1761830 w 8217466"/>
              <a:gd name="connsiteY0" fmla="*/ 4322184 h 4323204"/>
              <a:gd name="connsiteX1" fmla="*/ 1004565 w 8217466"/>
              <a:gd name="connsiteY1" fmla="*/ 3994072 h 4323204"/>
              <a:gd name="connsiteX2" fmla="*/ 587549 w 8217466"/>
              <a:gd name="connsiteY2" fmla="*/ 3506348 h 4323204"/>
              <a:gd name="connsiteX3" fmla="*/ 45185 w 8217466"/>
              <a:gd name="connsiteY3" fmla="*/ 2687197 h 4323204"/>
              <a:gd name="connsiteX4" fmla="*/ 72806 w 8217466"/>
              <a:gd name="connsiteY4" fmla="*/ 2059706 h 4323204"/>
              <a:gd name="connsiteX5" fmla="*/ 414293 w 8217466"/>
              <a:gd name="connsiteY5" fmla="*/ 1432380 h 4323204"/>
              <a:gd name="connsiteX6" fmla="*/ 674176 w 8217466"/>
              <a:gd name="connsiteY6" fmla="*/ 917700 h 4323204"/>
              <a:gd name="connsiteX7" fmla="*/ 888138 w 8217466"/>
              <a:gd name="connsiteY7" fmla="*/ 501584 h 4323204"/>
              <a:gd name="connsiteX8" fmla="*/ 1208586 w 8217466"/>
              <a:gd name="connsiteY8" fmla="*/ 1518 h 4323204"/>
              <a:gd name="connsiteX9" fmla="*/ 3133482 w 8217466"/>
              <a:gd name="connsiteY9" fmla="*/ 671503 h 4323204"/>
              <a:gd name="connsiteX10" fmla="*/ 4546662 w 8217466"/>
              <a:gd name="connsiteY10" fmla="*/ 1178795 h 4323204"/>
              <a:gd name="connsiteX11" fmla="*/ 4908094 w 8217466"/>
              <a:gd name="connsiteY11" fmla="*/ 1276092 h 4323204"/>
              <a:gd name="connsiteX12" fmla="*/ 5976700 w 8217466"/>
              <a:gd name="connsiteY12" fmla="*/ 1582134 h 4323204"/>
              <a:gd name="connsiteX13" fmla="*/ 6904651 w 8217466"/>
              <a:gd name="connsiteY13" fmla="*/ 1871859 h 4323204"/>
              <a:gd name="connsiteX14" fmla="*/ 7783897 w 8217466"/>
              <a:gd name="connsiteY14" fmla="*/ 2178148 h 4323204"/>
              <a:gd name="connsiteX15" fmla="*/ 8205317 w 8217466"/>
              <a:gd name="connsiteY15" fmla="*/ 2424639 h 4323204"/>
              <a:gd name="connsiteX16" fmla="*/ 8060938 w 8217466"/>
              <a:gd name="connsiteY16" fmla="*/ 2830322 h 4323204"/>
              <a:gd name="connsiteX17" fmla="*/ 7623198 w 8217466"/>
              <a:gd name="connsiteY17" fmla="*/ 3121536 h 4323204"/>
              <a:gd name="connsiteX18" fmla="*/ 7284221 w 8217466"/>
              <a:gd name="connsiteY18" fmla="*/ 3221587 h 4323204"/>
              <a:gd name="connsiteX19" fmla="*/ 6639328 w 8217466"/>
              <a:gd name="connsiteY19" fmla="*/ 3380115 h 4323204"/>
              <a:gd name="connsiteX20" fmla="*/ 5163314 w 8217466"/>
              <a:gd name="connsiteY20" fmla="*/ 4070390 h 4323204"/>
              <a:gd name="connsiteX21" fmla="*/ 1761830 w 8217466"/>
              <a:gd name="connsiteY21" fmla="*/ 4322184 h 4323204"/>
              <a:gd name="connsiteX0" fmla="*/ 1761830 w 8217466"/>
              <a:gd name="connsiteY0" fmla="*/ 4322184 h 4322804"/>
              <a:gd name="connsiteX1" fmla="*/ 1014191 w 8217466"/>
              <a:gd name="connsiteY1" fmla="*/ 4012294 h 4322804"/>
              <a:gd name="connsiteX2" fmla="*/ 587549 w 8217466"/>
              <a:gd name="connsiteY2" fmla="*/ 3506348 h 4322804"/>
              <a:gd name="connsiteX3" fmla="*/ 45185 w 8217466"/>
              <a:gd name="connsiteY3" fmla="*/ 2687197 h 4322804"/>
              <a:gd name="connsiteX4" fmla="*/ 72806 w 8217466"/>
              <a:gd name="connsiteY4" fmla="*/ 2059706 h 4322804"/>
              <a:gd name="connsiteX5" fmla="*/ 414293 w 8217466"/>
              <a:gd name="connsiteY5" fmla="*/ 1432380 h 4322804"/>
              <a:gd name="connsiteX6" fmla="*/ 674176 w 8217466"/>
              <a:gd name="connsiteY6" fmla="*/ 917700 h 4322804"/>
              <a:gd name="connsiteX7" fmla="*/ 888138 w 8217466"/>
              <a:gd name="connsiteY7" fmla="*/ 501584 h 4322804"/>
              <a:gd name="connsiteX8" fmla="*/ 1208586 w 8217466"/>
              <a:gd name="connsiteY8" fmla="*/ 1518 h 4322804"/>
              <a:gd name="connsiteX9" fmla="*/ 3133482 w 8217466"/>
              <a:gd name="connsiteY9" fmla="*/ 671503 h 4322804"/>
              <a:gd name="connsiteX10" fmla="*/ 4546662 w 8217466"/>
              <a:gd name="connsiteY10" fmla="*/ 1178795 h 4322804"/>
              <a:gd name="connsiteX11" fmla="*/ 4908094 w 8217466"/>
              <a:gd name="connsiteY11" fmla="*/ 1276092 h 4322804"/>
              <a:gd name="connsiteX12" fmla="*/ 5976700 w 8217466"/>
              <a:gd name="connsiteY12" fmla="*/ 1582134 h 4322804"/>
              <a:gd name="connsiteX13" fmla="*/ 6904651 w 8217466"/>
              <a:gd name="connsiteY13" fmla="*/ 1871859 h 4322804"/>
              <a:gd name="connsiteX14" fmla="*/ 7783897 w 8217466"/>
              <a:gd name="connsiteY14" fmla="*/ 2178148 h 4322804"/>
              <a:gd name="connsiteX15" fmla="*/ 8205317 w 8217466"/>
              <a:gd name="connsiteY15" fmla="*/ 2424639 h 4322804"/>
              <a:gd name="connsiteX16" fmla="*/ 8060938 w 8217466"/>
              <a:gd name="connsiteY16" fmla="*/ 2830322 h 4322804"/>
              <a:gd name="connsiteX17" fmla="*/ 7623198 w 8217466"/>
              <a:gd name="connsiteY17" fmla="*/ 3121536 h 4322804"/>
              <a:gd name="connsiteX18" fmla="*/ 7284221 w 8217466"/>
              <a:gd name="connsiteY18" fmla="*/ 3221587 h 4322804"/>
              <a:gd name="connsiteX19" fmla="*/ 6639328 w 8217466"/>
              <a:gd name="connsiteY19" fmla="*/ 3380115 h 4322804"/>
              <a:gd name="connsiteX20" fmla="*/ 5163314 w 8217466"/>
              <a:gd name="connsiteY20" fmla="*/ 4070390 h 4322804"/>
              <a:gd name="connsiteX21" fmla="*/ 1761830 w 8217466"/>
              <a:gd name="connsiteY21" fmla="*/ 4322184 h 4322804"/>
              <a:gd name="connsiteX0" fmla="*/ 1761830 w 8217466"/>
              <a:gd name="connsiteY0" fmla="*/ 4322184 h 4323075"/>
              <a:gd name="connsiteX1" fmla="*/ 1206696 w 8217466"/>
              <a:gd name="connsiteY1" fmla="*/ 4148961 h 4323075"/>
              <a:gd name="connsiteX2" fmla="*/ 1014191 w 8217466"/>
              <a:gd name="connsiteY2" fmla="*/ 4012294 h 4323075"/>
              <a:gd name="connsiteX3" fmla="*/ 587549 w 8217466"/>
              <a:gd name="connsiteY3" fmla="*/ 3506348 h 4323075"/>
              <a:gd name="connsiteX4" fmla="*/ 45185 w 8217466"/>
              <a:gd name="connsiteY4" fmla="*/ 2687197 h 4323075"/>
              <a:gd name="connsiteX5" fmla="*/ 72806 w 8217466"/>
              <a:gd name="connsiteY5" fmla="*/ 2059706 h 4323075"/>
              <a:gd name="connsiteX6" fmla="*/ 414293 w 8217466"/>
              <a:gd name="connsiteY6" fmla="*/ 1432380 h 4323075"/>
              <a:gd name="connsiteX7" fmla="*/ 674176 w 8217466"/>
              <a:gd name="connsiteY7" fmla="*/ 917700 h 4323075"/>
              <a:gd name="connsiteX8" fmla="*/ 888138 w 8217466"/>
              <a:gd name="connsiteY8" fmla="*/ 501584 h 4323075"/>
              <a:gd name="connsiteX9" fmla="*/ 1208586 w 8217466"/>
              <a:gd name="connsiteY9" fmla="*/ 1518 h 4323075"/>
              <a:gd name="connsiteX10" fmla="*/ 3133482 w 8217466"/>
              <a:gd name="connsiteY10" fmla="*/ 671503 h 4323075"/>
              <a:gd name="connsiteX11" fmla="*/ 4546662 w 8217466"/>
              <a:gd name="connsiteY11" fmla="*/ 1178795 h 4323075"/>
              <a:gd name="connsiteX12" fmla="*/ 4908094 w 8217466"/>
              <a:gd name="connsiteY12" fmla="*/ 1276092 h 4323075"/>
              <a:gd name="connsiteX13" fmla="*/ 5976700 w 8217466"/>
              <a:gd name="connsiteY13" fmla="*/ 1582134 h 4323075"/>
              <a:gd name="connsiteX14" fmla="*/ 6904651 w 8217466"/>
              <a:gd name="connsiteY14" fmla="*/ 1871859 h 4323075"/>
              <a:gd name="connsiteX15" fmla="*/ 7783897 w 8217466"/>
              <a:gd name="connsiteY15" fmla="*/ 2178148 h 4323075"/>
              <a:gd name="connsiteX16" fmla="*/ 8205317 w 8217466"/>
              <a:gd name="connsiteY16" fmla="*/ 2424639 h 4323075"/>
              <a:gd name="connsiteX17" fmla="*/ 8060938 w 8217466"/>
              <a:gd name="connsiteY17" fmla="*/ 2830322 h 4323075"/>
              <a:gd name="connsiteX18" fmla="*/ 7623198 w 8217466"/>
              <a:gd name="connsiteY18" fmla="*/ 3121536 h 4323075"/>
              <a:gd name="connsiteX19" fmla="*/ 7284221 w 8217466"/>
              <a:gd name="connsiteY19" fmla="*/ 3221587 h 4323075"/>
              <a:gd name="connsiteX20" fmla="*/ 6639328 w 8217466"/>
              <a:gd name="connsiteY20" fmla="*/ 3380115 h 4323075"/>
              <a:gd name="connsiteX21" fmla="*/ 5163314 w 8217466"/>
              <a:gd name="connsiteY21" fmla="*/ 4070390 h 4323075"/>
              <a:gd name="connsiteX22" fmla="*/ 1761830 w 8217466"/>
              <a:gd name="connsiteY22" fmla="*/ 4322184 h 4323075"/>
              <a:gd name="connsiteX0" fmla="*/ 1761830 w 8217466"/>
              <a:gd name="connsiteY0" fmla="*/ 4322184 h 4325041"/>
              <a:gd name="connsiteX1" fmla="*/ 1177821 w 8217466"/>
              <a:gd name="connsiteY1" fmla="*/ 4194516 h 4325041"/>
              <a:gd name="connsiteX2" fmla="*/ 1014191 w 8217466"/>
              <a:gd name="connsiteY2" fmla="*/ 4012294 h 4325041"/>
              <a:gd name="connsiteX3" fmla="*/ 587549 w 8217466"/>
              <a:gd name="connsiteY3" fmla="*/ 3506348 h 4325041"/>
              <a:gd name="connsiteX4" fmla="*/ 45185 w 8217466"/>
              <a:gd name="connsiteY4" fmla="*/ 2687197 h 4325041"/>
              <a:gd name="connsiteX5" fmla="*/ 72806 w 8217466"/>
              <a:gd name="connsiteY5" fmla="*/ 2059706 h 4325041"/>
              <a:gd name="connsiteX6" fmla="*/ 414293 w 8217466"/>
              <a:gd name="connsiteY6" fmla="*/ 1432380 h 4325041"/>
              <a:gd name="connsiteX7" fmla="*/ 674176 w 8217466"/>
              <a:gd name="connsiteY7" fmla="*/ 917700 h 4325041"/>
              <a:gd name="connsiteX8" fmla="*/ 888138 w 8217466"/>
              <a:gd name="connsiteY8" fmla="*/ 501584 h 4325041"/>
              <a:gd name="connsiteX9" fmla="*/ 1208586 w 8217466"/>
              <a:gd name="connsiteY9" fmla="*/ 1518 h 4325041"/>
              <a:gd name="connsiteX10" fmla="*/ 3133482 w 8217466"/>
              <a:gd name="connsiteY10" fmla="*/ 671503 h 4325041"/>
              <a:gd name="connsiteX11" fmla="*/ 4546662 w 8217466"/>
              <a:gd name="connsiteY11" fmla="*/ 1178795 h 4325041"/>
              <a:gd name="connsiteX12" fmla="*/ 4908094 w 8217466"/>
              <a:gd name="connsiteY12" fmla="*/ 1276092 h 4325041"/>
              <a:gd name="connsiteX13" fmla="*/ 5976700 w 8217466"/>
              <a:gd name="connsiteY13" fmla="*/ 1582134 h 4325041"/>
              <a:gd name="connsiteX14" fmla="*/ 6904651 w 8217466"/>
              <a:gd name="connsiteY14" fmla="*/ 1871859 h 4325041"/>
              <a:gd name="connsiteX15" fmla="*/ 7783897 w 8217466"/>
              <a:gd name="connsiteY15" fmla="*/ 2178148 h 4325041"/>
              <a:gd name="connsiteX16" fmla="*/ 8205317 w 8217466"/>
              <a:gd name="connsiteY16" fmla="*/ 2424639 h 4325041"/>
              <a:gd name="connsiteX17" fmla="*/ 8060938 w 8217466"/>
              <a:gd name="connsiteY17" fmla="*/ 2830322 h 4325041"/>
              <a:gd name="connsiteX18" fmla="*/ 7623198 w 8217466"/>
              <a:gd name="connsiteY18" fmla="*/ 3121536 h 4325041"/>
              <a:gd name="connsiteX19" fmla="*/ 7284221 w 8217466"/>
              <a:gd name="connsiteY19" fmla="*/ 3221587 h 4325041"/>
              <a:gd name="connsiteX20" fmla="*/ 6639328 w 8217466"/>
              <a:gd name="connsiteY20" fmla="*/ 3380115 h 4325041"/>
              <a:gd name="connsiteX21" fmla="*/ 5163314 w 8217466"/>
              <a:gd name="connsiteY21" fmla="*/ 4070390 h 4325041"/>
              <a:gd name="connsiteX22" fmla="*/ 1761830 w 8217466"/>
              <a:gd name="connsiteY22" fmla="*/ 4322184 h 4325041"/>
              <a:gd name="connsiteX0" fmla="*/ 1761830 w 8217466"/>
              <a:gd name="connsiteY0" fmla="*/ 4322184 h 4325041"/>
              <a:gd name="connsiteX1" fmla="*/ 1177821 w 8217466"/>
              <a:gd name="connsiteY1" fmla="*/ 4194516 h 4325041"/>
              <a:gd name="connsiteX2" fmla="*/ 908313 w 8217466"/>
              <a:gd name="connsiteY2" fmla="*/ 3921184 h 4325041"/>
              <a:gd name="connsiteX3" fmla="*/ 587549 w 8217466"/>
              <a:gd name="connsiteY3" fmla="*/ 3506348 h 4325041"/>
              <a:gd name="connsiteX4" fmla="*/ 45185 w 8217466"/>
              <a:gd name="connsiteY4" fmla="*/ 2687197 h 4325041"/>
              <a:gd name="connsiteX5" fmla="*/ 72806 w 8217466"/>
              <a:gd name="connsiteY5" fmla="*/ 2059706 h 4325041"/>
              <a:gd name="connsiteX6" fmla="*/ 414293 w 8217466"/>
              <a:gd name="connsiteY6" fmla="*/ 1432380 h 4325041"/>
              <a:gd name="connsiteX7" fmla="*/ 674176 w 8217466"/>
              <a:gd name="connsiteY7" fmla="*/ 917700 h 4325041"/>
              <a:gd name="connsiteX8" fmla="*/ 888138 w 8217466"/>
              <a:gd name="connsiteY8" fmla="*/ 501584 h 4325041"/>
              <a:gd name="connsiteX9" fmla="*/ 1208586 w 8217466"/>
              <a:gd name="connsiteY9" fmla="*/ 1518 h 4325041"/>
              <a:gd name="connsiteX10" fmla="*/ 3133482 w 8217466"/>
              <a:gd name="connsiteY10" fmla="*/ 671503 h 4325041"/>
              <a:gd name="connsiteX11" fmla="*/ 4546662 w 8217466"/>
              <a:gd name="connsiteY11" fmla="*/ 1178795 h 4325041"/>
              <a:gd name="connsiteX12" fmla="*/ 4908094 w 8217466"/>
              <a:gd name="connsiteY12" fmla="*/ 1276092 h 4325041"/>
              <a:gd name="connsiteX13" fmla="*/ 5976700 w 8217466"/>
              <a:gd name="connsiteY13" fmla="*/ 1582134 h 4325041"/>
              <a:gd name="connsiteX14" fmla="*/ 6904651 w 8217466"/>
              <a:gd name="connsiteY14" fmla="*/ 1871859 h 4325041"/>
              <a:gd name="connsiteX15" fmla="*/ 7783897 w 8217466"/>
              <a:gd name="connsiteY15" fmla="*/ 2178148 h 4325041"/>
              <a:gd name="connsiteX16" fmla="*/ 8205317 w 8217466"/>
              <a:gd name="connsiteY16" fmla="*/ 2424639 h 4325041"/>
              <a:gd name="connsiteX17" fmla="*/ 8060938 w 8217466"/>
              <a:gd name="connsiteY17" fmla="*/ 2830322 h 4325041"/>
              <a:gd name="connsiteX18" fmla="*/ 7623198 w 8217466"/>
              <a:gd name="connsiteY18" fmla="*/ 3121536 h 4325041"/>
              <a:gd name="connsiteX19" fmla="*/ 7284221 w 8217466"/>
              <a:gd name="connsiteY19" fmla="*/ 3221587 h 4325041"/>
              <a:gd name="connsiteX20" fmla="*/ 6639328 w 8217466"/>
              <a:gd name="connsiteY20" fmla="*/ 3380115 h 4325041"/>
              <a:gd name="connsiteX21" fmla="*/ 5163314 w 8217466"/>
              <a:gd name="connsiteY21" fmla="*/ 4070390 h 4325041"/>
              <a:gd name="connsiteX22" fmla="*/ 1761830 w 8217466"/>
              <a:gd name="connsiteY22" fmla="*/ 4322184 h 4325041"/>
              <a:gd name="connsiteX0" fmla="*/ 1761830 w 8217466"/>
              <a:gd name="connsiteY0" fmla="*/ 4322184 h 4325041"/>
              <a:gd name="connsiteX1" fmla="*/ 1158570 w 8217466"/>
              <a:gd name="connsiteY1" fmla="*/ 4194516 h 4325041"/>
              <a:gd name="connsiteX2" fmla="*/ 908313 w 8217466"/>
              <a:gd name="connsiteY2" fmla="*/ 3921184 h 4325041"/>
              <a:gd name="connsiteX3" fmla="*/ 587549 w 8217466"/>
              <a:gd name="connsiteY3" fmla="*/ 3506348 h 4325041"/>
              <a:gd name="connsiteX4" fmla="*/ 45185 w 8217466"/>
              <a:gd name="connsiteY4" fmla="*/ 2687197 h 4325041"/>
              <a:gd name="connsiteX5" fmla="*/ 72806 w 8217466"/>
              <a:gd name="connsiteY5" fmla="*/ 2059706 h 4325041"/>
              <a:gd name="connsiteX6" fmla="*/ 414293 w 8217466"/>
              <a:gd name="connsiteY6" fmla="*/ 1432380 h 4325041"/>
              <a:gd name="connsiteX7" fmla="*/ 674176 w 8217466"/>
              <a:gd name="connsiteY7" fmla="*/ 917700 h 4325041"/>
              <a:gd name="connsiteX8" fmla="*/ 888138 w 8217466"/>
              <a:gd name="connsiteY8" fmla="*/ 501584 h 4325041"/>
              <a:gd name="connsiteX9" fmla="*/ 1208586 w 8217466"/>
              <a:gd name="connsiteY9" fmla="*/ 1518 h 4325041"/>
              <a:gd name="connsiteX10" fmla="*/ 3133482 w 8217466"/>
              <a:gd name="connsiteY10" fmla="*/ 671503 h 4325041"/>
              <a:gd name="connsiteX11" fmla="*/ 4546662 w 8217466"/>
              <a:gd name="connsiteY11" fmla="*/ 1178795 h 4325041"/>
              <a:gd name="connsiteX12" fmla="*/ 4908094 w 8217466"/>
              <a:gd name="connsiteY12" fmla="*/ 1276092 h 4325041"/>
              <a:gd name="connsiteX13" fmla="*/ 5976700 w 8217466"/>
              <a:gd name="connsiteY13" fmla="*/ 1582134 h 4325041"/>
              <a:gd name="connsiteX14" fmla="*/ 6904651 w 8217466"/>
              <a:gd name="connsiteY14" fmla="*/ 1871859 h 4325041"/>
              <a:gd name="connsiteX15" fmla="*/ 7783897 w 8217466"/>
              <a:gd name="connsiteY15" fmla="*/ 2178148 h 4325041"/>
              <a:gd name="connsiteX16" fmla="*/ 8205317 w 8217466"/>
              <a:gd name="connsiteY16" fmla="*/ 2424639 h 4325041"/>
              <a:gd name="connsiteX17" fmla="*/ 8060938 w 8217466"/>
              <a:gd name="connsiteY17" fmla="*/ 2830322 h 4325041"/>
              <a:gd name="connsiteX18" fmla="*/ 7623198 w 8217466"/>
              <a:gd name="connsiteY18" fmla="*/ 3121536 h 4325041"/>
              <a:gd name="connsiteX19" fmla="*/ 7284221 w 8217466"/>
              <a:gd name="connsiteY19" fmla="*/ 3221587 h 4325041"/>
              <a:gd name="connsiteX20" fmla="*/ 6639328 w 8217466"/>
              <a:gd name="connsiteY20" fmla="*/ 3380115 h 4325041"/>
              <a:gd name="connsiteX21" fmla="*/ 5163314 w 8217466"/>
              <a:gd name="connsiteY21" fmla="*/ 4070390 h 4325041"/>
              <a:gd name="connsiteX22" fmla="*/ 1761830 w 8217466"/>
              <a:gd name="connsiteY22" fmla="*/ 4322184 h 4325041"/>
              <a:gd name="connsiteX0" fmla="*/ 1761830 w 8217466"/>
              <a:gd name="connsiteY0" fmla="*/ 4322184 h 4331523"/>
              <a:gd name="connsiteX1" fmla="*/ 1158570 w 8217466"/>
              <a:gd name="connsiteY1" fmla="*/ 4194516 h 4331523"/>
              <a:gd name="connsiteX2" fmla="*/ 908313 w 8217466"/>
              <a:gd name="connsiteY2" fmla="*/ 3921184 h 4331523"/>
              <a:gd name="connsiteX3" fmla="*/ 587549 w 8217466"/>
              <a:gd name="connsiteY3" fmla="*/ 3506348 h 4331523"/>
              <a:gd name="connsiteX4" fmla="*/ 45185 w 8217466"/>
              <a:gd name="connsiteY4" fmla="*/ 2687197 h 4331523"/>
              <a:gd name="connsiteX5" fmla="*/ 72806 w 8217466"/>
              <a:gd name="connsiteY5" fmla="*/ 2059706 h 4331523"/>
              <a:gd name="connsiteX6" fmla="*/ 414293 w 8217466"/>
              <a:gd name="connsiteY6" fmla="*/ 1432380 h 4331523"/>
              <a:gd name="connsiteX7" fmla="*/ 674176 w 8217466"/>
              <a:gd name="connsiteY7" fmla="*/ 917700 h 4331523"/>
              <a:gd name="connsiteX8" fmla="*/ 888138 w 8217466"/>
              <a:gd name="connsiteY8" fmla="*/ 501584 h 4331523"/>
              <a:gd name="connsiteX9" fmla="*/ 1208586 w 8217466"/>
              <a:gd name="connsiteY9" fmla="*/ 1518 h 4331523"/>
              <a:gd name="connsiteX10" fmla="*/ 3133482 w 8217466"/>
              <a:gd name="connsiteY10" fmla="*/ 671503 h 4331523"/>
              <a:gd name="connsiteX11" fmla="*/ 4546662 w 8217466"/>
              <a:gd name="connsiteY11" fmla="*/ 1178795 h 4331523"/>
              <a:gd name="connsiteX12" fmla="*/ 4908094 w 8217466"/>
              <a:gd name="connsiteY12" fmla="*/ 1276092 h 4331523"/>
              <a:gd name="connsiteX13" fmla="*/ 5976700 w 8217466"/>
              <a:gd name="connsiteY13" fmla="*/ 1582134 h 4331523"/>
              <a:gd name="connsiteX14" fmla="*/ 6904651 w 8217466"/>
              <a:gd name="connsiteY14" fmla="*/ 1871859 h 4331523"/>
              <a:gd name="connsiteX15" fmla="*/ 7783897 w 8217466"/>
              <a:gd name="connsiteY15" fmla="*/ 2178148 h 4331523"/>
              <a:gd name="connsiteX16" fmla="*/ 8205317 w 8217466"/>
              <a:gd name="connsiteY16" fmla="*/ 2424639 h 4331523"/>
              <a:gd name="connsiteX17" fmla="*/ 8060938 w 8217466"/>
              <a:gd name="connsiteY17" fmla="*/ 2830322 h 4331523"/>
              <a:gd name="connsiteX18" fmla="*/ 7623198 w 8217466"/>
              <a:gd name="connsiteY18" fmla="*/ 3121536 h 4331523"/>
              <a:gd name="connsiteX19" fmla="*/ 7284221 w 8217466"/>
              <a:gd name="connsiteY19" fmla="*/ 3221587 h 4331523"/>
              <a:gd name="connsiteX20" fmla="*/ 6639328 w 8217466"/>
              <a:gd name="connsiteY20" fmla="*/ 3380115 h 4331523"/>
              <a:gd name="connsiteX21" fmla="*/ 5153689 w 8217466"/>
              <a:gd name="connsiteY21" fmla="*/ 3933726 h 4331523"/>
              <a:gd name="connsiteX22" fmla="*/ 1761830 w 8217466"/>
              <a:gd name="connsiteY22" fmla="*/ 4322184 h 4331523"/>
              <a:gd name="connsiteX0" fmla="*/ 1761830 w 8217466"/>
              <a:gd name="connsiteY0" fmla="*/ 4322184 h 4331523"/>
              <a:gd name="connsiteX1" fmla="*/ 1158570 w 8217466"/>
              <a:gd name="connsiteY1" fmla="*/ 4194516 h 4331523"/>
              <a:gd name="connsiteX2" fmla="*/ 908313 w 8217466"/>
              <a:gd name="connsiteY2" fmla="*/ 3921184 h 4331523"/>
              <a:gd name="connsiteX3" fmla="*/ 587549 w 8217466"/>
              <a:gd name="connsiteY3" fmla="*/ 3506348 h 4331523"/>
              <a:gd name="connsiteX4" fmla="*/ 45185 w 8217466"/>
              <a:gd name="connsiteY4" fmla="*/ 2687197 h 4331523"/>
              <a:gd name="connsiteX5" fmla="*/ 72806 w 8217466"/>
              <a:gd name="connsiteY5" fmla="*/ 2059706 h 4331523"/>
              <a:gd name="connsiteX6" fmla="*/ 414293 w 8217466"/>
              <a:gd name="connsiteY6" fmla="*/ 1432380 h 4331523"/>
              <a:gd name="connsiteX7" fmla="*/ 674176 w 8217466"/>
              <a:gd name="connsiteY7" fmla="*/ 917700 h 4331523"/>
              <a:gd name="connsiteX8" fmla="*/ 888138 w 8217466"/>
              <a:gd name="connsiteY8" fmla="*/ 501584 h 4331523"/>
              <a:gd name="connsiteX9" fmla="*/ 1208586 w 8217466"/>
              <a:gd name="connsiteY9" fmla="*/ 1518 h 4331523"/>
              <a:gd name="connsiteX10" fmla="*/ 3133482 w 8217466"/>
              <a:gd name="connsiteY10" fmla="*/ 671503 h 4331523"/>
              <a:gd name="connsiteX11" fmla="*/ 4546662 w 8217466"/>
              <a:gd name="connsiteY11" fmla="*/ 1178795 h 4331523"/>
              <a:gd name="connsiteX12" fmla="*/ 4908094 w 8217466"/>
              <a:gd name="connsiteY12" fmla="*/ 1276092 h 4331523"/>
              <a:gd name="connsiteX13" fmla="*/ 5976700 w 8217466"/>
              <a:gd name="connsiteY13" fmla="*/ 1582134 h 4331523"/>
              <a:gd name="connsiteX14" fmla="*/ 6904651 w 8217466"/>
              <a:gd name="connsiteY14" fmla="*/ 1871859 h 4331523"/>
              <a:gd name="connsiteX15" fmla="*/ 7783897 w 8217466"/>
              <a:gd name="connsiteY15" fmla="*/ 2178148 h 4331523"/>
              <a:gd name="connsiteX16" fmla="*/ 8205317 w 8217466"/>
              <a:gd name="connsiteY16" fmla="*/ 2424639 h 4331523"/>
              <a:gd name="connsiteX17" fmla="*/ 8060938 w 8217466"/>
              <a:gd name="connsiteY17" fmla="*/ 2830322 h 4331523"/>
              <a:gd name="connsiteX18" fmla="*/ 7623198 w 8217466"/>
              <a:gd name="connsiteY18" fmla="*/ 3121536 h 4331523"/>
              <a:gd name="connsiteX19" fmla="*/ 7284221 w 8217466"/>
              <a:gd name="connsiteY19" fmla="*/ 3221587 h 4331523"/>
              <a:gd name="connsiteX20" fmla="*/ 6581576 w 8217466"/>
              <a:gd name="connsiteY20" fmla="*/ 3580556 h 4331523"/>
              <a:gd name="connsiteX21" fmla="*/ 5153689 w 8217466"/>
              <a:gd name="connsiteY21" fmla="*/ 3933726 h 4331523"/>
              <a:gd name="connsiteX22" fmla="*/ 1761830 w 8217466"/>
              <a:gd name="connsiteY22" fmla="*/ 4322184 h 4331523"/>
              <a:gd name="connsiteX0" fmla="*/ 1761830 w 8217466"/>
              <a:gd name="connsiteY0" fmla="*/ 4322184 h 4331523"/>
              <a:gd name="connsiteX1" fmla="*/ 1158570 w 8217466"/>
              <a:gd name="connsiteY1" fmla="*/ 4194516 h 4331523"/>
              <a:gd name="connsiteX2" fmla="*/ 908313 w 8217466"/>
              <a:gd name="connsiteY2" fmla="*/ 3921184 h 4331523"/>
              <a:gd name="connsiteX3" fmla="*/ 587549 w 8217466"/>
              <a:gd name="connsiteY3" fmla="*/ 3506348 h 4331523"/>
              <a:gd name="connsiteX4" fmla="*/ 45185 w 8217466"/>
              <a:gd name="connsiteY4" fmla="*/ 2687197 h 4331523"/>
              <a:gd name="connsiteX5" fmla="*/ 72806 w 8217466"/>
              <a:gd name="connsiteY5" fmla="*/ 2059706 h 4331523"/>
              <a:gd name="connsiteX6" fmla="*/ 414293 w 8217466"/>
              <a:gd name="connsiteY6" fmla="*/ 1432380 h 4331523"/>
              <a:gd name="connsiteX7" fmla="*/ 674176 w 8217466"/>
              <a:gd name="connsiteY7" fmla="*/ 917700 h 4331523"/>
              <a:gd name="connsiteX8" fmla="*/ 888138 w 8217466"/>
              <a:gd name="connsiteY8" fmla="*/ 501584 h 4331523"/>
              <a:gd name="connsiteX9" fmla="*/ 1208586 w 8217466"/>
              <a:gd name="connsiteY9" fmla="*/ 1518 h 4331523"/>
              <a:gd name="connsiteX10" fmla="*/ 3133482 w 8217466"/>
              <a:gd name="connsiteY10" fmla="*/ 671503 h 4331523"/>
              <a:gd name="connsiteX11" fmla="*/ 4546662 w 8217466"/>
              <a:gd name="connsiteY11" fmla="*/ 1178795 h 4331523"/>
              <a:gd name="connsiteX12" fmla="*/ 4908094 w 8217466"/>
              <a:gd name="connsiteY12" fmla="*/ 1276092 h 4331523"/>
              <a:gd name="connsiteX13" fmla="*/ 5976700 w 8217466"/>
              <a:gd name="connsiteY13" fmla="*/ 1582134 h 4331523"/>
              <a:gd name="connsiteX14" fmla="*/ 6904651 w 8217466"/>
              <a:gd name="connsiteY14" fmla="*/ 1871859 h 4331523"/>
              <a:gd name="connsiteX15" fmla="*/ 7783897 w 8217466"/>
              <a:gd name="connsiteY15" fmla="*/ 2178148 h 4331523"/>
              <a:gd name="connsiteX16" fmla="*/ 8205317 w 8217466"/>
              <a:gd name="connsiteY16" fmla="*/ 2424639 h 4331523"/>
              <a:gd name="connsiteX17" fmla="*/ 8060938 w 8217466"/>
              <a:gd name="connsiteY17" fmla="*/ 2830322 h 4331523"/>
              <a:gd name="connsiteX18" fmla="*/ 7623198 w 8217466"/>
              <a:gd name="connsiteY18" fmla="*/ 3121536 h 4331523"/>
              <a:gd name="connsiteX19" fmla="*/ 7361223 w 8217466"/>
              <a:gd name="connsiteY19" fmla="*/ 3321807 h 4331523"/>
              <a:gd name="connsiteX20" fmla="*/ 6581576 w 8217466"/>
              <a:gd name="connsiteY20" fmla="*/ 3580556 h 4331523"/>
              <a:gd name="connsiteX21" fmla="*/ 5153689 w 8217466"/>
              <a:gd name="connsiteY21" fmla="*/ 3933726 h 4331523"/>
              <a:gd name="connsiteX22" fmla="*/ 1761830 w 8217466"/>
              <a:gd name="connsiteY22" fmla="*/ 4322184 h 4331523"/>
              <a:gd name="connsiteX0" fmla="*/ 1761830 w 8215283"/>
              <a:gd name="connsiteY0" fmla="*/ 4322184 h 4331523"/>
              <a:gd name="connsiteX1" fmla="*/ 1158570 w 8215283"/>
              <a:gd name="connsiteY1" fmla="*/ 4194516 h 4331523"/>
              <a:gd name="connsiteX2" fmla="*/ 908313 w 8215283"/>
              <a:gd name="connsiteY2" fmla="*/ 3921184 h 4331523"/>
              <a:gd name="connsiteX3" fmla="*/ 587549 w 8215283"/>
              <a:gd name="connsiteY3" fmla="*/ 3506348 h 4331523"/>
              <a:gd name="connsiteX4" fmla="*/ 45185 w 8215283"/>
              <a:gd name="connsiteY4" fmla="*/ 2687197 h 4331523"/>
              <a:gd name="connsiteX5" fmla="*/ 72806 w 8215283"/>
              <a:gd name="connsiteY5" fmla="*/ 2059706 h 4331523"/>
              <a:gd name="connsiteX6" fmla="*/ 414293 w 8215283"/>
              <a:gd name="connsiteY6" fmla="*/ 1432380 h 4331523"/>
              <a:gd name="connsiteX7" fmla="*/ 674176 w 8215283"/>
              <a:gd name="connsiteY7" fmla="*/ 917700 h 4331523"/>
              <a:gd name="connsiteX8" fmla="*/ 888138 w 8215283"/>
              <a:gd name="connsiteY8" fmla="*/ 501584 h 4331523"/>
              <a:gd name="connsiteX9" fmla="*/ 1208586 w 8215283"/>
              <a:gd name="connsiteY9" fmla="*/ 1518 h 4331523"/>
              <a:gd name="connsiteX10" fmla="*/ 3133482 w 8215283"/>
              <a:gd name="connsiteY10" fmla="*/ 671503 h 4331523"/>
              <a:gd name="connsiteX11" fmla="*/ 4546662 w 8215283"/>
              <a:gd name="connsiteY11" fmla="*/ 1178795 h 4331523"/>
              <a:gd name="connsiteX12" fmla="*/ 4908094 w 8215283"/>
              <a:gd name="connsiteY12" fmla="*/ 1276092 h 4331523"/>
              <a:gd name="connsiteX13" fmla="*/ 5976700 w 8215283"/>
              <a:gd name="connsiteY13" fmla="*/ 1582134 h 4331523"/>
              <a:gd name="connsiteX14" fmla="*/ 6904651 w 8215283"/>
              <a:gd name="connsiteY14" fmla="*/ 1871859 h 4331523"/>
              <a:gd name="connsiteX15" fmla="*/ 7783897 w 8215283"/>
              <a:gd name="connsiteY15" fmla="*/ 2178148 h 4331523"/>
              <a:gd name="connsiteX16" fmla="*/ 8205317 w 8215283"/>
              <a:gd name="connsiteY16" fmla="*/ 2424639 h 4331523"/>
              <a:gd name="connsiteX17" fmla="*/ 8060938 w 8215283"/>
              <a:gd name="connsiteY17" fmla="*/ 2830322 h 4331523"/>
              <a:gd name="connsiteX18" fmla="*/ 7815704 w 8215283"/>
              <a:gd name="connsiteY18" fmla="*/ 3066871 h 4331523"/>
              <a:gd name="connsiteX19" fmla="*/ 7361223 w 8215283"/>
              <a:gd name="connsiteY19" fmla="*/ 3321807 h 4331523"/>
              <a:gd name="connsiteX20" fmla="*/ 6581576 w 8215283"/>
              <a:gd name="connsiteY20" fmla="*/ 3580556 h 4331523"/>
              <a:gd name="connsiteX21" fmla="*/ 5153689 w 8215283"/>
              <a:gd name="connsiteY21" fmla="*/ 3933726 h 4331523"/>
              <a:gd name="connsiteX22" fmla="*/ 1761830 w 8215283"/>
              <a:gd name="connsiteY22" fmla="*/ 4322184 h 4331523"/>
              <a:gd name="connsiteX0" fmla="*/ 1761830 w 8261524"/>
              <a:gd name="connsiteY0" fmla="*/ 4322184 h 4331523"/>
              <a:gd name="connsiteX1" fmla="*/ 1158570 w 8261524"/>
              <a:gd name="connsiteY1" fmla="*/ 4194516 h 4331523"/>
              <a:gd name="connsiteX2" fmla="*/ 908313 w 8261524"/>
              <a:gd name="connsiteY2" fmla="*/ 3921184 h 4331523"/>
              <a:gd name="connsiteX3" fmla="*/ 587549 w 8261524"/>
              <a:gd name="connsiteY3" fmla="*/ 3506348 h 4331523"/>
              <a:gd name="connsiteX4" fmla="*/ 45185 w 8261524"/>
              <a:gd name="connsiteY4" fmla="*/ 2687197 h 4331523"/>
              <a:gd name="connsiteX5" fmla="*/ 72806 w 8261524"/>
              <a:gd name="connsiteY5" fmla="*/ 2059706 h 4331523"/>
              <a:gd name="connsiteX6" fmla="*/ 414293 w 8261524"/>
              <a:gd name="connsiteY6" fmla="*/ 1432380 h 4331523"/>
              <a:gd name="connsiteX7" fmla="*/ 674176 w 8261524"/>
              <a:gd name="connsiteY7" fmla="*/ 917700 h 4331523"/>
              <a:gd name="connsiteX8" fmla="*/ 888138 w 8261524"/>
              <a:gd name="connsiteY8" fmla="*/ 501584 h 4331523"/>
              <a:gd name="connsiteX9" fmla="*/ 1208586 w 8261524"/>
              <a:gd name="connsiteY9" fmla="*/ 1518 h 4331523"/>
              <a:gd name="connsiteX10" fmla="*/ 3133482 w 8261524"/>
              <a:gd name="connsiteY10" fmla="*/ 671503 h 4331523"/>
              <a:gd name="connsiteX11" fmla="*/ 4546662 w 8261524"/>
              <a:gd name="connsiteY11" fmla="*/ 1178795 h 4331523"/>
              <a:gd name="connsiteX12" fmla="*/ 4908094 w 8261524"/>
              <a:gd name="connsiteY12" fmla="*/ 1276092 h 4331523"/>
              <a:gd name="connsiteX13" fmla="*/ 5976700 w 8261524"/>
              <a:gd name="connsiteY13" fmla="*/ 1582134 h 4331523"/>
              <a:gd name="connsiteX14" fmla="*/ 6904651 w 8261524"/>
              <a:gd name="connsiteY14" fmla="*/ 1871859 h 4331523"/>
              <a:gd name="connsiteX15" fmla="*/ 7783897 w 8261524"/>
              <a:gd name="connsiteY15" fmla="*/ 2178148 h 4331523"/>
              <a:gd name="connsiteX16" fmla="*/ 8205317 w 8261524"/>
              <a:gd name="connsiteY16" fmla="*/ 2424639 h 4331523"/>
              <a:gd name="connsiteX17" fmla="*/ 8214942 w 8261524"/>
              <a:gd name="connsiteY17" fmla="*/ 2866765 h 4331523"/>
              <a:gd name="connsiteX18" fmla="*/ 7815704 w 8261524"/>
              <a:gd name="connsiteY18" fmla="*/ 3066871 h 4331523"/>
              <a:gd name="connsiteX19" fmla="*/ 7361223 w 8261524"/>
              <a:gd name="connsiteY19" fmla="*/ 3321807 h 4331523"/>
              <a:gd name="connsiteX20" fmla="*/ 6581576 w 8261524"/>
              <a:gd name="connsiteY20" fmla="*/ 3580556 h 4331523"/>
              <a:gd name="connsiteX21" fmla="*/ 5153689 w 8261524"/>
              <a:gd name="connsiteY21" fmla="*/ 3933726 h 4331523"/>
              <a:gd name="connsiteX22" fmla="*/ 1761830 w 8261524"/>
              <a:gd name="connsiteY22" fmla="*/ 4322184 h 4331523"/>
              <a:gd name="connsiteX0" fmla="*/ 1761830 w 8263849"/>
              <a:gd name="connsiteY0" fmla="*/ 4322184 h 4331523"/>
              <a:gd name="connsiteX1" fmla="*/ 1158570 w 8263849"/>
              <a:gd name="connsiteY1" fmla="*/ 4194516 h 4331523"/>
              <a:gd name="connsiteX2" fmla="*/ 908313 w 8263849"/>
              <a:gd name="connsiteY2" fmla="*/ 3921184 h 4331523"/>
              <a:gd name="connsiteX3" fmla="*/ 587549 w 8263849"/>
              <a:gd name="connsiteY3" fmla="*/ 3506348 h 4331523"/>
              <a:gd name="connsiteX4" fmla="*/ 45185 w 8263849"/>
              <a:gd name="connsiteY4" fmla="*/ 2687197 h 4331523"/>
              <a:gd name="connsiteX5" fmla="*/ 72806 w 8263849"/>
              <a:gd name="connsiteY5" fmla="*/ 2059706 h 4331523"/>
              <a:gd name="connsiteX6" fmla="*/ 414293 w 8263849"/>
              <a:gd name="connsiteY6" fmla="*/ 1432380 h 4331523"/>
              <a:gd name="connsiteX7" fmla="*/ 674176 w 8263849"/>
              <a:gd name="connsiteY7" fmla="*/ 917700 h 4331523"/>
              <a:gd name="connsiteX8" fmla="*/ 888138 w 8263849"/>
              <a:gd name="connsiteY8" fmla="*/ 501584 h 4331523"/>
              <a:gd name="connsiteX9" fmla="*/ 1208586 w 8263849"/>
              <a:gd name="connsiteY9" fmla="*/ 1518 h 4331523"/>
              <a:gd name="connsiteX10" fmla="*/ 3133482 w 8263849"/>
              <a:gd name="connsiteY10" fmla="*/ 671503 h 4331523"/>
              <a:gd name="connsiteX11" fmla="*/ 4546662 w 8263849"/>
              <a:gd name="connsiteY11" fmla="*/ 1178795 h 4331523"/>
              <a:gd name="connsiteX12" fmla="*/ 4908094 w 8263849"/>
              <a:gd name="connsiteY12" fmla="*/ 1276092 h 4331523"/>
              <a:gd name="connsiteX13" fmla="*/ 5976700 w 8263849"/>
              <a:gd name="connsiteY13" fmla="*/ 1582134 h 4331523"/>
              <a:gd name="connsiteX14" fmla="*/ 6904651 w 8263849"/>
              <a:gd name="connsiteY14" fmla="*/ 1871859 h 4331523"/>
              <a:gd name="connsiteX15" fmla="*/ 7745396 w 8263849"/>
              <a:gd name="connsiteY15" fmla="*/ 2487920 h 4331523"/>
              <a:gd name="connsiteX16" fmla="*/ 8205317 w 8263849"/>
              <a:gd name="connsiteY16" fmla="*/ 2424639 h 4331523"/>
              <a:gd name="connsiteX17" fmla="*/ 8214942 w 8263849"/>
              <a:gd name="connsiteY17" fmla="*/ 2866765 h 4331523"/>
              <a:gd name="connsiteX18" fmla="*/ 7815704 w 8263849"/>
              <a:gd name="connsiteY18" fmla="*/ 3066871 h 4331523"/>
              <a:gd name="connsiteX19" fmla="*/ 7361223 w 8263849"/>
              <a:gd name="connsiteY19" fmla="*/ 3321807 h 4331523"/>
              <a:gd name="connsiteX20" fmla="*/ 6581576 w 8263849"/>
              <a:gd name="connsiteY20" fmla="*/ 3580556 h 4331523"/>
              <a:gd name="connsiteX21" fmla="*/ 5153689 w 8263849"/>
              <a:gd name="connsiteY21" fmla="*/ 3933726 h 4331523"/>
              <a:gd name="connsiteX22" fmla="*/ 1761830 w 8263849"/>
              <a:gd name="connsiteY22" fmla="*/ 4322184 h 4331523"/>
              <a:gd name="connsiteX0" fmla="*/ 1761830 w 8249245"/>
              <a:gd name="connsiteY0" fmla="*/ 4322184 h 4331523"/>
              <a:gd name="connsiteX1" fmla="*/ 1158570 w 8249245"/>
              <a:gd name="connsiteY1" fmla="*/ 4194516 h 4331523"/>
              <a:gd name="connsiteX2" fmla="*/ 908313 w 8249245"/>
              <a:gd name="connsiteY2" fmla="*/ 3921184 h 4331523"/>
              <a:gd name="connsiteX3" fmla="*/ 587549 w 8249245"/>
              <a:gd name="connsiteY3" fmla="*/ 3506348 h 4331523"/>
              <a:gd name="connsiteX4" fmla="*/ 45185 w 8249245"/>
              <a:gd name="connsiteY4" fmla="*/ 2687197 h 4331523"/>
              <a:gd name="connsiteX5" fmla="*/ 72806 w 8249245"/>
              <a:gd name="connsiteY5" fmla="*/ 2059706 h 4331523"/>
              <a:gd name="connsiteX6" fmla="*/ 414293 w 8249245"/>
              <a:gd name="connsiteY6" fmla="*/ 1432380 h 4331523"/>
              <a:gd name="connsiteX7" fmla="*/ 674176 w 8249245"/>
              <a:gd name="connsiteY7" fmla="*/ 917700 h 4331523"/>
              <a:gd name="connsiteX8" fmla="*/ 888138 w 8249245"/>
              <a:gd name="connsiteY8" fmla="*/ 501584 h 4331523"/>
              <a:gd name="connsiteX9" fmla="*/ 1208586 w 8249245"/>
              <a:gd name="connsiteY9" fmla="*/ 1518 h 4331523"/>
              <a:gd name="connsiteX10" fmla="*/ 3133482 w 8249245"/>
              <a:gd name="connsiteY10" fmla="*/ 671503 h 4331523"/>
              <a:gd name="connsiteX11" fmla="*/ 4546662 w 8249245"/>
              <a:gd name="connsiteY11" fmla="*/ 1178795 h 4331523"/>
              <a:gd name="connsiteX12" fmla="*/ 4908094 w 8249245"/>
              <a:gd name="connsiteY12" fmla="*/ 1276092 h 4331523"/>
              <a:gd name="connsiteX13" fmla="*/ 5976700 w 8249245"/>
              <a:gd name="connsiteY13" fmla="*/ 1582134 h 4331523"/>
              <a:gd name="connsiteX14" fmla="*/ 6904651 w 8249245"/>
              <a:gd name="connsiteY14" fmla="*/ 1871859 h 4331523"/>
              <a:gd name="connsiteX15" fmla="*/ 8014904 w 8249245"/>
              <a:gd name="connsiteY15" fmla="*/ 2287479 h 4331523"/>
              <a:gd name="connsiteX16" fmla="*/ 8205317 w 8249245"/>
              <a:gd name="connsiteY16" fmla="*/ 2424639 h 4331523"/>
              <a:gd name="connsiteX17" fmla="*/ 8214942 w 8249245"/>
              <a:gd name="connsiteY17" fmla="*/ 2866765 h 4331523"/>
              <a:gd name="connsiteX18" fmla="*/ 7815704 w 8249245"/>
              <a:gd name="connsiteY18" fmla="*/ 3066871 h 4331523"/>
              <a:gd name="connsiteX19" fmla="*/ 7361223 w 8249245"/>
              <a:gd name="connsiteY19" fmla="*/ 3321807 h 4331523"/>
              <a:gd name="connsiteX20" fmla="*/ 6581576 w 8249245"/>
              <a:gd name="connsiteY20" fmla="*/ 3580556 h 4331523"/>
              <a:gd name="connsiteX21" fmla="*/ 5153689 w 8249245"/>
              <a:gd name="connsiteY21" fmla="*/ 3933726 h 4331523"/>
              <a:gd name="connsiteX22" fmla="*/ 1761830 w 8249245"/>
              <a:gd name="connsiteY22" fmla="*/ 4322184 h 4331523"/>
              <a:gd name="connsiteX0" fmla="*/ 1761830 w 8245751"/>
              <a:gd name="connsiteY0" fmla="*/ 4322184 h 4331523"/>
              <a:gd name="connsiteX1" fmla="*/ 1158570 w 8245751"/>
              <a:gd name="connsiteY1" fmla="*/ 4194516 h 4331523"/>
              <a:gd name="connsiteX2" fmla="*/ 908313 w 8245751"/>
              <a:gd name="connsiteY2" fmla="*/ 3921184 h 4331523"/>
              <a:gd name="connsiteX3" fmla="*/ 587549 w 8245751"/>
              <a:gd name="connsiteY3" fmla="*/ 3506348 h 4331523"/>
              <a:gd name="connsiteX4" fmla="*/ 45185 w 8245751"/>
              <a:gd name="connsiteY4" fmla="*/ 2687197 h 4331523"/>
              <a:gd name="connsiteX5" fmla="*/ 72806 w 8245751"/>
              <a:gd name="connsiteY5" fmla="*/ 2059706 h 4331523"/>
              <a:gd name="connsiteX6" fmla="*/ 414293 w 8245751"/>
              <a:gd name="connsiteY6" fmla="*/ 1432380 h 4331523"/>
              <a:gd name="connsiteX7" fmla="*/ 674176 w 8245751"/>
              <a:gd name="connsiteY7" fmla="*/ 917700 h 4331523"/>
              <a:gd name="connsiteX8" fmla="*/ 888138 w 8245751"/>
              <a:gd name="connsiteY8" fmla="*/ 501584 h 4331523"/>
              <a:gd name="connsiteX9" fmla="*/ 1208586 w 8245751"/>
              <a:gd name="connsiteY9" fmla="*/ 1518 h 4331523"/>
              <a:gd name="connsiteX10" fmla="*/ 3133482 w 8245751"/>
              <a:gd name="connsiteY10" fmla="*/ 671503 h 4331523"/>
              <a:gd name="connsiteX11" fmla="*/ 4546662 w 8245751"/>
              <a:gd name="connsiteY11" fmla="*/ 1178795 h 4331523"/>
              <a:gd name="connsiteX12" fmla="*/ 4908094 w 8245751"/>
              <a:gd name="connsiteY12" fmla="*/ 1276092 h 4331523"/>
              <a:gd name="connsiteX13" fmla="*/ 5976700 w 8245751"/>
              <a:gd name="connsiteY13" fmla="*/ 1582134 h 4331523"/>
              <a:gd name="connsiteX14" fmla="*/ 6904651 w 8245751"/>
              <a:gd name="connsiteY14" fmla="*/ 1871859 h 4331523"/>
              <a:gd name="connsiteX15" fmla="*/ 8014904 w 8245751"/>
              <a:gd name="connsiteY15" fmla="*/ 2287479 h 4331523"/>
              <a:gd name="connsiteX16" fmla="*/ 8205317 w 8245751"/>
              <a:gd name="connsiteY16" fmla="*/ 2424639 h 4331523"/>
              <a:gd name="connsiteX17" fmla="*/ 8214942 w 8245751"/>
              <a:gd name="connsiteY17" fmla="*/ 2866765 h 4331523"/>
              <a:gd name="connsiteX18" fmla="*/ 7863830 w 8245751"/>
              <a:gd name="connsiteY18" fmla="*/ 3094204 h 4331523"/>
              <a:gd name="connsiteX19" fmla="*/ 7361223 w 8245751"/>
              <a:gd name="connsiteY19" fmla="*/ 3321807 h 4331523"/>
              <a:gd name="connsiteX20" fmla="*/ 6581576 w 8245751"/>
              <a:gd name="connsiteY20" fmla="*/ 3580556 h 4331523"/>
              <a:gd name="connsiteX21" fmla="*/ 5153689 w 8245751"/>
              <a:gd name="connsiteY21" fmla="*/ 3933726 h 4331523"/>
              <a:gd name="connsiteX22" fmla="*/ 1761830 w 8245751"/>
              <a:gd name="connsiteY22" fmla="*/ 4322184 h 4331523"/>
              <a:gd name="connsiteX0" fmla="*/ 1761830 w 8245751"/>
              <a:gd name="connsiteY0" fmla="*/ 4322184 h 4334571"/>
              <a:gd name="connsiteX1" fmla="*/ 1158570 w 8245751"/>
              <a:gd name="connsiteY1" fmla="*/ 4194516 h 4334571"/>
              <a:gd name="connsiteX2" fmla="*/ 908313 w 8245751"/>
              <a:gd name="connsiteY2" fmla="*/ 3921184 h 4334571"/>
              <a:gd name="connsiteX3" fmla="*/ 587549 w 8245751"/>
              <a:gd name="connsiteY3" fmla="*/ 3506348 h 4334571"/>
              <a:gd name="connsiteX4" fmla="*/ 45185 w 8245751"/>
              <a:gd name="connsiteY4" fmla="*/ 2687197 h 4334571"/>
              <a:gd name="connsiteX5" fmla="*/ 72806 w 8245751"/>
              <a:gd name="connsiteY5" fmla="*/ 2059706 h 4334571"/>
              <a:gd name="connsiteX6" fmla="*/ 414293 w 8245751"/>
              <a:gd name="connsiteY6" fmla="*/ 1432380 h 4334571"/>
              <a:gd name="connsiteX7" fmla="*/ 674176 w 8245751"/>
              <a:gd name="connsiteY7" fmla="*/ 917700 h 4334571"/>
              <a:gd name="connsiteX8" fmla="*/ 888138 w 8245751"/>
              <a:gd name="connsiteY8" fmla="*/ 501584 h 4334571"/>
              <a:gd name="connsiteX9" fmla="*/ 1208586 w 8245751"/>
              <a:gd name="connsiteY9" fmla="*/ 1518 h 4334571"/>
              <a:gd name="connsiteX10" fmla="*/ 3133482 w 8245751"/>
              <a:gd name="connsiteY10" fmla="*/ 671503 h 4334571"/>
              <a:gd name="connsiteX11" fmla="*/ 4546662 w 8245751"/>
              <a:gd name="connsiteY11" fmla="*/ 1178795 h 4334571"/>
              <a:gd name="connsiteX12" fmla="*/ 4908094 w 8245751"/>
              <a:gd name="connsiteY12" fmla="*/ 1276092 h 4334571"/>
              <a:gd name="connsiteX13" fmla="*/ 5976700 w 8245751"/>
              <a:gd name="connsiteY13" fmla="*/ 1582134 h 4334571"/>
              <a:gd name="connsiteX14" fmla="*/ 6904651 w 8245751"/>
              <a:gd name="connsiteY14" fmla="*/ 1871859 h 4334571"/>
              <a:gd name="connsiteX15" fmla="*/ 8014904 w 8245751"/>
              <a:gd name="connsiteY15" fmla="*/ 2287479 h 4334571"/>
              <a:gd name="connsiteX16" fmla="*/ 8205317 w 8245751"/>
              <a:gd name="connsiteY16" fmla="*/ 2424639 h 4334571"/>
              <a:gd name="connsiteX17" fmla="*/ 8214942 w 8245751"/>
              <a:gd name="connsiteY17" fmla="*/ 2866765 h 4334571"/>
              <a:gd name="connsiteX18" fmla="*/ 7863830 w 8245751"/>
              <a:gd name="connsiteY18" fmla="*/ 3094204 h 4334571"/>
              <a:gd name="connsiteX19" fmla="*/ 7361223 w 8245751"/>
              <a:gd name="connsiteY19" fmla="*/ 3321807 h 4334571"/>
              <a:gd name="connsiteX20" fmla="*/ 6581576 w 8245751"/>
              <a:gd name="connsiteY20" fmla="*/ 3580556 h 4334571"/>
              <a:gd name="connsiteX21" fmla="*/ 5038186 w 8245751"/>
              <a:gd name="connsiteY21" fmla="*/ 3879061 h 4334571"/>
              <a:gd name="connsiteX22" fmla="*/ 1761830 w 8245751"/>
              <a:gd name="connsiteY22" fmla="*/ 4322184 h 4334571"/>
              <a:gd name="connsiteX0" fmla="*/ 1761830 w 8245751"/>
              <a:gd name="connsiteY0" fmla="*/ 4322184 h 4334571"/>
              <a:gd name="connsiteX1" fmla="*/ 1158570 w 8245751"/>
              <a:gd name="connsiteY1" fmla="*/ 4194516 h 4334571"/>
              <a:gd name="connsiteX2" fmla="*/ 908313 w 8245751"/>
              <a:gd name="connsiteY2" fmla="*/ 3921184 h 4334571"/>
              <a:gd name="connsiteX3" fmla="*/ 587549 w 8245751"/>
              <a:gd name="connsiteY3" fmla="*/ 3506348 h 4334571"/>
              <a:gd name="connsiteX4" fmla="*/ 45185 w 8245751"/>
              <a:gd name="connsiteY4" fmla="*/ 2687197 h 4334571"/>
              <a:gd name="connsiteX5" fmla="*/ 72806 w 8245751"/>
              <a:gd name="connsiteY5" fmla="*/ 2059706 h 4334571"/>
              <a:gd name="connsiteX6" fmla="*/ 414293 w 8245751"/>
              <a:gd name="connsiteY6" fmla="*/ 1432380 h 4334571"/>
              <a:gd name="connsiteX7" fmla="*/ 674176 w 8245751"/>
              <a:gd name="connsiteY7" fmla="*/ 917700 h 4334571"/>
              <a:gd name="connsiteX8" fmla="*/ 888138 w 8245751"/>
              <a:gd name="connsiteY8" fmla="*/ 501584 h 4334571"/>
              <a:gd name="connsiteX9" fmla="*/ 1208586 w 8245751"/>
              <a:gd name="connsiteY9" fmla="*/ 1518 h 4334571"/>
              <a:gd name="connsiteX10" fmla="*/ 3133482 w 8245751"/>
              <a:gd name="connsiteY10" fmla="*/ 671503 h 4334571"/>
              <a:gd name="connsiteX11" fmla="*/ 4546662 w 8245751"/>
              <a:gd name="connsiteY11" fmla="*/ 1178795 h 4334571"/>
              <a:gd name="connsiteX12" fmla="*/ 4908094 w 8245751"/>
              <a:gd name="connsiteY12" fmla="*/ 1276092 h 4334571"/>
              <a:gd name="connsiteX13" fmla="*/ 5976700 w 8245751"/>
              <a:gd name="connsiteY13" fmla="*/ 1582134 h 4334571"/>
              <a:gd name="connsiteX14" fmla="*/ 6904651 w 8245751"/>
              <a:gd name="connsiteY14" fmla="*/ 1871859 h 4334571"/>
              <a:gd name="connsiteX15" fmla="*/ 8014904 w 8245751"/>
              <a:gd name="connsiteY15" fmla="*/ 2287479 h 4334571"/>
              <a:gd name="connsiteX16" fmla="*/ 8205317 w 8245751"/>
              <a:gd name="connsiteY16" fmla="*/ 2424639 h 4334571"/>
              <a:gd name="connsiteX17" fmla="*/ 8214942 w 8245751"/>
              <a:gd name="connsiteY17" fmla="*/ 2866765 h 4334571"/>
              <a:gd name="connsiteX18" fmla="*/ 7863830 w 8245751"/>
              <a:gd name="connsiteY18" fmla="*/ 3094204 h 4334571"/>
              <a:gd name="connsiteX19" fmla="*/ 7361223 w 8245751"/>
              <a:gd name="connsiteY19" fmla="*/ 3321807 h 4334571"/>
              <a:gd name="connsiteX20" fmla="*/ 6456448 w 8245751"/>
              <a:gd name="connsiteY20" fmla="*/ 3571445 h 4334571"/>
              <a:gd name="connsiteX21" fmla="*/ 5038186 w 8245751"/>
              <a:gd name="connsiteY21" fmla="*/ 3879061 h 4334571"/>
              <a:gd name="connsiteX22" fmla="*/ 1761830 w 8245751"/>
              <a:gd name="connsiteY22" fmla="*/ 4322184 h 4334571"/>
              <a:gd name="connsiteX0" fmla="*/ 1761830 w 8245751"/>
              <a:gd name="connsiteY0" fmla="*/ 4322184 h 4334571"/>
              <a:gd name="connsiteX1" fmla="*/ 1158570 w 8245751"/>
              <a:gd name="connsiteY1" fmla="*/ 4194516 h 4334571"/>
              <a:gd name="connsiteX2" fmla="*/ 908313 w 8245751"/>
              <a:gd name="connsiteY2" fmla="*/ 3921184 h 4334571"/>
              <a:gd name="connsiteX3" fmla="*/ 587549 w 8245751"/>
              <a:gd name="connsiteY3" fmla="*/ 3506348 h 4334571"/>
              <a:gd name="connsiteX4" fmla="*/ 45185 w 8245751"/>
              <a:gd name="connsiteY4" fmla="*/ 2687197 h 4334571"/>
              <a:gd name="connsiteX5" fmla="*/ 72806 w 8245751"/>
              <a:gd name="connsiteY5" fmla="*/ 2059706 h 4334571"/>
              <a:gd name="connsiteX6" fmla="*/ 414293 w 8245751"/>
              <a:gd name="connsiteY6" fmla="*/ 1432380 h 4334571"/>
              <a:gd name="connsiteX7" fmla="*/ 674176 w 8245751"/>
              <a:gd name="connsiteY7" fmla="*/ 917700 h 4334571"/>
              <a:gd name="connsiteX8" fmla="*/ 888138 w 8245751"/>
              <a:gd name="connsiteY8" fmla="*/ 501584 h 4334571"/>
              <a:gd name="connsiteX9" fmla="*/ 1208586 w 8245751"/>
              <a:gd name="connsiteY9" fmla="*/ 1518 h 4334571"/>
              <a:gd name="connsiteX10" fmla="*/ 3133482 w 8245751"/>
              <a:gd name="connsiteY10" fmla="*/ 671503 h 4334571"/>
              <a:gd name="connsiteX11" fmla="*/ 4546662 w 8245751"/>
              <a:gd name="connsiteY11" fmla="*/ 1178795 h 4334571"/>
              <a:gd name="connsiteX12" fmla="*/ 4908094 w 8245751"/>
              <a:gd name="connsiteY12" fmla="*/ 1276092 h 4334571"/>
              <a:gd name="connsiteX13" fmla="*/ 5976700 w 8245751"/>
              <a:gd name="connsiteY13" fmla="*/ 1582134 h 4334571"/>
              <a:gd name="connsiteX14" fmla="*/ 6904651 w 8245751"/>
              <a:gd name="connsiteY14" fmla="*/ 1871859 h 4334571"/>
              <a:gd name="connsiteX15" fmla="*/ 8014904 w 8245751"/>
              <a:gd name="connsiteY15" fmla="*/ 2287479 h 4334571"/>
              <a:gd name="connsiteX16" fmla="*/ 8205317 w 8245751"/>
              <a:gd name="connsiteY16" fmla="*/ 2424639 h 4334571"/>
              <a:gd name="connsiteX17" fmla="*/ 8214942 w 8245751"/>
              <a:gd name="connsiteY17" fmla="*/ 2866765 h 4334571"/>
              <a:gd name="connsiteX18" fmla="*/ 7863830 w 8245751"/>
              <a:gd name="connsiteY18" fmla="*/ 3094204 h 4334571"/>
              <a:gd name="connsiteX19" fmla="*/ 7207219 w 8245751"/>
              <a:gd name="connsiteY19" fmla="*/ 3349140 h 4334571"/>
              <a:gd name="connsiteX20" fmla="*/ 6456448 w 8245751"/>
              <a:gd name="connsiteY20" fmla="*/ 3571445 h 4334571"/>
              <a:gd name="connsiteX21" fmla="*/ 5038186 w 8245751"/>
              <a:gd name="connsiteY21" fmla="*/ 3879061 h 4334571"/>
              <a:gd name="connsiteX22" fmla="*/ 1761830 w 8245751"/>
              <a:gd name="connsiteY22" fmla="*/ 4322184 h 4334571"/>
              <a:gd name="connsiteX0" fmla="*/ 1761830 w 8245751"/>
              <a:gd name="connsiteY0" fmla="*/ 4322184 h 4334571"/>
              <a:gd name="connsiteX1" fmla="*/ 1158570 w 8245751"/>
              <a:gd name="connsiteY1" fmla="*/ 4194516 h 4334571"/>
              <a:gd name="connsiteX2" fmla="*/ 908313 w 8245751"/>
              <a:gd name="connsiteY2" fmla="*/ 3921184 h 4334571"/>
              <a:gd name="connsiteX3" fmla="*/ 587549 w 8245751"/>
              <a:gd name="connsiteY3" fmla="*/ 3506348 h 4334571"/>
              <a:gd name="connsiteX4" fmla="*/ 45185 w 8245751"/>
              <a:gd name="connsiteY4" fmla="*/ 2687197 h 4334571"/>
              <a:gd name="connsiteX5" fmla="*/ 72806 w 8245751"/>
              <a:gd name="connsiteY5" fmla="*/ 2059706 h 4334571"/>
              <a:gd name="connsiteX6" fmla="*/ 414293 w 8245751"/>
              <a:gd name="connsiteY6" fmla="*/ 1432380 h 4334571"/>
              <a:gd name="connsiteX7" fmla="*/ 674176 w 8245751"/>
              <a:gd name="connsiteY7" fmla="*/ 917700 h 4334571"/>
              <a:gd name="connsiteX8" fmla="*/ 888138 w 8245751"/>
              <a:gd name="connsiteY8" fmla="*/ 501584 h 4334571"/>
              <a:gd name="connsiteX9" fmla="*/ 1208586 w 8245751"/>
              <a:gd name="connsiteY9" fmla="*/ 1518 h 4334571"/>
              <a:gd name="connsiteX10" fmla="*/ 3133482 w 8245751"/>
              <a:gd name="connsiteY10" fmla="*/ 671503 h 4334571"/>
              <a:gd name="connsiteX11" fmla="*/ 4546662 w 8245751"/>
              <a:gd name="connsiteY11" fmla="*/ 1178795 h 4334571"/>
              <a:gd name="connsiteX12" fmla="*/ 4908094 w 8245751"/>
              <a:gd name="connsiteY12" fmla="*/ 1276092 h 4334571"/>
              <a:gd name="connsiteX13" fmla="*/ 5976700 w 8245751"/>
              <a:gd name="connsiteY13" fmla="*/ 1582134 h 4334571"/>
              <a:gd name="connsiteX14" fmla="*/ 6904651 w 8245751"/>
              <a:gd name="connsiteY14" fmla="*/ 1871859 h 4334571"/>
              <a:gd name="connsiteX15" fmla="*/ 8014904 w 8245751"/>
              <a:gd name="connsiteY15" fmla="*/ 2287479 h 4334571"/>
              <a:gd name="connsiteX16" fmla="*/ 8205317 w 8245751"/>
              <a:gd name="connsiteY16" fmla="*/ 2424639 h 4334571"/>
              <a:gd name="connsiteX17" fmla="*/ 8214942 w 8245751"/>
              <a:gd name="connsiteY17" fmla="*/ 2866765 h 4334571"/>
              <a:gd name="connsiteX18" fmla="*/ 7863830 w 8245751"/>
              <a:gd name="connsiteY18" fmla="*/ 3094204 h 4334571"/>
              <a:gd name="connsiteX19" fmla="*/ 7207219 w 8245751"/>
              <a:gd name="connsiteY19" fmla="*/ 3349140 h 4334571"/>
              <a:gd name="connsiteX20" fmla="*/ 6158065 w 8245751"/>
              <a:gd name="connsiteY20" fmla="*/ 3635221 h 4334571"/>
              <a:gd name="connsiteX21" fmla="*/ 5038186 w 8245751"/>
              <a:gd name="connsiteY21" fmla="*/ 3879061 h 4334571"/>
              <a:gd name="connsiteX22" fmla="*/ 1761830 w 8245751"/>
              <a:gd name="connsiteY22" fmla="*/ 4322184 h 4334571"/>
              <a:gd name="connsiteX0" fmla="*/ 1761830 w 8245751"/>
              <a:gd name="connsiteY0" fmla="*/ 4322184 h 4329607"/>
              <a:gd name="connsiteX1" fmla="*/ 1158570 w 8245751"/>
              <a:gd name="connsiteY1" fmla="*/ 4194516 h 4329607"/>
              <a:gd name="connsiteX2" fmla="*/ 908313 w 8245751"/>
              <a:gd name="connsiteY2" fmla="*/ 3921184 h 4329607"/>
              <a:gd name="connsiteX3" fmla="*/ 587549 w 8245751"/>
              <a:gd name="connsiteY3" fmla="*/ 3506348 h 4329607"/>
              <a:gd name="connsiteX4" fmla="*/ 45185 w 8245751"/>
              <a:gd name="connsiteY4" fmla="*/ 2687197 h 4329607"/>
              <a:gd name="connsiteX5" fmla="*/ 72806 w 8245751"/>
              <a:gd name="connsiteY5" fmla="*/ 2059706 h 4329607"/>
              <a:gd name="connsiteX6" fmla="*/ 414293 w 8245751"/>
              <a:gd name="connsiteY6" fmla="*/ 1432380 h 4329607"/>
              <a:gd name="connsiteX7" fmla="*/ 674176 w 8245751"/>
              <a:gd name="connsiteY7" fmla="*/ 917700 h 4329607"/>
              <a:gd name="connsiteX8" fmla="*/ 888138 w 8245751"/>
              <a:gd name="connsiteY8" fmla="*/ 501584 h 4329607"/>
              <a:gd name="connsiteX9" fmla="*/ 1208586 w 8245751"/>
              <a:gd name="connsiteY9" fmla="*/ 1518 h 4329607"/>
              <a:gd name="connsiteX10" fmla="*/ 3133482 w 8245751"/>
              <a:gd name="connsiteY10" fmla="*/ 671503 h 4329607"/>
              <a:gd name="connsiteX11" fmla="*/ 4546662 w 8245751"/>
              <a:gd name="connsiteY11" fmla="*/ 1178795 h 4329607"/>
              <a:gd name="connsiteX12" fmla="*/ 4908094 w 8245751"/>
              <a:gd name="connsiteY12" fmla="*/ 1276092 h 4329607"/>
              <a:gd name="connsiteX13" fmla="*/ 5976700 w 8245751"/>
              <a:gd name="connsiteY13" fmla="*/ 1582134 h 4329607"/>
              <a:gd name="connsiteX14" fmla="*/ 6904651 w 8245751"/>
              <a:gd name="connsiteY14" fmla="*/ 1871859 h 4329607"/>
              <a:gd name="connsiteX15" fmla="*/ 8014904 w 8245751"/>
              <a:gd name="connsiteY15" fmla="*/ 2287479 h 4329607"/>
              <a:gd name="connsiteX16" fmla="*/ 8205317 w 8245751"/>
              <a:gd name="connsiteY16" fmla="*/ 2424639 h 4329607"/>
              <a:gd name="connsiteX17" fmla="*/ 8214942 w 8245751"/>
              <a:gd name="connsiteY17" fmla="*/ 2866765 h 4329607"/>
              <a:gd name="connsiteX18" fmla="*/ 7863830 w 8245751"/>
              <a:gd name="connsiteY18" fmla="*/ 3094204 h 4329607"/>
              <a:gd name="connsiteX19" fmla="*/ 7207219 w 8245751"/>
              <a:gd name="connsiteY19" fmla="*/ 3349140 h 4329607"/>
              <a:gd name="connsiteX20" fmla="*/ 6158065 w 8245751"/>
              <a:gd name="connsiteY20" fmla="*/ 3635221 h 4329607"/>
              <a:gd name="connsiteX21" fmla="*/ 4451045 w 8245751"/>
              <a:gd name="connsiteY21" fmla="*/ 3970171 h 4329607"/>
              <a:gd name="connsiteX22" fmla="*/ 1761830 w 8245751"/>
              <a:gd name="connsiteY22" fmla="*/ 4322184 h 4329607"/>
              <a:gd name="connsiteX0" fmla="*/ 1761830 w 8326799"/>
              <a:gd name="connsiteY0" fmla="*/ 4322184 h 4329607"/>
              <a:gd name="connsiteX1" fmla="*/ 1158570 w 8326799"/>
              <a:gd name="connsiteY1" fmla="*/ 4194516 h 4329607"/>
              <a:gd name="connsiteX2" fmla="*/ 908313 w 8326799"/>
              <a:gd name="connsiteY2" fmla="*/ 3921184 h 4329607"/>
              <a:gd name="connsiteX3" fmla="*/ 587549 w 8326799"/>
              <a:gd name="connsiteY3" fmla="*/ 3506348 h 4329607"/>
              <a:gd name="connsiteX4" fmla="*/ 45185 w 8326799"/>
              <a:gd name="connsiteY4" fmla="*/ 2687197 h 4329607"/>
              <a:gd name="connsiteX5" fmla="*/ 72806 w 8326799"/>
              <a:gd name="connsiteY5" fmla="*/ 2059706 h 4329607"/>
              <a:gd name="connsiteX6" fmla="*/ 414293 w 8326799"/>
              <a:gd name="connsiteY6" fmla="*/ 1432380 h 4329607"/>
              <a:gd name="connsiteX7" fmla="*/ 674176 w 8326799"/>
              <a:gd name="connsiteY7" fmla="*/ 917700 h 4329607"/>
              <a:gd name="connsiteX8" fmla="*/ 888138 w 8326799"/>
              <a:gd name="connsiteY8" fmla="*/ 501584 h 4329607"/>
              <a:gd name="connsiteX9" fmla="*/ 1208586 w 8326799"/>
              <a:gd name="connsiteY9" fmla="*/ 1518 h 4329607"/>
              <a:gd name="connsiteX10" fmla="*/ 3133482 w 8326799"/>
              <a:gd name="connsiteY10" fmla="*/ 671503 h 4329607"/>
              <a:gd name="connsiteX11" fmla="*/ 4546662 w 8326799"/>
              <a:gd name="connsiteY11" fmla="*/ 1178795 h 4329607"/>
              <a:gd name="connsiteX12" fmla="*/ 4908094 w 8326799"/>
              <a:gd name="connsiteY12" fmla="*/ 1276092 h 4329607"/>
              <a:gd name="connsiteX13" fmla="*/ 5976700 w 8326799"/>
              <a:gd name="connsiteY13" fmla="*/ 1582134 h 4329607"/>
              <a:gd name="connsiteX14" fmla="*/ 6904651 w 8326799"/>
              <a:gd name="connsiteY14" fmla="*/ 1871859 h 4329607"/>
              <a:gd name="connsiteX15" fmla="*/ 8014904 w 8326799"/>
              <a:gd name="connsiteY15" fmla="*/ 2287479 h 4329607"/>
              <a:gd name="connsiteX16" fmla="*/ 8205317 w 8326799"/>
              <a:gd name="connsiteY16" fmla="*/ 2424639 h 4329607"/>
              <a:gd name="connsiteX17" fmla="*/ 8311195 w 8326799"/>
              <a:gd name="connsiteY17" fmla="*/ 2748323 h 4329607"/>
              <a:gd name="connsiteX18" fmla="*/ 7863830 w 8326799"/>
              <a:gd name="connsiteY18" fmla="*/ 3094204 h 4329607"/>
              <a:gd name="connsiteX19" fmla="*/ 7207219 w 8326799"/>
              <a:gd name="connsiteY19" fmla="*/ 3349140 h 4329607"/>
              <a:gd name="connsiteX20" fmla="*/ 6158065 w 8326799"/>
              <a:gd name="connsiteY20" fmla="*/ 3635221 h 4329607"/>
              <a:gd name="connsiteX21" fmla="*/ 4451045 w 8326799"/>
              <a:gd name="connsiteY21" fmla="*/ 3970171 h 4329607"/>
              <a:gd name="connsiteX22" fmla="*/ 1761830 w 8326799"/>
              <a:gd name="connsiteY22" fmla="*/ 4322184 h 4329607"/>
              <a:gd name="connsiteX0" fmla="*/ 1761830 w 8339481"/>
              <a:gd name="connsiteY0" fmla="*/ 4322184 h 4329607"/>
              <a:gd name="connsiteX1" fmla="*/ 1158570 w 8339481"/>
              <a:gd name="connsiteY1" fmla="*/ 4194516 h 4329607"/>
              <a:gd name="connsiteX2" fmla="*/ 908313 w 8339481"/>
              <a:gd name="connsiteY2" fmla="*/ 3921184 h 4329607"/>
              <a:gd name="connsiteX3" fmla="*/ 587549 w 8339481"/>
              <a:gd name="connsiteY3" fmla="*/ 3506348 h 4329607"/>
              <a:gd name="connsiteX4" fmla="*/ 45185 w 8339481"/>
              <a:gd name="connsiteY4" fmla="*/ 2687197 h 4329607"/>
              <a:gd name="connsiteX5" fmla="*/ 72806 w 8339481"/>
              <a:gd name="connsiteY5" fmla="*/ 2059706 h 4329607"/>
              <a:gd name="connsiteX6" fmla="*/ 414293 w 8339481"/>
              <a:gd name="connsiteY6" fmla="*/ 1432380 h 4329607"/>
              <a:gd name="connsiteX7" fmla="*/ 674176 w 8339481"/>
              <a:gd name="connsiteY7" fmla="*/ 917700 h 4329607"/>
              <a:gd name="connsiteX8" fmla="*/ 888138 w 8339481"/>
              <a:gd name="connsiteY8" fmla="*/ 501584 h 4329607"/>
              <a:gd name="connsiteX9" fmla="*/ 1208586 w 8339481"/>
              <a:gd name="connsiteY9" fmla="*/ 1518 h 4329607"/>
              <a:gd name="connsiteX10" fmla="*/ 3133482 w 8339481"/>
              <a:gd name="connsiteY10" fmla="*/ 671503 h 4329607"/>
              <a:gd name="connsiteX11" fmla="*/ 4546662 w 8339481"/>
              <a:gd name="connsiteY11" fmla="*/ 1178795 h 4329607"/>
              <a:gd name="connsiteX12" fmla="*/ 4908094 w 8339481"/>
              <a:gd name="connsiteY12" fmla="*/ 1276092 h 4329607"/>
              <a:gd name="connsiteX13" fmla="*/ 5976700 w 8339481"/>
              <a:gd name="connsiteY13" fmla="*/ 1582134 h 4329607"/>
              <a:gd name="connsiteX14" fmla="*/ 6904651 w 8339481"/>
              <a:gd name="connsiteY14" fmla="*/ 1871859 h 4329607"/>
              <a:gd name="connsiteX15" fmla="*/ 8014904 w 8339481"/>
              <a:gd name="connsiteY15" fmla="*/ 2287479 h 4329607"/>
              <a:gd name="connsiteX16" fmla="*/ 8263069 w 8339481"/>
              <a:gd name="connsiteY16" fmla="*/ 2424639 h 4329607"/>
              <a:gd name="connsiteX17" fmla="*/ 8311195 w 8339481"/>
              <a:gd name="connsiteY17" fmla="*/ 2748323 h 4329607"/>
              <a:gd name="connsiteX18" fmla="*/ 7863830 w 8339481"/>
              <a:gd name="connsiteY18" fmla="*/ 3094204 h 4329607"/>
              <a:gd name="connsiteX19" fmla="*/ 7207219 w 8339481"/>
              <a:gd name="connsiteY19" fmla="*/ 3349140 h 4329607"/>
              <a:gd name="connsiteX20" fmla="*/ 6158065 w 8339481"/>
              <a:gd name="connsiteY20" fmla="*/ 3635221 h 4329607"/>
              <a:gd name="connsiteX21" fmla="*/ 4451045 w 8339481"/>
              <a:gd name="connsiteY21" fmla="*/ 3970171 h 4329607"/>
              <a:gd name="connsiteX22" fmla="*/ 1761830 w 8339481"/>
              <a:gd name="connsiteY22" fmla="*/ 4322184 h 4329607"/>
              <a:gd name="connsiteX0" fmla="*/ 1761830 w 8339481"/>
              <a:gd name="connsiteY0" fmla="*/ 4322167 h 4329590"/>
              <a:gd name="connsiteX1" fmla="*/ 1158570 w 8339481"/>
              <a:gd name="connsiteY1" fmla="*/ 4194499 h 4329590"/>
              <a:gd name="connsiteX2" fmla="*/ 908313 w 8339481"/>
              <a:gd name="connsiteY2" fmla="*/ 3921167 h 4329590"/>
              <a:gd name="connsiteX3" fmla="*/ 587549 w 8339481"/>
              <a:gd name="connsiteY3" fmla="*/ 3506331 h 4329590"/>
              <a:gd name="connsiteX4" fmla="*/ 45185 w 8339481"/>
              <a:gd name="connsiteY4" fmla="*/ 2687180 h 4329590"/>
              <a:gd name="connsiteX5" fmla="*/ 72806 w 8339481"/>
              <a:gd name="connsiteY5" fmla="*/ 2059689 h 4329590"/>
              <a:gd name="connsiteX6" fmla="*/ 414293 w 8339481"/>
              <a:gd name="connsiteY6" fmla="*/ 1432363 h 4329590"/>
              <a:gd name="connsiteX7" fmla="*/ 645300 w 8339481"/>
              <a:gd name="connsiteY7" fmla="*/ 890350 h 4329590"/>
              <a:gd name="connsiteX8" fmla="*/ 888138 w 8339481"/>
              <a:gd name="connsiteY8" fmla="*/ 501567 h 4329590"/>
              <a:gd name="connsiteX9" fmla="*/ 1208586 w 8339481"/>
              <a:gd name="connsiteY9" fmla="*/ 1501 h 4329590"/>
              <a:gd name="connsiteX10" fmla="*/ 3133482 w 8339481"/>
              <a:gd name="connsiteY10" fmla="*/ 671486 h 4329590"/>
              <a:gd name="connsiteX11" fmla="*/ 4546662 w 8339481"/>
              <a:gd name="connsiteY11" fmla="*/ 1178778 h 4329590"/>
              <a:gd name="connsiteX12" fmla="*/ 4908094 w 8339481"/>
              <a:gd name="connsiteY12" fmla="*/ 1276075 h 4329590"/>
              <a:gd name="connsiteX13" fmla="*/ 5976700 w 8339481"/>
              <a:gd name="connsiteY13" fmla="*/ 1582117 h 4329590"/>
              <a:gd name="connsiteX14" fmla="*/ 6904651 w 8339481"/>
              <a:gd name="connsiteY14" fmla="*/ 1871842 h 4329590"/>
              <a:gd name="connsiteX15" fmla="*/ 8014904 w 8339481"/>
              <a:gd name="connsiteY15" fmla="*/ 2287462 h 4329590"/>
              <a:gd name="connsiteX16" fmla="*/ 8263069 w 8339481"/>
              <a:gd name="connsiteY16" fmla="*/ 2424622 h 4329590"/>
              <a:gd name="connsiteX17" fmla="*/ 8311195 w 8339481"/>
              <a:gd name="connsiteY17" fmla="*/ 2748306 h 4329590"/>
              <a:gd name="connsiteX18" fmla="*/ 7863830 w 8339481"/>
              <a:gd name="connsiteY18" fmla="*/ 3094187 h 4329590"/>
              <a:gd name="connsiteX19" fmla="*/ 7207219 w 8339481"/>
              <a:gd name="connsiteY19" fmla="*/ 3349123 h 4329590"/>
              <a:gd name="connsiteX20" fmla="*/ 6158065 w 8339481"/>
              <a:gd name="connsiteY20" fmla="*/ 3635204 h 4329590"/>
              <a:gd name="connsiteX21" fmla="*/ 4451045 w 8339481"/>
              <a:gd name="connsiteY21" fmla="*/ 3970154 h 4329590"/>
              <a:gd name="connsiteX22" fmla="*/ 1761830 w 8339481"/>
              <a:gd name="connsiteY22" fmla="*/ 4322167 h 4329590"/>
              <a:gd name="connsiteX0" fmla="*/ 1761830 w 8339481"/>
              <a:gd name="connsiteY0" fmla="*/ 4322167 h 4329590"/>
              <a:gd name="connsiteX1" fmla="*/ 1158570 w 8339481"/>
              <a:gd name="connsiteY1" fmla="*/ 4194499 h 4329590"/>
              <a:gd name="connsiteX2" fmla="*/ 908313 w 8339481"/>
              <a:gd name="connsiteY2" fmla="*/ 3921167 h 4329590"/>
              <a:gd name="connsiteX3" fmla="*/ 587549 w 8339481"/>
              <a:gd name="connsiteY3" fmla="*/ 3506331 h 4329590"/>
              <a:gd name="connsiteX4" fmla="*/ 45185 w 8339481"/>
              <a:gd name="connsiteY4" fmla="*/ 2687180 h 4329590"/>
              <a:gd name="connsiteX5" fmla="*/ 72806 w 8339481"/>
              <a:gd name="connsiteY5" fmla="*/ 2059689 h 4329590"/>
              <a:gd name="connsiteX6" fmla="*/ 414293 w 8339481"/>
              <a:gd name="connsiteY6" fmla="*/ 1432363 h 4329590"/>
              <a:gd name="connsiteX7" fmla="*/ 645300 w 8339481"/>
              <a:gd name="connsiteY7" fmla="*/ 890350 h 4329590"/>
              <a:gd name="connsiteX8" fmla="*/ 840012 w 8339481"/>
              <a:gd name="connsiteY8" fmla="*/ 501567 h 4329590"/>
              <a:gd name="connsiteX9" fmla="*/ 1208586 w 8339481"/>
              <a:gd name="connsiteY9" fmla="*/ 1501 h 4329590"/>
              <a:gd name="connsiteX10" fmla="*/ 3133482 w 8339481"/>
              <a:gd name="connsiteY10" fmla="*/ 671486 h 4329590"/>
              <a:gd name="connsiteX11" fmla="*/ 4546662 w 8339481"/>
              <a:gd name="connsiteY11" fmla="*/ 1178778 h 4329590"/>
              <a:gd name="connsiteX12" fmla="*/ 4908094 w 8339481"/>
              <a:gd name="connsiteY12" fmla="*/ 1276075 h 4329590"/>
              <a:gd name="connsiteX13" fmla="*/ 5976700 w 8339481"/>
              <a:gd name="connsiteY13" fmla="*/ 1582117 h 4329590"/>
              <a:gd name="connsiteX14" fmla="*/ 6904651 w 8339481"/>
              <a:gd name="connsiteY14" fmla="*/ 1871842 h 4329590"/>
              <a:gd name="connsiteX15" fmla="*/ 8014904 w 8339481"/>
              <a:gd name="connsiteY15" fmla="*/ 2287462 h 4329590"/>
              <a:gd name="connsiteX16" fmla="*/ 8263069 w 8339481"/>
              <a:gd name="connsiteY16" fmla="*/ 2424622 h 4329590"/>
              <a:gd name="connsiteX17" fmla="*/ 8311195 w 8339481"/>
              <a:gd name="connsiteY17" fmla="*/ 2748306 h 4329590"/>
              <a:gd name="connsiteX18" fmla="*/ 7863830 w 8339481"/>
              <a:gd name="connsiteY18" fmla="*/ 3094187 h 4329590"/>
              <a:gd name="connsiteX19" fmla="*/ 7207219 w 8339481"/>
              <a:gd name="connsiteY19" fmla="*/ 3349123 h 4329590"/>
              <a:gd name="connsiteX20" fmla="*/ 6158065 w 8339481"/>
              <a:gd name="connsiteY20" fmla="*/ 3635204 h 4329590"/>
              <a:gd name="connsiteX21" fmla="*/ 4451045 w 8339481"/>
              <a:gd name="connsiteY21" fmla="*/ 3970154 h 4329590"/>
              <a:gd name="connsiteX22" fmla="*/ 1761830 w 8339481"/>
              <a:gd name="connsiteY22" fmla="*/ 4322167 h 4329590"/>
              <a:gd name="connsiteX0" fmla="*/ 1760156 w 8337807"/>
              <a:gd name="connsiteY0" fmla="*/ 4322167 h 4329590"/>
              <a:gd name="connsiteX1" fmla="*/ 1156896 w 8337807"/>
              <a:gd name="connsiteY1" fmla="*/ 4194499 h 4329590"/>
              <a:gd name="connsiteX2" fmla="*/ 906639 w 8337807"/>
              <a:gd name="connsiteY2" fmla="*/ 3921167 h 4329590"/>
              <a:gd name="connsiteX3" fmla="*/ 585875 w 8337807"/>
              <a:gd name="connsiteY3" fmla="*/ 3506331 h 4329590"/>
              <a:gd name="connsiteX4" fmla="*/ 43511 w 8337807"/>
              <a:gd name="connsiteY4" fmla="*/ 2687180 h 4329590"/>
              <a:gd name="connsiteX5" fmla="*/ 71132 w 8337807"/>
              <a:gd name="connsiteY5" fmla="*/ 2059689 h 4329590"/>
              <a:gd name="connsiteX6" fmla="*/ 374118 w 8337807"/>
              <a:gd name="connsiteY6" fmla="*/ 1423253 h 4329590"/>
              <a:gd name="connsiteX7" fmla="*/ 643626 w 8337807"/>
              <a:gd name="connsiteY7" fmla="*/ 890350 h 4329590"/>
              <a:gd name="connsiteX8" fmla="*/ 838338 w 8337807"/>
              <a:gd name="connsiteY8" fmla="*/ 501567 h 4329590"/>
              <a:gd name="connsiteX9" fmla="*/ 1206912 w 8337807"/>
              <a:gd name="connsiteY9" fmla="*/ 1501 h 4329590"/>
              <a:gd name="connsiteX10" fmla="*/ 3131808 w 8337807"/>
              <a:gd name="connsiteY10" fmla="*/ 671486 h 4329590"/>
              <a:gd name="connsiteX11" fmla="*/ 4544988 w 8337807"/>
              <a:gd name="connsiteY11" fmla="*/ 1178778 h 4329590"/>
              <a:gd name="connsiteX12" fmla="*/ 4906420 w 8337807"/>
              <a:gd name="connsiteY12" fmla="*/ 1276075 h 4329590"/>
              <a:gd name="connsiteX13" fmla="*/ 5975026 w 8337807"/>
              <a:gd name="connsiteY13" fmla="*/ 1582117 h 4329590"/>
              <a:gd name="connsiteX14" fmla="*/ 6902977 w 8337807"/>
              <a:gd name="connsiteY14" fmla="*/ 1871842 h 4329590"/>
              <a:gd name="connsiteX15" fmla="*/ 8013230 w 8337807"/>
              <a:gd name="connsiteY15" fmla="*/ 2287462 h 4329590"/>
              <a:gd name="connsiteX16" fmla="*/ 8261395 w 8337807"/>
              <a:gd name="connsiteY16" fmla="*/ 2424622 h 4329590"/>
              <a:gd name="connsiteX17" fmla="*/ 8309521 w 8337807"/>
              <a:gd name="connsiteY17" fmla="*/ 2748306 h 4329590"/>
              <a:gd name="connsiteX18" fmla="*/ 7862156 w 8337807"/>
              <a:gd name="connsiteY18" fmla="*/ 3094187 h 4329590"/>
              <a:gd name="connsiteX19" fmla="*/ 7205545 w 8337807"/>
              <a:gd name="connsiteY19" fmla="*/ 3349123 h 4329590"/>
              <a:gd name="connsiteX20" fmla="*/ 6156391 w 8337807"/>
              <a:gd name="connsiteY20" fmla="*/ 3635204 h 4329590"/>
              <a:gd name="connsiteX21" fmla="*/ 4449371 w 8337807"/>
              <a:gd name="connsiteY21" fmla="*/ 3970154 h 4329590"/>
              <a:gd name="connsiteX22" fmla="*/ 1760156 w 8337807"/>
              <a:gd name="connsiteY22" fmla="*/ 4322167 h 4329590"/>
              <a:gd name="connsiteX0" fmla="*/ 1760156 w 8337807"/>
              <a:gd name="connsiteY0" fmla="*/ 4322859 h 4330282"/>
              <a:gd name="connsiteX1" fmla="*/ 1156896 w 8337807"/>
              <a:gd name="connsiteY1" fmla="*/ 4195191 h 4330282"/>
              <a:gd name="connsiteX2" fmla="*/ 906639 w 8337807"/>
              <a:gd name="connsiteY2" fmla="*/ 3921859 h 4330282"/>
              <a:gd name="connsiteX3" fmla="*/ 585875 w 8337807"/>
              <a:gd name="connsiteY3" fmla="*/ 3507023 h 4330282"/>
              <a:gd name="connsiteX4" fmla="*/ 43511 w 8337807"/>
              <a:gd name="connsiteY4" fmla="*/ 2687872 h 4330282"/>
              <a:gd name="connsiteX5" fmla="*/ 71132 w 8337807"/>
              <a:gd name="connsiteY5" fmla="*/ 2060381 h 4330282"/>
              <a:gd name="connsiteX6" fmla="*/ 374118 w 8337807"/>
              <a:gd name="connsiteY6" fmla="*/ 1423945 h 4330282"/>
              <a:gd name="connsiteX7" fmla="*/ 643626 w 8337807"/>
              <a:gd name="connsiteY7" fmla="*/ 891042 h 4330282"/>
              <a:gd name="connsiteX8" fmla="*/ 838338 w 8337807"/>
              <a:gd name="connsiteY8" fmla="*/ 472205 h 4330282"/>
              <a:gd name="connsiteX9" fmla="*/ 1206912 w 8337807"/>
              <a:gd name="connsiteY9" fmla="*/ 2193 h 4330282"/>
              <a:gd name="connsiteX10" fmla="*/ 3131808 w 8337807"/>
              <a:gd name="connsiteY10" fmla="*/ 672178 h 4330282"/>
              <a:gd name="connsiteX11" fmla="*/ 4544988 w 8337807"/>
              <a:gd name="connsiteY11" fmla="*/ 1179470 h 4330282"/>
              <a:gd name="connsiteX12" fmla="*/ 4906420 w 8337807"/>
              <a:gd name="connsiteY12" fmla="*/ 1276767 h 4330282"/>
              <a:gd name="connsiteX13" fmla="*/ 5975026 w 8337807"/>
              <a:gd name="connsiteY13" fmla="*/ 1582809 h 4330282"/>
              <a:gd name="connsiteX14" fmla="*/ 6902977 w 8337807"/>
              <a:gd name="connsiteY14" fmla="*/ 1872534 h 4330282"/>
              <a:gd name="connsiteX15" fmla="*/ 8013230 w 8337807"/>
              <a:gd name="connsiteY15" fmla="*/ 2288154 h 4330282"/>
              <a:gd name="connsiteX16" fmla="*/ 8261395 w 8337807"/>
              <a:gd name="connsiteY16" fmla="*/ 2425314 h 4330282"/>
              <a:gd name="connsiteX17" fmla="*/ 8309521 w 8337807"/>
              <a:gd name="connsiteY17" fmla="*/ 2748998 h 4330282"/>
              <a:gd name="connsiteX18" fmla="*/ 7862156 w 8337807"/>
              <a:gd name="connsiteY18" fmla="*/ 3094879 h 4330282"/>
              <a:gd name="connsiteX19" fmla="*/ 7205545 w 8337807"/>
              <a:gd name="connsiteY19" fmla="*/ 3349815 h 4330282"/>
              <a:gd name="connsiteX20" fmla="*/ 6156391 w 8337807"/>
              <a:gd name="connsiteY20" fmla="*/ 3635896 h 4330282"/>
              <a:gd name="connsiteX21" fmla="*/ 4449371 w 8337807"/>
              <a:gd name="connsiteY21" fmla="*/ 3970846 h 4330282"/>
              <a:gd name="connsiteX22" fmla="*/ 1760156 w 8337807"/>
              <a:gd name="connsiteY22" fmla="*/ 4322859 h 4330282"/>
              <a:gd name="connsiteX0" fmla="*/ 1760156 w 8337807"/>
              <a:gd name="connsiteY0" fmla="*/ 4376214 h 4383637"/>
              <a:gd name="connsiteX1" fmla="*/ 1156896 w 8337807"/>
              <a:gd name="connsiteY1" fmla="*/ 4248546 h 4383637"/>
              <a:gd name="connsiteX2" fmla="*/ 906639 w 8337807"/>
              <a:gd name="connsiteY2" fmla="*/ 3975214 h 4383637"/>
              <a:gd name="connsiteX3" fmla="*/ 585875 w 8337807"/>
              <a:gd name="connsiteY3" fmla="*/ 3560378 h 4383637"/>
              <a:gd name="connsiteX4" fmla="*/ 43511 w 8337807"/>
              <a:gd name="connsiteY4" fmla="*/ 2741227 h 4383637"/>
              <a:gd name="connsiteX5" fmla="*/ 71132 w 8337807"/>
              <a:gd name="connsiteY5" fmla="*/ 2113736 h 4383637"/>
              <a:gd name="connsiteX6" fmla="*/ 374118 w 8337807"/>
              <a:gd name="connsiteY6" fmla="*/ 1477300 h 4383637"/>
              <a:gd name="connsiteX7" fmla="*/ 643626 w 8337807"/>
              <a:gd name="connsiteY7" fmla="*/ 944397 h 4383637"/>
              <a:gd name="connsiteX8" fmla="*/ 838338 w 8337807"/>
              <a:gd name="connsiteY8" fmla="*/ 525560 h 4383637"/>
              <a:gd name="connsiteX9" fmla="*/ 1028759 w 8337807"/>
              <a:gd name="connsiteY9" fmla="*/ 91935 h 4383637"/>
              <a:gd name="connsiteX10" fmla="*/ 1206912 w 8337807"/>
              <a:gd name="connsiteY10" fmla="*/ 55548 h 4383637"/>
              <a:gd name="connsiteX11" fmla="*/ 3131808 w 8337807"/>
              <a:gd name="connsiteY11" fmla="*/ 725533 h 4383637"/>
              <a:gd name="connsiteX12" fmla="*/ 4544988 w 8337807"/>
              <a:gd name="connsiteY12" fmla="*/ 1232825 h 4383637"/>
              <a:gd name="connsiteX13" fmla="*/ 4906420 w 8337807"/>
              <a:gd name="connsiteY13" fmla="*/ 1330122 h 4383637"/>
              <a:gd name="connsiteX14" fmla="*/ 5975026 w 8337807"/>
              <a:gd name="connsiteY14" fmla="*/ 1636164 h 4383637"/>
              <a:gd name="connsiteX15" fmla="*/ 6902977 w 8337807"/>
              <a:gd name="connsiteY15" fmla="*/ 1925889 h 4383637"/>
              <a:gd name="connsiteX16" fmla="*/ 8013230 w 8337807"/>
              <a:gd name="connsiteY16" fmla="*/ 2341509 h 4383637"/>
              <a:gd name="connsiteX17" fmla="*/ 8261395 w 8337807"/>
              <a:gd name="connsiteY17" fmla="*/ 2478669 h 4383637"/>
              <a:gd name="connsiteX18" fmla="*/ 8309521 w 8337807"/>
              <a:gd name="connsiteY18" fmla="*/ 2802353 h 4383637"/>
              <a:gd name="connsiteX19" fmla="*/ 7862156 w 8337807"/>
              <a:gd name="connsiteY19" fmla="*/ 3148234 h 4383637"/>
              <a:gd name="connsiteX20" fmla="*/ 7205545 w 8337807"/>
              <a:gd name="connsiteY20" fmla="*/ 3403170 h 4383637"/>
              <a:gd name="connsiteX21" fmla="*/ 6156391 w 8337807"/>
              <a:gd name="connsiteY21" fmla="*/ 3689251 h 4383637"/>
              <a:gd name="connsiteX22" fmla="*/ 4449371 w 8337807"/>
              <a:gd name="connsiteY22" fmla="*/ 4024201 h 4383637"/>
              <a:gd name="connsiteX23" fmla="*/ 1760156 w 8337807"/>
              <a:gd name="connsiteY23" fmla="*/ 4376214 h 4383637"/>
              <a:gd name="connsiteX0" fmla="*/ 1760156 w 8337807"/>
              <a:gd name="connsiteY0" fmla="*/ 4319424 h 4326847"/>
              <a:gd name="connsiteX1" fmla="*/ 1156896 w 8337807"/>
              <a:gd name="connsiteY1" fmla="*/ 4191756 h 4326847"/>
              <a:gd name="connsiteX2" fmla="*/ 906639 w 8337807"/>
              <a:gd name="connsiteY2" fmla="*/ 3918424 h 4326847"/>
              <a:gd name="connsiteX3" fmla="*/ 585875 w 8337807"/>
              <a:gd name="connsiteY3" fmla="*/ 3503588 h 4326847"/>
              <a:gd name="connsiteX4" fmla="*/ 43511 w 8337807"/>
              <a:gd name="connsiteY4" fmla="*/ 2684437 h 4326847"/>
              <a:gd name="connsiteX5" fmla="*/ 71132 w 8337807"/>
              <a:gd name="connsiteY5" fmla="*/ 2056946 h 4326847"/>
              <a:gd name="connsiteX6" fmla="*/ 374118 w 8337807"/>
              <a:gd name="connsiteY6" fmla="*/ 1420510 h 4326847"/>
              <a:gd name="connsiteX7" fmla="*/ 643626 w 8337807"/>
              <a:gd name="connsiteY7" fmla="*/ 887607 h 4326847"/>
              <a:gd name="connsiteX8" fmla="*/ 838338 w 8337807"/>
              <a:gd name="connsiteY8" fmla="*/ 468770 h 4326847"/>
              <a:gd name="connsiteX9" fmla="*/ 1028759 w 8337807"/>
              <a:gd name="connsiteY9" fmla="*/ 35145 h 4326847"/>
              <a:gd name="connsiteX10" fmla="*/ 1537112 w 8337807"/>
              <a:gd name="connsiteY10" fmla="*/ 124983 h 4326847"/>
              <a:gd name="connsiteX11" fmla="*/ 3131808 w 8337807"/>
              <a:gd name="connsiteY11" fmla="*/ 668743 h 4326847"/>
              <a:gd name="connsiteX12" fmla="*/ 4544988 w 8337807"/>
              <a:gd name="connsiteY12" fmla="*/ 1176035 h 4326847"/>
              <a:gd name="connsiteX13" fmla="*/ 4906420 w 8337807"/>
              <a:gd name="connsiteY13" fmla="*/ 1273332 h 4326847"/>
              <a:gd name="connsiteX14" fmla="*/ 5975026 w 8337807"/>
              <a:gd name="connsiteY14" fmla="*/ 1579374 h 4326847"/>
              <a:gd name="connsiteX15" fmla="*/ 6902977 w 8337807"/>
              <a:gd name="connsiteY15" fmla="*/ 1869099 h 4326847"/>
              <a:gd name="connsiteX16" fmla="*/ 8013230 w 8337807"/>
              <a:gd name="connsiteY16" fmla="*/ 2284719 h 4326847"/>
              <a:gd name="connsiteX17" fmla="*/ 8261395 w 8337807"/>
              <a:gd name="connsiteY17" fmla="*/ 2421879 h 4326847"/>
              <a:gd name="connsiteX18" fmla="*/ 8309521 w 8337807"/>
              <a:gd name="connsiteY18" fmla="*/ 2745563 h 4326847"/>
              <a:gd name="connsiteX19" fmla="*/ 7862156 w 8337807"/>
              <a:gd name="connsiteY19" fmla="*/ 3091444 h 4326847"/>
              <a:gd name="connsiteX20" fmla="*/ 7205545 w 8337807"/>
              <a:gd name="connsiteY20" fmla="*/ 3346380 h 4326847"/>
              <a:gd name="connsiteX21" fmla="*/ 6156391 w 8337807"/>
              <a:gd name="connsiteY21" fmla="*/ 3632461 h 4326847"/>
              <a:gd name="connsiteX22" fmla="*/ 4449371 w 8337807"/>
              <a:gd name="connsiteY22" fmla="*/ 3967411 h 4326847"/>
              <a:gd name="connsiteX23" fmla="*/ 1760156 w 8337807"/>
              <a:gd name="connsiteY23" fmla="*/ 4319424 h 4326847"/>
              <a:gd name="connsiteX0" fmla="*/ 1760156 w 8337807"/>
              <a:gd name="connsiteY0" fmla="*/ 4339219 h 4346642"/>
              <a:gd name="connsiteX1" fmla="*/ 1156896 w 8337807"/>
              <a:gd name="connsiteY1" fmla="*/ 4211551 h 4346642"/>
              <a:gd name="connsiteX2" fmla="*/ 906639 w 8337807"/>
              <a:gd name="connsiteY2" fmla="*/ 3938219 h 4346642"/>
              <a:gd name="connsiteX3" fmla="*/ 585875 w 8337807"/>
              <a:gd name="connsiteY3" fmla="*/ 3523383 h 4346642"/>
              <a:gd name="connsiteX4" fmla="*/ 43511 w 8337807"/>
              <a:gd name="connsiteY4" fmla="*/ 2704232 h 4346642"/>
              <a:gd name="connsiteX5" fmla="*/ 71132 w 8337807"/>
              <a:gd name="connsiteY5" fmla="*/ 2076741 h 4346642"/>
              <a:gd name="connsiteX6" fmla="*/ 374118 w 8337807"/>
              <a:gd name="connsiteY6" fmla="*/ 1440305 h 4346642"/>
              <a:gd name="connsiteX7" fmla="*/ 643626 w 8337807"/>
              <a:gd name="connsiteY7" fmla="*/ 907402 h 4346642"/>
              <a:gd name="connsiteX8" fmla="*/ 838338 w 8337807"/>
              <a:gd name="connsiteY8" fmla="*/ 488565 h 4346642"/>
              <a:gd name="connsiteX9" fmla="*/ 1028759 w 8337807"/>
              <a:gd name="connsiteY9" fmla="*/ 30897 h 4346642"/>
              <a:gd name="connsiteX10" fmla="*/ 1537112 w 8337807"/>
              <a:gd name="connsiteY10" fmla="*/ 144778 h 4346642"/>
              <a:gd name="connsiteX11" fmla="*/ 3131808 w 8337807"/>
              <a:gd name="connsiteY11" fmla="*/ 688538 h 4346642"/>
              <a:gd name="connsiteX12" fmla="*/ 4544988 w 8337807"/>
              <a:gd name="connsiteY12" fmla="*/ 1195830 h 4346642"/>
              <a:gd name="connsiteX13" fmla="*/ 4906420 w 8337807"/>
              <a:gd name="connsiteY13" fmla="*/ 1293127 h 4346642"/>
              <a:gd name="connsiteX14" fmla="*/ 5975026 w 8337807"/>
              <a:gd name="connsiteY14" fmla="*/ 1599169 h 4346642"/>
              <a:gd name="connsiteX15" fmla="*/ 6902977 w 8337807"/>
              <a:gd name="connsiteY15" fmla="*/ 1888894 h 4346642"/>
              <a:gd name="connsiteX16" fmla="*/ 8013230 w 8337807"/>
              <a:gd name="connsiteY16" fmla="*/ 2304514 h 4346642"/>
              <a:gd name="connsiteX17" fmla="*/ 8261395 w 8337807"/>
              <a:gd name="connsiteY17" fmla="*/ 2441674 h 4346642"/>
              <a:gd name="connsiteX18" fmla="*/ 8309521 w 8337807"/>
              <a:gd name="connsiteY18" fmla="*/ 2765358 h 4346642"/>
              <a:gd name="connsiteX19" fmla="*/ 7862156 w 8337807"/>
              <a:gd name="connsiteY19" fmla="*/ 3111239 h 4346642"/>
              <a:gd name="connsiteX20" fmla="*/ 7205545 w 8337807"/>
              <a:gd name="connsiteY20" fmla="*/ 3366175 h 4346642"/>
              <a:gd name="connsiteX21" fmla="*/ 6156391 w 8337807"/>
              <a:gd name="connsiteY21" fmla="*/ 3652256 h 4346642"/>
              <a:gd name="connsiteX22" fmla="*/ 4449371 w 8337807"/>
              <a:gd name="connsiteY22" fmla="*/ 3987206 h 4346642"/>
              <a:gd name="connsiteX23" fmla="*/ 1760156 w 8337807"/>
              <a:gd name="connsiteY23" fmla="*/ 4339219 h 4346642"/>
              <a:gd name="connsiteX0" fmla="*/ 1760156 w 8337807"/>
              <a:gd name="connsiteY0" fmla="*/ 4339219 h 4346642"/>
              <a:gd name="connsiteX1" fmla="*/ 1156896 w 8337807"/>
              <a:gd name="connsiteY1" fmla="*/ 4211551 h 4346642"/>
              <a:gd name="connsiteX2" fmla="*/ 906639 w 8337807"/>
              <a:gd name="connsiteY2" fmla="*/ 3938219 h 4346642"/>
              <a:gd name="connsiteX3" fmla="*/ 585875 w 8337807"/>
              <a:gd name="connsiteY3" fmla="*/ 3523383 h 4346642"/>
              <a:gd name="connsiteX4" fmla="*/ 43511 w 8337807"/>
              <a:gd name="connsiteY4" fmla="*/ 2704232 h 4346642"/>
              <a:gd name="connsiteX5" fmla="*/ 71132 w 8337807"/>
              <a:gd name="connsiteY5" fmla="*/ 2076741 h 4346642"/>
              <a:gd name="connsiteX6" fmla="*/ 374118 w 8337807"/>
              <a:gd name="connsiteY6" fmla="*/ 1440305 h 4346642"/>
              <a:gd name="connsiteX7" fmla="*/ 643626 w 8337807"/>
              <a:gd name="connsiteY7" fmla="*/ 907402 h 4346642"/>
              <a:gd name="connsiteX8" fmla="*/ 838338 w 8337807"/>
              <a:gd name="connsiteY8" fmla="*/ 488565 h 4346642"/>
              <a:gd name="connsiteX9" fmla="*/ 1028759 w 8337807"/>
              <a:gd name="connsiteY9" fmla="*/ 30897 h 4346642"/>
              <a:gd name="connsiteX10" fmla="*/ 1537112 w 8337807"/>
              <a:gd name="connsiteY10" fmla="*/ 144778 h 4346642"/>
              <a:gd name="connsiteX11" fmla="*/ 3131808 w 8337807"/>
              <a:gd name="connsiteY11" fmla="*/ 688538 h 4346642"/>
              <a:gd name="connsiteX12" fmla="*/ 4614838 w 8337807"/>
              <a:gd name="connsiteY12" fmla="*/ 1165777 h 4346642"/>
              <a:gd name="connsiteX13" fmla="*/ 4906420 w 8337807"/>
              <a:gd name="connsiteY13" fmla="*/ 1293127 h 4346642"/>
              <a:gd name="connsiteX14" fmla="*/ 5975026 w 8337807"/>
              <a:gd name="connsiteY14" fmla="*/ 1599169 h 4346642"/>
              <a:gd name="connsiteX15" fmla="*/ 6902977 w 8337807"/>
              <a:gd name="connsiteY15" fmla="*/ 1888894 h 4346642"/>
              <a:gd name="connsiteX16" fmla="*/ 8013230 w 8337807"/>
              <a:gd name="connsiteY16" fmla="*/ 2304514 h 4346642"/>
              <a:gd name="connsiteX17" fmla="*/ 8261395 w 8337807"/>
              <a:gd name="connsiteY17" fmla="*/ 2441674 h 4346642"/>
              <a:gd name="connsiteX18" fmla="*/ 8309521 w 8337807"/>
              <a:gd name="connsiteY18" fmla="*/ 2765358 h 4346642"/>
              <a:gd name="connsiteX19" fmla="*/ 7862156 w 8337807"/>
              <a:gd name="connsiteY19" fmla="*/ 3111239 h 4346642"/>
              <a:gd name="connsiteX20" fmla="*/ 7205545 w 8337807"/>
              <a:gd name="connsiteY20" fmla="*/ 3366175 h 4346642"/>
              <a:gd name="connsiteX21" fmla="*/ 6156391 w 8337807"/>
              <a:gd name="connsiteY21" fmla="*/ 3652256 h 4346642"/>
              <a:gd name="connsiteX22" fmla="*/ 4449371 w 8337807"/>
              <a:gd name="connsiteY22" fmla="*/ 3987206 h 4346642"/>
              <a:gd name="connsiteX23" fmla="*/ 1760156 w 8337807"/>
              <a:gd name="connsiteY23" fmla="*/ 4339219 h 4346642"/>
              <a:gd name="connsiteX0" fmla="*/ 1760156 w 8337807"/>
              <a:gd name="connsiteY0" fmla="*/ 4339219 h 4346642"/>
              <a:gd name="connsiteX1" fmla="*/ 1156896 w 8337807"/>
              <a:gd name="connsiteY1" fmla="*/ 4211551 h 4346642"/>
              <a:gd name="connsiteX2" fmla="*/ 906639 w 8337807"/>
              <a:gd name="connsiteY2" fmla="*/ 3938219 h 4346642"/>
              <a:gd name="connsiteX3" fmla="*/ 585875 w 8337807"/>
              <a:gd name="connsiteY3" fmla="*/ 3523383 h 4346642"/>
              <a:gd name="connsiteX4" fmla="*/ 43511 w 8337807"/>
              <a:gd name="connsiteY4" fmla="*/ 2704232 h 4346642"/>
              <a:gd name="connsiteX5" fmla="*/ 71132 w 8337807"/>
              <a:gd name="connsiteY5" fmla="*/ 2076741 h 4346642"/>
              <a:gd name="connsiteX6" fmla="*/ 374118 w 8337807"/>
              <a:gd name="connsiteY6" fmla="*/ 1440305 h 4346642"/>
              <a:gd name="connsiteX7" fmla="*/ 643626 w 8337807"/>
              <a:gd name="connsiteY7" fmla="*/ 907402 h 4346642"/>
              <a:gd name="connsiteX8" fmla="*/ 838338 w 8337807"/>
              <a:gd name="connsiteY8" fmla="*/ 488565 h 4346642"/>
              <a:gd name="connsiteX9" fmla="*/ 1028759 w 8337807"/>
              <a:gd name="connsiteY9" fmla="*/ 30897 h 4346642"/>
              <a:gd name="connsiteX10" fmla="*/ 1537112 w 8337807"/>
              <a:gd name="connsiteY10" fmla="*/ 144778 h 4346642"/>
              <a:gd name="connsiteX11" fmla="*/ 3131808 w 8337807"/>
              <a:gd name="connsiteY11" fmla="*/ 688538 h 4346642"/>
              <a:gd name="connsiteX12" fmla="*/ 4614838 w 8337807"/>
              <a:gd name="connsiteY12" fmla="*/ 1165777 h 4346642"/>
              <a:gd name="connsiteX13" fmla="*/ 4969920 w 8337807"/>
              <a:gd name="connsiteY13" fmla="*/ 1293127 h 4346642"/>
              <a:gd name="connsiteX14" fmla="*/ 5975026 w 8337807"/>
              <a:gd name="connsiteY14" fmla="*/ 1599169 h 4346642"/>
              <a:gd name="connsiteX15" fmla="*/ 6902977 w 8337807"/>
              <a:gd name="connsiteY15" fmla="*/ 1888894 h 4346642"/>
              <a:gd name="connsiteX16" fmla="*/ 8013230 w 8337807"/>
              <a:gd name="connsiteY16" fmla="*/ 2304514 h 4346642"/>
              <a:gd name="connsiteX17" fmla="*/ 8261395 w 8337807"/>
              <a:gd name="connsiteY17" fmla="*/ 2441674 h 4346642"/>
              <a:gd name="connsiteX18" fmla="*/ 8309521 w 8337807"/>
              <a:gd name="connsiteY18" fmla="*/ 2765358 h 4346642"/>
              <a:gd name="connsiteX19" fmla="*/ 7862156 w 8337807"/>
              <a:gd name="connsiteY19" fmla="*/ 3111239 h 4346642"/>
              <a:gd name="connsiteX20" fmla="*/ 7205545 w 8337807"/>
              <a:gd name="connsiteY20" fmla="*/ 3366175 h 4346642"/>
              <a:gd name="connsiteX21" fmla="*/ 6156391 w 8337807"/>
              <a:gd name="connsiteY21" fmla="*/ 3652256 h 4346642"/>
              <a:gd name="connsiteX22" fmla="*/ 4449371 w 8337807"/>
              <a:gd name="connsiteY22" fmla="*/ 3987206 h 4346642"/>
              <a:gd name="connsiteX23" fmla="*/ 1760156 w 8337807"/>
              <a:gd name="connsiteY23" fmla="*/ 4339219 h 4346642"/>
              <a:gd name="connsiteX0" fmla="*/ 1760156 w 8337807"/>
              <a:gd name="connsiteY0" fmla="*/ 4339219 h 4346642"/>
              <a:gd name="connsiteX1" fmla="*/ 1156896 w 8337807"/>
              <a:gd name="connsiteY1" fmla="*/ 4211551 h 4346642"/>
              <a:gd name="connsiteX2" fmla="*/ 906639 w 8337807"/>
              <a:gd name="connsiteY2" fmla="*/ 3938219 h 4346642"/>
              <a:gd name="connsiteX3" fmla="*/ 585875 w 8337807"/>
              <a:gd name="connsiteY3" fmla="*/ 3523383 h 4346642"/>
              <a:gd name="connsiteX4" fmla="*/ 43511 w 8337807"/>
              <a:gd name="connsiteY4" fmla="*/ 2704232 h 4346642"/>
              <a:gd name="connsiteX5" fmla="*/ 71132 w 8337807"/>
              <a:gd name="connsiteY5" fmla="*/ 2076741 h 4346642"/>
              <a:gd name="connsiteX6" fmla="*/ 374118 w 8337807"/>
              <a:gd name="connsiteY6" fmla="*/ 1440305 h 4346642"/>
              <a:gd name="connsiteX7" fmla="*/ 643626 w 8337807"/>
              <a:gd name="connsiteY7" fmla="*/ 907402 h 4346642"/>
              <a:gd name="connsiteX8" fmla="*/ 838338 w 8337807"/>
              <a:gd name="connsiteY8" fmla="*/ 488565 h 4346642"/>
              <a:gd name="connsiteX9" fmla="*/ 1028759 w 8337807"/>
              <a:gd name="connsiteY9" fmla="*/ 30897 h 4346642"/>
              <a:gd name="connsiteX10" fmla="*/ 1537112 w 8337807"/>
              <a:gd name="connsiteY10" fmla="*/ 144778 h 4346642"/>
              <a:gd name="connsiteX11" fmla="*/ 3131808 w 8337807"/>
              <a:gd name="connsiteY11" fmla="*/ 688538 h 4346642"/>
              <a:gd name="connsiteX12" fmla="*/ 4614838 w 8337807"/>
              <a:gd name="connsiteY12" fmla="*/ 1165777 h 4346642"/>
              <a:gd name="connsiteX13" fmla="*/ 4969920 w 8337807"/>
              <a:gd name="connsiteY13" fmla="*/ 1293127 h 4346642"/>
              <a:gd name="connsiteX14" fmla="*/ 5975026 w 8337807"/>
              <a:gd name="connsiteY14" fmla="*/ 1599169 h 4346642"/>
              <a:gd name="connsiteX15" fmla="*/ 6902977 w 8337807"/>
              <a:gd name="connsiteY15" fmla="*/ 1888894 h 4346642"/>
              <a:gd name="connsiteX16" fmla="*/ 8013230 w 8337807"/>
              <a:gd name="connsiteY16" fmla="*/ 2304514 h 4346642"/>
              <a:gd name="connsiteX17" fmla="*/ 8261395 w 8337807"/>
              <a:gd name="connsiteY17" fmla="*/ 2495770 h 4346642"/>
              <a:gd name="connsiteX18" fmla="*/ 8309521 w 8337807"/>
              <a:gd name="connsiteY18" fmla="*/ 2765358 h 4346642"/>
              <a:gd name="connsiteX19" fmla="*/ 7862156 w 8337807"/>
              <a:gd name="connsiteY19" fmla="*/ 3111239 h 4346642"/>
              <a:gd name="connsiteX20" fmla="*/ 7205545 w 8337807"/>
              <a:gd name="connsiteY20" fmla="*/ 3366175 h 4346642"/>
              <a:gd name="connsiteX21" fmla="*/ 6156391 w 8337807"/>
              <a:gd name="connsiteY21" fmla="*/ 3652256 h 4346642"/>
              <a:gd name="connsiteX22" fmla="*/ 4449371 w 8337807"/>
              <a:gd name="connsiteY22" fmla="*/ 3987206 h 4346642"/>
              <a:gd name="connsiteX23" fmla="*/ 1760156 w 8337807"/>
              <a:gd name="connsiteY23" fmla="*/ 4339219 h 4346642"/>
              <a:gd name="connsiteX0" fmla="*/ 1760156 w 8304775"/>
              <a:gd name="connsiteY0" fmla="*/ 4339219 h 4346642"/>
              <a:gd name="connsiteX1" fmla="*/ 1156896 w 8304775"/>
              <a:gd name="connsiteY1" fmla="*/ 4211551 h 4346642"/>
              <a:gd name="connsiteX2" fmla="*/ 906639 w 8304775"/>
              <a:gd name="connsiteY2" fmla="*/ 3938219 h 4346642"/>
              <a:gd name="connsiteX3" fmla="*/ 585875 w 8304775"/>
              <a:gd name="connsiteY3" fmla="*/ 3523383 h 4346642"/>
              <a:gd name="connsiteX4" fmla="*/ 43511 w 8304775"/>
              <a:gd name="connsiteY4" fmla="*/ 2704232 h 4346642"/>
              <a:gd name="connsiteX5" fmla="*/ 71132 w 8304775"/>
              <a:gd name="connsiteY5" fmla="*/ 2076741 h 4346642"/>
              <a:gd name="connsiteX6" fmla="*/ 374118 w 8304775"/>
              <a:gd name="connsiteY6" fmla="*/ 1440305 h 4346642"/>
              <a:gd name="connsiteX7" fmla="*/ 643626 w 8304775"/>
              <a:gd name="connsiteY7" fmla="*/ 907402 h 4346642"/>
              <a:gd name="connsiteX8" fmla="*/ 838338 w 8304775"/>
              <a:gd name="connsiteY8" fmla="*/ 488565 h 4346642"/>
              <a:gd name="connsiteX9" fmla="*/ 1028759 w 8304775"/>
              <a:gd name="connsiteY9" fmla="*/ 30897 h 4346642"/>
              <a:gd name="connsiteX10" fmla="*/ 1537112 w 8304775"/>
              <a:gd name="connsiteY10" fmla="*/ 144778 h 4346642"/>
              <a:gd name="connsiteX11" fmla="*/ 3131808 w 8304775"/>
              <a:gd name="connsiteY11" fmla="*/ 688538 h 4346642"/>
              <a:gd name="connsiteX12" fmla="*/ 4614838 w 8304775"/>
              <a:gd name="connsiteY12" fmla="*/ 1165777 h 4346642"/>
              <a:gd name="connsiteX13" fmla="*/ 4969920 w 8304775"/>
              <a:gd name="connsiteY13" fmla="*/ 1293127 h 4346642"/>
              <a:gd name="connsiteX14" fmla="*/ 5975026 w 8304775"/>
              <a:gd name="connsiteY14" fmla="*/ 1599169 h 4346642"/>
              <a:gd name="connsiteX15" fmla="*/ 6902977 w 8304775"/>
              <a:gd name="connsiteY15" fmla="*/ 1888894 h 4346642"/>
              <a:gd name="connsiteX16" fmla="*/ 8013230 w 8304775"/>
              <a:gd name="connsiteY16" fmla="*/ 2304514 h 4346642"/>
              <a:gd name="connsiteX17" fmla="*/ 8261395 w 8304775"/>
              <a:gd name="connsiteY17" fmla="*/ 2495770 h 4346642"/>
              <a:gd name="connsiteX18" fmla="*/ 8265071 w 8304775"/>
              <a:gd name="connsiteY18" fmla="*/ 2807433 h 4346642"/>
              <a:gd name="connsiteX19" fmla="*/ 7862156 w 8304775"/>
              <a:gd name="connsiteY19" fmla="*/ 3111239 h 4346642"/>
              <a:gd name="connsiteX20" fmla="*/ 7205545 w 8304775"/>
              <a:gd name="connsiteY20" fmla="*/ 3366175 h 4346642"/>
              <a:gd name="connsiteX21" fmla="*/ 6156391 w 8304775"/>
              <a:gd name="connsiteY21" fmla="*/ 3652256 h 4346642"/>
              <a:gd name="connsiteX22" fmla="*/ 4449371 w 8304775"/>
              <a:gd name="connsiteY22" fmla="*/ 3987206 h 4346642"/>
              <a:gd name="connsiteX23" fmla="*/ 1760156 w 8304775"/>
              <a:gd name="connsiteY23" fmla="*/ 4339219 h 4346642"/>
              <a:gd name="connsiteX0" fmla="*/ 1760156 w 8290526"/>
              <a:gd name="connsiteY0" fmla="*/ 4339219 h 4346642"/>
              <a:gd name="connsiteX1" fmla="*/ 1156896 w 8290526"/>
              <a:gd name="connsiteY1" fmla="*/ 4211551 h 4346642"/>
              <a:gd name="connsiteX2" fmla="*/ 906639 w 8290526"/>
              <a:gd name="connsiteY2" fmla="*/ 3938219 h 4346642"/>
              <a:gd name="connsiteX3" fmla="*/ 585875 w 8290526"/>
              <a:gd name="connsiteY3" fmla="*/ 3523383 h 4346642"/>
              <a:gd name="connsiteX4" fmla="*/ 43511 w 8290526"/>
              <a:gd name="connsiteY4" fmla="*/ 2704232 h 4346642"/>
              <a:gd name="connsiteX5" fmla="*/ 71132 w 8290526"/>
              <a:gd name="connsiteY5" fmla="*/ 2076741 h 4346642"/>
              <a:gd name="connsiteX6" fmla="*/ 374118 w 8290526"/>
              <a:gd name="connsiteY6" fmla="*/ 1440305 h 4346642"/>
              <a:gd name="connsiteX7" fmla="*/ 643626 w 8290526"/>
              <a:gd name="connsiteY7" fmla="*/ 907402 h 4346642"/>
              <a:gd name="connsiteX8" fmla="*/ 838338 w 8290526"/>
              <a:gd name="connsiteY8" fmla="*/ 488565 h 4346642"/>
              <a:gd name="connsiteX9" fmla="*/ 1028759 w 8290526"/>
              <a:gd name="connsiteY9" fmla="*/ 30897 h 4346642"/>
              <a:gd name="connsiteX10" fmla="*/ 1537112 w 8290526"/>
              <a:gd name="connsiteY10" fmla="*/ 144778 h 4346642"/>
              <a:gd name="connsiteX11" fmla="*/ 3131808 w 8290526"/>
              <a:gd name="connsiteY11" fmla="*/ 688538 h 4346642"/>
              <a:gd name="connsiteX12" fmla="*/ 4614838 w 8290526"/>
              <a:gd name="connsiteY12" fmla="*/ 1165777 h 4346642"/>
              <a:gd name="connsiteX13" fmla="*/ 4969920 w 8290526"/>
              <a:gd name="connsiteY13" fmla="*/ 1293127 h 4346642"/>
              <a:gd name="connsiteX14" fmla="*/ 5975026 w 8290526"/>
              <a:gd name="connsiteY14" fmla="*/ 1599169 h 4346642"/>
              <a:gd name="connsiteX15" fmla="*/ 6902977 w 8290526"/>
              <a:gd name="connsiteY15" fmla="*/ 1888894 h 4346642"/>
              <a:gd name="connsiteX16" fmla="*/ 8013230 w 8290526"/>
              <a:gd name="connsiteY16" fmla="*/ 2304514 h 4346642"/>
              <a:gd name="connsiteX17" fmla="*/ 8223295 w 8290526"/>
              <a:gd name="connsiteY17" fmla="*/ 2453695 h 4346642"/>
              <a:gd name="connsiteX18" fmla="*/ 8265071 w 8290526"/>
              <a:gd name="connsiteY18" fmla="*/ 2807433 h 4346642"/>
              <a:gd name="connsiteX19" fmla="*/ 7862156 w 8290526"/>
              <a:gd name="connsiteY19" fmla="*/ 3111239 h 4346642"/>
              <a:gd name="connsiteX20" fmla="*/ 7205545 w 8290526"/>
              <a:gd name="connsiteY20" fmla="*/ 3366175 h 4346642"/>
              <a:gd name="connsiteX21" fmla="*/ 6156391 w 8290526"/>
              <a:gd name="connsiteY21" fmla="*/ 3652256 h 4346642"/>
              <a:gd name="connsiteX22" fmla="*/ 4449371 w 8290526"/>
              <a:gd name="connsiteY22" fmla="*/ 3987206 h 4346642"/>
              <a:gd name="connsiteX23" fmla="*/ 1760156 w 8290526"/>
              <a:gd name="connsiteY23" fmla="*/ 4339219 h 4346642"/>
              <a:gd name="connsiteX0" fmla="*/ 1760156 w 8296117"/>
              <a:gd name="connsiteY0" fmla="*/ 4339219 h 4346642"/>
              <a:gd name="connsiteX1" fmla="*/ 1156896 w 8296117"/>
              <a:gd name="connsiteY1" fmla="*/ 4211551 h 4346642"/>
              <a:gd name="connsiteX2" fmla="*/ 906639 w 8296117"/>
              <a:gd name="connsiteY2" fmla="*/ 3938219 h 4346642"/>
              <a:gd name="connsiteX3" fmla="*/ 585875 w 8296117"/>
              <a:gd name="connsiteY3" fmla="*/ 3523383 h 4346642"/>
              <a:gd name="connsiteX4" fmla="*/ 43511 w 8296117"/>
              <a:gd name="connsiteY4" fmla="*/ 2704232 h 4346642"/>
              <a:gd name="connsiteX5" fmla="*/ 71132 w 8296117"/>
              <a:gd name="connsiteY5" fmla="*/ 2076741 h 4346642"/>
              <a:gd name="connsiteX6" fmla="*/ 374118 w 8296117"/>
              <a:gd name="connsiteY6" fmla="*/ 1440305 h 4346642"/>
              <a:gd name="connsiteX7" fmla="*/ 643626 w 8296117"/>
              <a:gd name="connsiteY7" fmla="*/ 907402 h 4346642"/>
              <a:gd name="connsiteX8" fmla="*/ 838338 w 8296117"/>
              <a:gd name="connsiteY8" fmla="*/ 488565 h 4346642"/>
              <a:gd name="connsiteX9" fmla="*/ 1028759 w 8296117"/>
              <a:gd name="connsiteY9" fmla="*/ 30897 h 4346642"/>
              <a:gd name="connsiteX10" fmla="*/ 1537112 w 8296117"/>
              <a:gd name="connsiteY10" fmla="*/ 144778 h 4346642"/>
              <a:gd name="connsiteX11" fmla="*/ 3131808 w 8296117"/>
              <a:gd name="connsiteY11" fmla="*/ 688538 h 4346642"/>
              <a:gd name="connsiteX12" fmla="*/ 4614838 w 8296117"/>
              <a:gd name="connsiteY12" fmla="*/ 1165777 h 4346642"/>
              <a:gd name="connsiteX13" fmla="*/ 4969920 w 8296117"/>
              <a:gd name="connsiteY13" fmla="*/ 1293127 h 4346642"/>
              <a:gd name="connsiteX14" fmla="*/ 5975026 w 8296117"/>
              <a:gd name="connsiteY14" fmla="*/ 1599169 h 4346642"/>
              <a:gd name="connsiteX15" fmla="*/ 6902977 w 8296117"/>
              <a:gd name="connsiteY15" fmla="*/ 1888894 h 4346642"/>
              <a:gd name="connsiteX16" fmla="*/ 7860830 w 8296117"/>
              <a:gd name="connsiteY16" fmla="*/ 2262439 h 4346642"/>
              <a:gd name="connsiteX17" fmla="*/ 8223295 w 8296117"/>
              <a:gd name="connsiteY17" fmla="*/ 2453695 h 4346642"/>
              <a:gd name="connsiteX18" fmla="*/ 8265071 w 8296117"/>
              <a:gd name="connsiteY18" fmla="*/ 2807433 h 4346642"/>
              <a:gd name="connsiteX19" fmla="*/ 7862156 w 8296117"/>
              <a:gd name="connsiteY19" fmla="*/ 3111239 h 4346642"/>
              <a:gd name="connsiteX20" fmla="*/ 7205545 w 8296117"/>
              <a:gd name="connsiteY20" fmla="*/ 3366175 h 4346642"/>
              <a:gd name="connsiteX21" fmla="*/ 6156391 w 8296117"/>
              <a:gd name="connsiteY21" fmla="*/ 3652256 h 4346642"/>
              <a:gd name="connsiteX22" fmla="*/ 4449371 w 8296117"/>
              <a:gd name="connsiteY22" fmla="*/ 3987206 h 4346642"/>
              <a:gd name="connsiteX23" fmla="*/ 1760156 w 8296117"/>
              <a:gd name="connsiteY23" fmla="*/ 4339219 h 4346642"/>
              <a:gd name="connsiteX0" fmla="*/ 1760156 w 8296117"/>
              <a:gd name="connsiteY0" fmla="*/ 4339219 h 4346642"/>
              <a:gd name="connsiteX1" fmla="*/ 1156896 w 8296117"/>
              <a:gd name="connsiteY1" fmla="*/ 4211551 h 4346642"/>
              <a:gd name="connsiteX2" fmla="*/ 906639 w 8296117"/>
              <a:gd name="connsiteY2" fmla="*/ 3938219 h 4346642"/>
              <a:gd name="connsiteX3" fmla="*/ 585875 w 8296117"/>
              <a:gd name="connsiteY3" fmla="*/ 3523383 h 4346642"/>
              <a:gd name="connsiteX4" fmla="*/ 43511 w 8296117"/>
              <a:gd name="connsiteY4" fmla="*/ 2704232 h 4346642"/>
              <a:gd name="connsiteX5" fmla="*/ 71132 w 8296117"/>
              <a:gd name="connsiteY5" fmla="*/ 2076741 h 4346642"/>
              <a:gd name="connsiteX6" fmla="*/ 374118 w 8296117"/>
              <a:gd name="connsiteY6" fmla="*/ 1440305 h 4346642"/>
              <a:gd name="connsiteX7" fmla="*/ 643626 w 8296117"/>
              <a:gd name="connsiteY7" fmla="*/ 907402 h 4346642"/>
              <a:gd name="connsiteX8" fmla="*/ 838338 w 8296117"/>
              <a:gd name="connsiteY8" fmla="*/ 488565 h 4346642"/>
              <a:gd name="connsiteX9" fmla="*/ 1028759 w 8296117"/>
              <a:gd name="connsiteY9" fmla="*/ 30897 h 4346642"/>
              <a:gd name="connsiteX10" fmla="*/ 1537112 w 8296117"/>
              <a:gd name="connsiteY10" fmla="*/ 144778 h 4346642"/>
              <a:gd name="connsiteX11" fmla="*/ 3131808 w 8296117"/>
              <a:gd name="connsiteY11" fmla="*/ 688538 h 4346642"/>
              <a:gd name="connsiteX12" fmla="*/ 4614838 w 8296117"/>
              <a:gd name="connsiteY12" fmla="*/ 1165777 h 4346642"/>
              <a:gd name="connsiteX13" fmla="*/ 4969920 w 8296117"/>
              <a:gd name="connsiteY13" fmla="*/ 1293127 h 4346642"/>
              <a:gd name="connsiteX14" fmla="*/ 5975026 w 8296117"/>
              <a:gd name="connsiteY14" fmla="*/ 1599169 h 4346642"/>
              <a:gd name="connsiteX15" fmla="*/ 6902977 w 8296117"/>
              <a:gd name="connsiteY15" fmla="*/ 1888894 h 4346642"/>
              <a:gd name="connsiteX16" fmla="*/ 7860830 w 8296117"/>
              <a:gd name="connsiteY16" fmla="*/ 2226375 h 4346642"/>
              <a:gd name="connsiteX17" fmla="*/ 8223295 w 8296117"/>
              <a:gd name="connsiteY17" fmla="*/ 2453695 h 4346642"/>
              <a:gd name="connsiteX18" fmla="*/ 8265071 w 8296117"/>
              <a:gd name="connsiteY18" fmla="*/ 2807433 h 4346642"/>
              <a:gd name="connsiteX19" fmla="*/ 7862156 w 8296117"/>
              <a:gd name="connsiteY19" fmla="*/ 3111239 h 4346642"/>
              <a:gd name="connsiteX20" fmla="*/ 7205545 w 8296117"/>
              <a:gd name="connsiteY20" fmla="*/ 3366175 h 4346642"/>
              <a:gd name="connsiteX21" fmla="*/ 6156391 w 8296117"/>
              <a:gd name="connsiteY21" fmla="*/ 3652256 h 4346642"/>
              <a:gd name="connsiteX22" fmla="*/ 4449371 w 8296117"/>
              <a:gd name="connsiteY22" fmla="*/ 3987206 h 4346642"/>
              <a:gd name="connsiteX23" fmla="*/ 1760156 w 8296117"/>
              <a:gd name="connsiteY23" fmla="*/ 4339219 h 4346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8296117" h="4346642">
                <a:moveTo>
                  <a:pt x="1760156" y="4339219"/>
                </a:moveTo>
                <a:cubicBezTo>
                  <a:pt x="1211410" y="4376610"/>
                  <a:pt x="1281502" y="4263199"/>
                  <a:pt x="1156896" y="4211551"/>
                </a:cubicBezTo>
                <a:cubicBezTo>
                  <a:pt x="1032290" y="4159903"/>
                  <a:pt x="1009830" y="4045321"/>
                  <a:pt x="906639" y="3938219"/>
                </a:cubicBezTo>
                <a:cubicBezTo>
                  <a:pt x="803448" y="3831117"/>
                  <a:pt x="729730" y="3729047"/>
                  <a:pt x="585875" y="3523383"/>
                </a:cubicBezTo>
                <a:cubicBezTo>
                  <a:pt x="442020" y="3317719"/>
                  <a:pt x="129301" y="2945339"/>
                  <a:pt x="43511" y="2704232"/>
                </a:cubicBezTo>
                <a:cubicBezTo>
                  <a:pt x="-42279" y="2463125"/>
                  <a:pt x="16031" y="2287396"/>
                  <a:pt x="71132" y="2076741"/>
                </a:cubicBezTo>
                <a:cubicBezTo>
                  <a:pt x="126233" y="1866087"/>
                  <a:pt x="278702" y="1635195"/>
                  <a:pt x="374118" y="1440305"/>
                </a:cubicBezTo>
                <a:cubicBezTo>
                  <a:pt x="469534" y="1245415"/>
                  <a:pt x="566256" y="1066025"/>
                  <a:pt x="643626" y="907402"/>
                </a:cubicBezTo>
                <a:cubicBezTo>
                  <a:pt x="720996" y="748779"/>
                  <a:pt x="774149" y="634649"/>
                  <a:pt x="838338" y="488565"/>
                </a:cubicBezTo>
                <a:cubicBezTo>
                  <a:pt x="902527" y="342481"/>
                  <a:pt x="967330" y="109232"/>
                  <a:pt x="1028759" y="30897"/>
                </a:cubicBezTo>
                <a:cubicBezTo>
                  <a:pt x="1090188" y="-47438"/>
                  <a:pt x="1186604" y="35171"/>
                  <a:pt x="1537112" y="144778"/>
                </a:cubicBezTo>
                <a:cubicBezTo>
                  <a:pt x="1887620" y="254385"/>
                  <a:pt x="2618854" y="518372"/>
                  <a:pt x="3131808" y="688538"/>
                </a:cubicBezTo>
                <a:lnTo>
                  <a:pt x="4614838" y="1165777"/>
                </a:lnTo>
                <a:cubicBezTo>
                  <a:pt x="4848042" y="1258949"/>
                  <a:pt x="4743222" y="1220895"/>
                  <a:pt x="4969920" y="1293127"/>
                </a:cubicBezTo>
                <a:cubicBezTo>
                  <a:pt x="5196618" y="1365359"/>
                  <a:pt x="5652850" y="1499875"/>
                  <a:pt x="5975026" y="1599169"/>
                </a:cubicBezTo>
                <a:cubicBezTo>
                  <a:pt x="6297202" y="1698463"/>
                  <a:pt x="6588676" y="1784360"/>
                  <a:pt x="6902977" y="1888894"/>
                </a:cubicBezTo>
                <a:cubicBezTo>
                  <a:pt x="7217278" y="1993428"/>
                  <a:pt x="7640777" y="2132242"/>
                  <a:pt x="7860830" y="2226375"/>
                </a:cubicBezTo>
                <a:cubicBezTo>
                  <a:pt x="8080883" y="2320508"/>
                  <a:pt x="8155922" y="2356852"/>
                  <a:pt x="8223295" y="2453695"/>
                </a:cubicBezTo>
                <a:cubicBezTo>
                  <a:pt x="8290668" y="2550538"/>
                  <a:pt x="8325261" y="2697842"/>
                  <a:pt x="8265071" y="2807433"/>
                </a:cubicBezTo>
                <a:cubicBezTo>
                  <a:pt x="8204881" y="2917024"/>
                  <a:pt x="8038744" y="3018115"/>
                  <a:pt x="7862156" y="3111239"/>
                </a:cubicBezTo>
                <a:cubicBezTo>
                  <a:pt x="7685568" y="3204363"/>
                  <a:pt x="7489839" y="3276006"/>
                  <a:pt x="7205545" y="3366175"/>
                </a:cubicBezTo>
                <a:cubicBezTo>
                  <a:pt x="6921251" y="3456344"/>
                  <a:pt x="6549981" y="3529011"/>
                  <a:pt x="6156391" y="3652256"/>
                </a:cubicBezTo>
                <a:cubicBezTo>
                  <a:pt x="5762801" y="3775501"/>
                  <a:pt x="5182077" y="3872712"/>
                  <a:pt x="4449371" y="3987206"/>
                </a:cubicBezTo>
                <a:cubicBezTo>
                  <a:pt x="3716665" y="4101700"/>
                  <a:pt x="2308902" y="4301828"/>
                  <a:pt x="1760156" y="43392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xmlns="" id="{1FA7F6AE-436E-4537-8840-12EF2D2D1B6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20" y="402407"/>
            <a:ext cx="733113" cy="821321"/>
          </a:xfrm>
          <a:prstGeom prst="rect">
            <a:avLst/>
          </a:prstGeom>
        </p:spPr>
      </p:pic>
      <p:pic>
        <p:nvPicPr>
          <p:cNvPr id="19" name="Picture 4" descr="C:\Users\irene\Pictures\_\Screenshots\Screenshot_2020-12-09-10-29-07.png"/>
          <p:cNvPicPr>
            <a:picLocks noChangeAspect="1" noChangeArrowheads="1"/>
          </p:cNvPicPr>
          <p:nvPr/>
        </p:nvPicPr>
        <p:blipFill rotWithShape="1">
          <a:blip r:embed="rId7"/>
          <a:srcRect l="37519" t="36878" r="41468" b="51454"/>
          <a:stretch/>
        </p:blipFill>
        <p:spPr bwMode="auto">
          <a:xfrm>
            <a:off x="160720" y="7926771"/>
            <a:ext cx="367875" cy="363452"/>
          </a:xfrm>
          <a:prstGeom prst="rect">
            <a:avLst/>
          </a:prstGeom>
          <a:noFill/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302" y="7979219"/>
            <a:ext cx="383711" cy="306525"/>
          </a:xfrm>
          <a:prstGeom prst="rect">
            <a:avLst/>
          </a:prstGeom>
        </p:spPr>
      </p:pic>
      <p:pic>
        <p:nvPicPr>
          <p:cNvPr id="21" name="Picture 4" descr="C:\Users\irene\Pictures\_\Screenshots\Screenshot_2020-12-09-10-29-07.png"/>
          <p:cNvPicPr>
            <a:picLocks noChangeAspect="1" noChangeArrowheads="1"/>
          </p:cNvPicPr>
          <p:nvPr/>
        </p:nvPicPr>
        <p:blipFill rotWithShape="1">
          <a:blip r:embed="rId7"/>
          <a:srcRect l="66792" t="13541" r="12448" b="74790"/>
          <a:stretch/>
        </p:blipFill>
        <p:spPr bwMode="auto">
          <a:xfrm>
            <a:off x="2804633" y="7928195"/>
            <a:ext cx="377139" cy="377139"/>
          </a:xfrm>
          <a:prstGeom prst="rect">
            <a:avLst/>
          </a:prstGeom>
          <a:noFill/>
        </p:spPr>
      </p:pic>
      <p:pic>
        <p:nvPicPr>
          <p:cNvPr id="22" name="Picture 4" descr="C:\Users\irene\Pictures\_\Screenshots\Screenshot_2020-12-09-10-29-07.png"/>
          <p:cNvPicPr>
            <a:picLocks noChangeAspect="1" noChangeArrowheads="1"/>
          </p:cNvPicPr>
          <p:nvPr/>
        </p:nvPicPr>
        <p:blipFill rotWithShape="1">
          <a:blip r:embed="rId7"/>
          <a:srcRect l="10442" t="48404" r="68046" b="39876"/>
          <a:stretch/>
        </p:blipFill>
        <p:spPr bwMode="auto">
          <a:xfrm>
            <a:off x="2440413" y="7928195"/>
            <a:ext cx="389055" cy="377139"/>
          </a:xfrm>
          <a:prstGeom prst="rect">
            <a:avLst/>
          </a:prstGeom>
          <a:noFill/>
        </p:spPr>
      </p:pic>
      <p:pic>
        <p:nvPicPr>
          <p:cNvPr id="23" name="Picture 4" descr="C:\Users\irene\Pictures\_\Screenshots\Screenshot_2020-12-09-10-29-07.png"/>
          <p:cNvPicPr>
            <a:picLocks noChangeAspect="1" noChangeArrowheads="1"/>
          </p:cNvPicPr>
          <p:nvPr/>
        </p:nvPicPr>
        <p:blipFill rotWithShape="1">
          <a:blip r:embed="rId7"/>
          <a:srcRect l="36262" t="48404" r="39944" b="38972"/>
          <a:stretch/>
        </p:blipFill>
        <p:spPr bwMode="auto">
          <a:xfrm>
            <a:off x="3156379" y="7928195"/>
            <a:ext cx="399519" cy="377139"/>
          </a:xfrm>
          <a:prstGeom prst="rect">
            <a:avLst/>
          </a:prstGeom>
          <a:noFill/>
        </p:spPr>
      </p:pic>
      <p:sp>
        <p:nvSpPr>
          <p:cNvPr id="24" name="ZoneTexte 23"/>
          <p:cNvSpPr txBox="1"/>
          <p:nvPr/>
        </p:nvSpPr>
        <p:spPr>
          <a:xfrm>
            <a:off x="5706935" y="7954133"/>
            <a:ext cx="3279218" cy="338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/>
            <a:r>
              <a:rPr b="1" sz="1600"/>
              <a:t>b</a:t>
            </a:r>
            <a:r>
              <a:rPr b="1" sz="1600"/>
              <a:t>oostformations@gmail.com</a:t>
            </a:r>
            <a:endParaRPr b="1" sz="1600"/>
          </a:p>
        </p:txBody>
      </p:sp>
      <p:sp>
        <p:nvSpPr>
          <p:cNvPr id="25" name="ZoneTexte 24"/>
          <p:cNvSpPr txBox="1"/>
          <p:nvPr/>
        </p:nvSpPr>
        <p:spPr>
          <a:xfrm>
            <a:off x="419095" y="7957774"/>
            <a:ext cx="1752604" cy="338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/>
            <a:r>
              <a:rPr b="1" sz="1600"/>
              <a:t> +237 656117821</a:t>
            </a:r>
            <a:endParaRPr b="1" sz="1600"/>
          </a:p>
        </p:txBody>
      </p:sp>
      <p:sp>
        <p:nvSpPr>
          <p:cNvPr id="26" name="ZoneTexte 25"/>
          <p:cNvSpPr txBox="1"/>
          <p:nvPr/>
        </p:nvSpPr>
        <p:spPr>
          <a:xfrm>
            <a:off x="3519413" y="7954133"/>
            <a:ext cx="1760641" cy="338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/>
            <a:r>
              <a:rPr b="1" sz="1600"/>
              <a:t>Boost Formations</a:t>
            </a:r>
            <a:endParaRPr b="1" sz="1600"/>
          </a:p>
        </p:txBody>
      </p:sp>
      <p:sp>
        <p:nvSpPr>
          <p:cNvPr id="27" name="Sous-titre 2"/>
          <p:cNvSpPr txBox="1">
            <a:spLocks/>
          </p:cNvSpPr>
          <p:nvPr/>
        </p:nvSpPr>
        <p:spPr>
          <a:xfrm>
            <a:off x="1295404" y="388622"/>
            <a:ext cx="7821903" cy="9568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b="1" cap="none" sz="4800">
                <a:solidFill>
                  <a:srgbClr val="0070C0"/>
                </a:solidFill>
                <a:latin typeface="Berlin Sans FB Demi"/>
              </a:rPr>
              <a:t>SEMINAIRE</a:t>
            </a:r>
            <a:endParaRPr b="1" cap="none" sz="4800">
              <a:solidFill>
                <a:srgbClr val="0070C0"/>
              </a:solidFill>
              <a:latin typeface="Berlin Sans FB Demi"/>
            </a:endParaRPr>
          </a:p>
        </p:txBody>
      </p:sp>
      <p:sp>
        <p:nvSpPr>
          <p:cNvPr id="30" name="Sous-titre 2"/>
          <p:cNvSpPr txBox="1">
            <a:spLocks/>
          </p:cNvSpPr>
          <p:nvPr/>
        </p:nvSpPr>
        <p:spPr>
          <a:xfrm>
            <a:off x="1435517" y="1435768"/>
            <a:ext cx="7541679" cy="10043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b="1" cap="none" sz="4800">
                <a:solidFill>
                  <a:srgbClr val="002060"/>
                </a:solidFill>
                <a:latin typeface="Berlin Sans FB Demi"/>
              </a:rPr>
              <a:t>Management</a:t>
            </a:r>
            <a:endParaRPr b="1" cap="none" sz="4800">
              <a:solidFill>
                <a:srgbClr val="002060"/>
              </a:solidFill>
              <a:latin typeface="Berlin Sans FB Demi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b="1" cap="none" sz="4800">
                <a:solidFill>
                  <a:srgbClr val="002060"/>
                </a:solidFill>
                <a:latin typeface="Berlin Sans FB Demi"/>
              </a:rPr>
              <a:t> Polyvalent</a:t>
            </a:r>
            <a:endParaRPr b="1" cap="none" sz="4800">
              <a:solidFill>
                <a:srgbClr val="002060"/>
              </a:solidFill>
              <a:latin typeface="Berlin Sans FB Demi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893736" y="4358817"/>
            <a:ext cx="26748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/>
              <a:buChar char="q"/>
            </a:pPr>
            <a:r>
              <a:rPr/>
              <a:t>Comptabilité</a:t>
            </a:r>
            <a:endParaRPr/>
          </a:p>
          <a:p>
            <a:pPr marL="285750" indent="-285750">
              <a:lnSpc>
                <a:spcPct val="200000"/>
              </a:lnSpc>
              <a:buFont typeface="Wingdings"/>
              <a:buChar char="q"/>
            </a:pPr>
            <a:r>
              <a:rPr/>
              <a:t>Communication</a:t>
            </a:r>
            <a:endParaRPr/>
          </a:p>
          <a:p>
            <a:pPr marL="285750" indent="-285750">
              <a:lnSpc>
                <a:spcPct val="200000"/>
              </a:lnSpc>
              <a:buFont typeface="Wingdings"/>
              <a:buChar char="q"/>
            </a:pPr>
            <a:r>
              <a:rPr/>
              <a:t>Ressources Humaines</a:t>
            </a:r>
            <a:endParaRPr/>
          </a:p>
          <a:p>
            <a:pPr marL="285750" indent="-285750">
              <a:lnSpc>
                <a:spcPct val="200000"/>
              </a:lnSpc>
              <a:buFont typeface="Wingdings"/>
              <a:buChar char="q"/>
            </a:pPr>
            <a:r>
              <a:rPr/>
              <a:t>Gestion </a:t>
            </a:r>
            <a:r>
              <a:rPr/>
              <a:t>de </a:t>
            </a:r>
            <a:r>
              <a:rPr/>
              <a:t>Projet</a:t>
            </a:r>
            <a:endParaRPr/>
          </a:p>
        </p:txBody>
      </p:sp>
      <p:sp>
        <p:nvSpPr>
          <p:cNvPr id="34" name="ZoneTexte 33"/>
          <p:cNvSpPr txBox="1"/>
          <p:nvPr/>
        </p:nvSpPr>
        <p:spPr>
          <a:xfrm>
            <a:off x="1135744" y="3109163"/>
            <a:ext cx="4863303" cy="1200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/>
              <a:t>L’essentiel à savoir dans les disciplines les plus importantes pour les PME, afin de mieux travailler avec les autres services et participer plus efficacement à la prise de décision.</a:t>
            </a:r>
            <a:endParaRPr/>
          </a:p>
        </p:txBody>
      </p:sp>
      <p:sp>
        <p:nvSpPr>
          <p:cNvPr id="35" name="ZoneTexte 34"/>
          <p:cNvSpPr txBox="1"/>
          <p:nvPr/>
        </p:nvSpPr>
        <p:spPr>
          <a:xfrm>
            <a:off x="3584739" y="4346023"/>
            <a:ext cx="25868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/>
              <a:buChar char="q"/>
            </a:pPr>
            <a:r>
              <a:rPr/>
              <a:t>Fiscalité </a:t>
            </a:r>
            <a:endParaRPr/>
          </a:p>
          <a:p>
            <a:pPr marL="285750" indent="-285750">
              <a:lnSpc>
                <a:spcPct val="200000"/>
              </a:lnSpc>
              <a:buFont typeface="Wingdings"/>
              <a:buChar char="q"/>
            </a:pPr>
            <a:r>
              <a:rPr/>
              <a:t>Marketing</a:t>
            </a:r>
            <a:endParaRPr/>
          </a:p>
          <a:p>
            <a:pPr marL="285750" indent="-285750">
              <a:lnSpc>
                <a:spcPct val="200000"/>
              </a:lnSpc>
              <a:buFont typeface="Wingdings"/>
              <a:buChar char="q"/>
            </a:pPr>
            <a:r>
              <a:rPr/>
              <a:t>Droit </a:t>
            </a:r>
            <a:r>
              <a:rPr/>
              <a:t>des </a:t>
            </a:r>
            <a:r>
              <a:rPr/>
              <a:t>Affaires</a:t>
            </a:r>
            <a:endParaRPr/>
          </a:p>
          <a:p>
            <a:pPr marL="285750" indent="-285750">
              <a:lnSpc>
                <a:spcPct val="200000"/>
              </a:lnSpc>
              <a:buFont typeface="Wingdings"/>
              <a:buChar char="q"/>
            </a:pPr>
            <a:r>
              <a:rPr/>
              <a:t>Gestion </a:t>
            </a:r>
            <a:r>
              <a:rPr/>
              <a:t>Informatisée</a:t>
            </a:r>
            <a:endParaRPr/>
          </a:p>
        </p:txBody>
      </p:sp>
      <p:sp>
        <p:nvSpPr>
          <p:cNvPr id="37" name="Rectangle 36"/>
          <p:cNvSpPr/>
          <p:nvPr/>
        </p:nvSpPr>
        <p:spPr>
          <a:xfrm>
            <a:off x="7398497" y="5687429"/>
            <a:ext cx="753735" cy="369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b="1">
                <a:solidFill>
                  <a:srgbClr val="002060"/>
                </a:solidFill>
                <a:latin typeface="Berlin Sans FB Demi"/>
              </a:rPr>
              <a:t>(64h</a:t>
            </a:r>
            <a:r>
              <a:rPr b="1">
                <a:solidFill>
                  <a:srgbClr val="002060"/>
                </a:solidFill>
                <a:latin typeface="Berlin Sans FB Demi"/>
              </a:rPr>
              <a:t>)</a:t>
            </a:r>
            <a:endParaRPr b="1" sz="3600">
              <a:solidFill>
                <a:srgbClr val="002060"/>
              </a:solidFill>
              <a:latin typeface="Berlin Sans FB Demi"/>
            </a:endParaRPr>
          </a:p>
        </p:txBody>
      </p:sp>
      <p:sp>
        <p:nvSpPr>
          <p:cNvPr id="38" name="Sous-titre 2"/>
          <p:cNvSpPr txBox="1">
            <a:spLocks/>
          </p:cNvSpPr>
          <p:nvPr/>
        </p:nvSpPr>
        <p:spPr>
          <a:xfrm>
            <a:off x="5788014" y="6424379"/>
            <a:ext cx="3355985" cy="8214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b="1" cap="none" sz="4800">
                <a:solidFill>
                  <a:srgbClr val="002060"/>
                </a:solidFill>
                <a:latin typeface="Berlin Sans FB Demi"/>
              </a:rPr>
              <a:t>80 </a:t>
            </a:r>
            <a:r>
              <a:rPr b="1" cap="none" sz="4800">
                <a:solidFill>
                  <a:srgbClr val="002060"/>
                </a:solidFill>
                <a:latin typeface="Berlin Sans FB Demi"/>
              </a:rPr>
              <a:t>000 </a:t>
            </a:r>
            <a:r>
              <a:rPr b="1" cap="none">
                <a:solidFill>
                  <a:srgbClr val="002060"/>
                </a:solidFill>
                <a:latin typeface="Berlin Sans FB Demi"/>
              </a:rPr>
              <a:t>FCFA</a:t>
            </a:r>
            <a:endParaRPr b="1" cap="none" sz="4800">
              <a:solidFill>
                <a:srgbClr val="002060"/>
              </a:solidFill>
              <a:latin typeface="Berlin Sans FB Demi"/>
            </a:endParaRPr>
          </a:p>
        </p:txBody>
      </p:sp>
      <p:sp>
        <p:nvSpPr>
          <p:cNvPr id="39" name="Sous-titre 2"/>
          <p:cNvSpPr txBox="1">
            <a:spLocks/>
          </p:cNvSpPr>
          <p:nvPr/>
        </p:nvSpPr>
        <p:spPr>
          <a:xfrm>
            <a:off x="6553204" y="4960608"/>
            <a:ext cx="1384296" cy="8214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b="1" cap="none" sz="4800">
                <a:solidFill>
                  <a:srgbClr val="002060"/>
                </a:solidFill>
                <a:latin typeface="Berlin Sans FB Demi"/>
              </a:rPr>
              <a:t>8</a:t>
            </a:r>
            <a:r>
              <a:rPr b="1" cap="none" sz="4800">
                <a:solidFill>
                  <a:srgbClr val="002060"/>
                </a:solidFill>
                <a:latin typeface="Berlin Sans FB Demi"/>
              </a:rPr>
              <a:t> </a:t>
            </a:r>
            <a:r>
              <a:rPr b="1" cap="none" sz="3600">
                <a:solidFill>
                  <a:srgbClr val="002060"/>
                </a:solidFill>
                <a:latin typeface="Berlin Sans FB Demi"/>
              </a:rPr>
              <a:t>Jrs</a:t>
            </a:r>
            <a:endParaRPr b="1" cap="none" sz="3600">
              <a:solidFill>
                <a:srgbClr val="002060"/>
              </a:solidFill>
              <a:latin typeface="Berlin Sans FB Demi"/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462432" y="8466404"/>
            <a:ext cx="3168281" cy="338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/>
              <a:buChar char="q"/>
            </a:pPr>
            <a:r>
              <a:rPr b="1" sz="1500">
                <a:solidFill>
                  <a:schemeClr val="bg1"/>
                </a:solidFill>
              </a:rPr>
              <a:t>Douala – Bafoussam - Yaoundé</a:t>
            </a:r>
            <a:r>
              <a:rPr b="1" sz="1600">
                <a:solidFill>
                  <a:schemeClr val="bg1"/>
                </a:solidFill>
              </a:rPr>
              <a:t>	</a:t>
            </a:r>
            <a:endParaRPr b="1" sz="1600">
              <a:solidFill>
                <a:schemeClr val="bg1"/>
              </a:solidFill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3498735" y="8493290"/>
            <a:ext cx="3771900" cy="338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/>
              <a:buChar char="q"/>
            </a:pPr>
            <a:r>
              <a:rPr b="1" sz="1600">
                <a:solidFill>
                  <a:schemeClr val="bg1"/>
                </a:solidFill>
              </a:rPr>
              <a:t>www.boostformations.comandweb.cm</a:t>
            </a:r>
            <a:endParaRPr b="1" sz="1600">
              <a:solidFill>
                <a:schemeClr val="bg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399683" y="8429038"/>
            <a:ext cx="1669042" cy="461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/>
            <a:r>
              <a:rPr b="1" sz="2400">
                <a:solidFill>
                  <a:srgbClr val="FF5C12"/>
                </a:solidFill>
                <a:latin typeface="Berlin Sans FB Demi"/>
              </a:rPr>
              <a:t>656 11 78 21</a:t>
            </a: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739405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14:switch dir="r"/>
      </p:transition>
    </mc:Choice>
    <mc:Fallback xmlns="">
      <p:transition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grpId="0" nodeType="click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0.44392 -0.1794 L -0.44357 -0.08944 C -0.44461 -0.04904 -0.32204 1.28241E-6 -0.221 1.28241E-6 L -3.88889E-6 1.28241E-6 " pathEditMode="relative" rAng="16200000" ptsTypes="AAAA">
                                      <p:cBhvr>
                                        <p:cTn id="6" dur="1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87" y="89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5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250"/>
                            </p:stCondLst>
                            <p:childTnLst>
                              <p:par>
                                <p:cTn id="12" presetID="2" presetClass="entr" presetSubtype="2" fill="hold" grpId="0" nodeType="afterEffect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grpId="0" nodeType="withEffect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95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1500"/>
                            </p:stCondLst>
                            <p:childTnLst>
                              <p:par>
                                <p:cTn id="39" presetID="2" presetClass="entr" presetSubtype="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3500"/>
                            </p:stCondLst>
                            <p:childTnLst>
                              <p:par>
                                <p:cTn id="48" presetID="32" presetClass="emph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8500"/>
                            </p:stCondLst>
                            <p:childTnLst>
                              <p:par>
                                <p:cTn id="5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uiExpand="1" build="p"/>
      <p:bldP spid="34" grpId="0"/>
      <p:bldP spid="35" grpId="0" uiExpand="1" build="p"/>
      <p:bldP spid="38" grpId="0"/>
      <p:bldP spid="39" grpId="0"/>
      <p:bldP spid="4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83"/>
          <a:stretch/>
        </p:blipFill>
        <p:spPr>
          <a:xfrm>
            <a:off x="1174044" y="1899442"/>
            <a:ext cx="7969955" cy="602932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83"/>
          <a:stretch/>
        </p:blipFill>
        <p:spPr>
          <a:xfrm flipH="1">
            <a:off x="0" y="1899442"/>
            <a:ext cx="1174044" cy="6029325"/>
          </a:xfrm>
          <a:prstGeom prst="rect">
            <a:avLst/>
          </a:prstGeom>
        </p:spPr>
      </p:pic>
      <p:sp>
        <p:nvSpPr>
          <p:cNvPr id="10" name="Forme libre 9"/>
          <p:cNvSpPr/>
          <p:nvPr/>
        </p:nvSpPr>
        <p:spPr>
          <a:xfrm>
            <a:off x="171394" y="3349525"/>
            <a:ext cx="8296112" cy="4592022"/>
          </a:xfrm>
          <a:custGeom>
            <a:avLst/>
            <a:gdLst>
              <a:gd name="connsiteX0" fmla="*/ 2047170 w 8186025"/>
              <a:gd name="connsiteY0" fmla="*/ 4427316 h 4546212"/>
              <a:gd name="connsiteX1" fmla="*/ 218370 w 8186025"/>
              <a:gd name="connsiteY1" fmla="*/ 3274377 h 4546212"/>
              <a:gd name="connsiteX2" fmla="*/ 51392 w 8186025"/>
              <a:gd name="connsiteY2" fmla="*/ 2519003 h 4546212"/>
              <a:gd name="connsiteX3" fmla="*/ 377396 w 8186025"/>
              <a:gd name="connsiteY3" fmla="*/ 2073730 h 4546212"/>
              <a:gd name="connsiteX4" fmla="*/ 949890 w 8186025"/>
              <a:gd name="connsiteY4" fmla="*/ 1564847 h 4546212"/>
              <a:gd name="connsiteX5" fmla="*/ 1498530 w 8186025"/>
              <a:gd name="connsiteY5" fmla="*/ 1095720 h 4546212"/>
              <a:gd name="connsiteX6" fmla="*/ 2595810 w 8186025"/>
              <a:gd name="connsiteY6" fmla="*/ 70002 h 4546212"/>
              <a:gd name="connsiteX7" fmla="*/ 2754836 w 8186025"/>
              <a:gd name="connsiteY7" fmla="*/ 109758 h 4546212"/>
              <a:gd name="connsiteX8" fmla="*/ 3144450 w 8186025"/>
              <a:gd name="connsiteY8" fmla="*/ 260833 h 4546212"/>
              <a:gd name="connsiteX9" fmla="*/ 3995239 w 8186025"/>
              <a:gd name="connsiteY9" fmla="*/ 594788 h 4546212"/>
              <a:gd name="connsiteX10" fmla="*/ 5092519 w 8186025"/>
              <a:gd name="connsiteY10" fmla="*/ 1111622 h 4546212"/>
              <a:gd name="connsiteX11" fmla="*/ 6285215 w 8186025"/>
              <a:gd name="connsiteY11" fmla="*/ 1612555 h 4546212"/>
              <a:gd name="connsiteX12" fmla="*/ 7366592 w 8186025"/>
              <a:gd name="connsiteY12" fmla="*/ 2073730 h 4546212"/>
              <a:gd name="connsiteX13" fmla="*/ 7788012 w 8186025"/>
              <a:gd name="connsiteY13" fmla="*/ 2320221 h 4546212"/>
              <a:gd name="connsiteX14" fmla="*/ 8153772 w 8186025"/>
              <a:gd name="connsiteY14" fmla="*/ 2662127 h 4546212"/>
              <a:gd name="connsiteX15" fmla="*/ 8129918 w 8186025"/>
              <a:gd name="connsiteY15" fmla="*/ 3226669 h 4546212"/>
              <a:gd name="connsiteX16" fmla="*/ 7819817 w 8186025"/>
              <a:gd name="connsiteY16" fmla="*/ 3727602 h 4546212"/>
              <a:gd name="connsiteX17" fmla="*/ 7271177 w 8186025"/>
              <a:gd name="connsiteY17" fmla="*/ 4077459 h 4546212"/>
              <a:gd name="connsiteX18" fmla="*/ 5458279 w 8186025"/>
              <a:gd name="connsiteY18" fmla="*/ 4467073 h 4546212"/>
              <a:gd name="connsiteX19" fmla="*/ 2047170 w 8186025"/>
              <a:gd name="connsiteY19" fmla="*/ 4427316 h 4546212"/>
              <a:gd name="connsiteX0" fmla="*/ 2047170 w 8186025"/>
              <a:gd name="connsiteY0" fmla="*/ 4317849 h 4436745"/>
              <a:gd name="connsiteX1" fmla="*/ 218370 w 8186025"/>
              <a:gd name="connsiteY1" fmla="*/ 3164910 h 4436745"/>
              <a:gd name="connsiteX2" fmla="*/ 51392 w 8186025"/>
              <a:gd name="connsiteY2" fmla="*/ 2409536 h 4436745"/>
              <a:gd name="connsiteX3" fmla="*/ 377396 w 8186025"/>
              <a:gd name="connsiteY3" fmla="*/ 1964263 h 4436745"/>
              <a:gd name="connsiteX4" fmla="*/ 949890 w 8186025"/>
              <a:gd name="connsiteY4" fmla="*/ 1455380 h 4436745"/>
              <a:gd name="connsiteX5" fmla="*/ 1498530 w 8186025"/>
              <a:gd name="connsiteY5" fmla="*/ 986253 h 4436745"/>
              <a:gd name="connsiteX6" fmla="*/ 2386260 w 8186025"/>
              <a:gd name="connsiteY6" fmla="*/ 151035 h 4436745"/>
              <a:gd name="connsiteX7" fmla="*/ 2754836 w 8186025"/>
              <a:gd name="connsiteY7" fmla="*/ 291 h 4436745"/>
              <a:gd name="connsiteX8" fmla="*/ 3144450 w 8186025"/>
              <a:gd name="connsiteY8" fmla="*/ 151366 h 4436745"/>
              <a:gd name="connsiteX9" fmla="*/ 3995239 w 8186025"/>
              <a:gd name="connsiteY9" fmla="*/ 485321 h 4436745"/>
              <a:gd name="connsiteX10" fmla="*/ 5092519 w 8186025"/>
              <a:gd name="connsiteY10" fmla="*/ 1002155 h 4436745"/>
              <a:gd name="connsiteX11" fmla="*/ 6285215 w 8186025"/>
              <a:gd name="connsiteY11" fmla="*/ 1503088 h 4436745"/>
              <a:gd name="connsiteX12" fmla="*/ 7366592 w 8186025"/>
              <a:gd name="connsiteY12" fmla="*/ 1964263 h 4436745"/>
              <a:gd name="connsiteX13" fmla="*/ 7788012 w 8186025"/>
              <a:gd name="connsiteY13" fmla="*/ 2210754 h 4436745"/>
              <a:gd name="connsiteX14" fmla="*/ 8153772 w 8186025"/>
              <a:gd name="connsiteY14" fmla="*/ 2552660 h 4436745"/>
              <a:gd name="connsiteX15" fmla="*/ 8129918 w 8186025"/>
              <a:gd name="connsiteY15" fmla="*/ 3117202 h 4436745"/>
              <a:gd name="connsiteX16" fmla="*/ 7819817 w 8186025"/>
              <a:gd name="connsiteY16" fmla="*/ 3618135 h 4436745"/>
              <a:gd name="connsiteX17" fmla="*/ 7271177 w 8186025"/>
              <a:gd name="connsiteY17" fmla="*/ 3967992 h 4436745"/>
              <a:gd name="connsiteX18" fmla="*/ 5458279 w 8186025"/>
              <a:gd name="connsiteY18" fmla="*/ 4357606 h 4436745"/>
              <a:gd name="connsiteX19" fmla="*/ 2047170 w 8186025"/>
              <a:gd name="connsiteY19" fmla="*/ 4317849 h 4436745"/>
              <a:gd name="connsiteX0" fmla="*/ 2047170 w 8186025"/>
              <a:gd name="connsiteY0" fmla="*/ 4289099 h 4407995"/>
              <a:gd name="connsiteX1" fmla="*/ 218370 w 8186025"/>
              <a:gd name="connsiteY1" fmla="*/ 3136160 h 4407995"/>
              <a:gd name="connsiteX2" fmla="*/ 51392 w 8186025"/>
              <a:gd name="connsiteY2" fmla="*/ 2380786 h 4407995"/>
              <a:gd name="connsiteX3" fmla="*/ 377396 w 8186025"/>
              <a:gd name="connsiteY3" fmla="*/ 1935513 h 4407995"/>
              <a:gd name="connsiteX4" fmla="*/ 949890 w 8186025"/>
              <a:gd name="connsiteY4" fmla="*/ 1426630 h 4407995"/>
              <a:gd name="connsiteX5" fmla="*/ 1498530 w 8186025"/>
              <a:gd name="connsiteY5" fmla="*/ 957503 h 4407995"/>
              <a:gd name="connsiteX6" fmla="*/ 2386260 w 8186025"/>
              <a:gd name="connsiteY6" fmla="*/ 122285 h 4407995"/>
              <a:gd name="connsiteX7" fmla="*/ 2754836 w 8186025"/>
              <a:gd name="connsiteY7" fmla="*/ 4879 h 4407995"/>
              <a:gd name="connsiteX8" fmla="*/ 3144450 w 8186025"/>
              <a:gd name="connsiteY8" fmla="*/ 122616 h 4407995"/>
              <a:gd name="connsiteX9" fmla="*/ 3995239 w 8186025"/>
              <a:gd name="connsiteY9" fmla="*/ 456571 h 4407995"/>
              <a:gd name="connsiteX10" fmla="*/ 5092519 w 8186025"/>
              <a:gd name="connsiteY10" fmla="*/ 973405 h 4407995"/>
              <a:gd name="connsiteX11" fmla="*/ 6285215 w 8186025"/>
              <a:gd name="connsiteY11" fmla="*/ 1474338 h 4407995"/>
              <a:gd name="connsiteX12" fmla="*/ 7366592 w 8186025"/>
              <a:gd name="connsiteY12" fmla="*/ 1935513 h 4407995"/>
              <a:gd name="connsiteX13" fmla="*/ 7788012 w 8186025"/>
              <a:gd name="connsiteY13" fmla="*/ 2182004 h 4407995"/>
              <a:gd name="connsiteX14" fmla="*/ 8153772 w 8186025"/>
              <a:gd name="connsiteY14" fmla="*/ 2523910 h 4407995"/>
              <a:gd name="connsiteX15" fmla="*/ 8129918 w 8186025"/>
              <a:gd name="connsiteY15" fmla="*/ 3088452 h 4407995"/>
              <a:gd name="connsiteX16" fmla="*/ 7819817 w 8186025"/>
              <a:gd name="connsiteY16" fmla="*/ 3589385 h 4407995"/>
              <a:gd name="connsiteX17" fmla="*/ 7271177 w 8186025"/>
              <a:gd name="connsiteY17" fmla="*/ 3939242 h 4407995"/>
              <a:gd name="connsiteX18" fmla="*/ 5458279 w 8186025"/>
              <a:gd name="connsiteY18" fmla="*/ 4328856 h 4407995"/>
              <a:gd name="connsiteX19" fmla="*/ 2047170 w 8186025"/>
              <a:gd name="connsiteY19" fmla="*/ 4289099 h 4407995"/>
              <a:gd name="connsiteX0" fmla="*/ 2047170 w 8186025"/>
              <a:gd name="connsiteY0" fmla="*/ 4290861 h 4409757"/>
              <a:gd name="connsiteX1" fmla="*/ 218370 w 8186025"/>
              <a:gd name="connsiteY1" fmla="*/ 3137922 h 4409757"/>
              <a:gd name="connsiteX2" fmla="*/ 51392 w 8186025"/>
              <a:gd name="connsiteY2" fmla="*/ 2382548 h 4409757"/>
              <a:gd name="connsiteX3" fmla="*/ 377396 w 8186025"/>
              <a:gd name="connsiteY3" fmla="*/ 1937275 h 4409757"/>
              <a:gd name="connsiteX4" fmla="*/ 949890 w 8186025"/>
              <a:gd name="connsiteY4" fmla="*/ 1428392 h 4409757"/>
              <a:gd name="connsiteX5" fmla="*/ 1498530 w 8186025"/>
              <a:gd name="connsiteY5" fmla="*/ 959265 h 4409757"/>
              <a:gd name="connsiteX6" fmla="*/ 2386260 w 8186025"/>
              <a:gd name="connsiteY6" fmla="*/ 124047 h 4409757"/>
              <a:gd name="connsiteX7" fmla="*/ 2754836 w 8186025"/>
              <a:gd name="connsiteY7" fmla="*/ 6641 h 4409757"/>
              <a:gd name="connsiteX8" fmla="*/ 3139688 w 8186025"/>
              <a:gd name="connsiteY8" fmla="*/ 148190 h 4409757"/>
              <a:gd name="connsiteX9" fmla="*/ 3995239 w 8186025"/>
              <a:gd name="connsiteY9" fmla="*/ 458333 h 4409757"/>
              <a:gd name="connsiteX10" fmla="*/ 5092519 w 8186025"/>
              <a:gd name="connsiteY10" fmla="*/ 975167 h 4409757"/>
              <a:gd name="connsiteX11" fmla="*/ 6285215 w 8186025"/>
              <a:gd name="connsiteY11" fmla="*/ 1476100 h 4409757"/>
              <a:gd name="connsiteX12" fmla="*/ 7366592 w 8186025"/>
              <a:gd name="connsiteY12" fmla="*/ 1937275 h 4409757"/>
              <a:gd name="connsiteX13" fmla="*/ 7788012 w 8186025"/>
              <a:gd name="connsiteY13" fmla="*/ 2183766 h 4409757"/>
              <a:gd name="connsiteX14" fmla="*/ 8153772 w 8186025"/>
              <a:gd name="connsiteY14" fmla="*/ 2525672 h 4409757"/>
              <a:gd name="connsiteX15" fmla="*/ 8129918 w 8186025"/>
              <a:gd name="connsiteY15" fmla="*/ 3090214 h 4409757"/>
              <a:gd name="connsiteX16" fmla="*/ 7819817 w 8186025"/>
              <a:gd name="connsiteY16" fmla="*/ 3591147 h 4409757"/>
              <a:gd name="connsiteX17" fmla="*/ 7271177 w 8186025"/>
              <a:gd name="connsiteY17" fmla="*/ 3941004 h 4409757"/>
              <a:gd name="connsiteX18" fmla="*/ 5458279 w 8186025"/>
              <a:gd name="connsiteY18" fmla="*/ 4330618 h 4409757"/>
              <a:gd name="connsiteX19" fmla="*/ 2047170 w 8186025"/>
              <a:gd name="connsiteY19" fmla="*/ 4290861 h 4409757"/>
              <a:gd name="connsiteX0" fmla="*/ 2047170 w 8186025"/>
              <a:gd name="connsiteY0" fmla="*/ 4290861 h 4409757"/>
              <a:gd name="connsiteX1" fmla="*/ 218370 w 8186025"/>
              <a:gd name="connsiteY1" fmla="*/ 3137922 h 4409757"/>
              <a:gd name="connsiteX2" fmla="*/ 51392 w 8186025"/>
              <a:gd name="connsiteY2" fmla="*/ 2382548 h 4409757"/>
              <a:gd name="connsiteX3" fmla="*/ 377396 w 8186025"/>
              <a:gd name="connsiteY3" fmla="*/ 1937275 h 4409757"/>
              <a:gd name="connsiteX4" fmla="*/ 949890 w 8186025"/>
              <a:gd name="connsiteY4" fmla="*/ 1428392 h 4409757"/>
              <a:gd name="connsiteX5" fmla="*/ 1498530 w 8186025"/>
              <a:gd name="connsiteY5" fmla="*/ 959265 h 4409757"/>
              <a:gd name="connsiteX6" fmla="*/ 2386260 w 8186025"/>
              <a:gd name="connsiteY6" fmla="*/ 124047 h 4409757"/>
              <a:gd name="connsiteX7" fmla="*/ 2754836 w 8186025"/>
              <a:gd name="connsiteY7" fmla="*/ 6641 h 4409757"/>
              <a:gd name="connsiteX8" fmla="*/ 3139688 w 8186025"/>
              <a:gd name="connsiteY8" fmla="*/ 148190 h 4409757"/>
              <a:gd name="connsiteX9" fmla="*/ 4009526 w 8186025"/>
              <a:gd name="connsiteY9" fmla="*/ 525008 h 4409757"/>
              <a:gd name="connsiteX10" fmla="*/ 5092519 w 8186025"/>
              <a:gd name="connsiteY10" fmla="*/ 975167 h 4409757"/>
              <a:gd name="connsiteX11" fmla="*/ 6285215 w 8186025"/>
              <a:gd name="connsiteY11" fmla="*/ 1476100 h 4409757"/>
              <a:gd name="connsiteX12" fmla="*/ 7366592 w 8186025"/>
              <a:gd name="connsiteY12" fmla="*/ 1937275 h 4409757"/>
              <a:gd name="connsiteX13" fmla="*/ 7788012 w 8186025"/>
              <a:gd name="connsiteY13" fmla="*/ 2183766 h 4409757"/>
              <a:gd name="connsiteX14" fmla="*/ 8153772 w 8186025"/>
              <a:gd name="connsiteY14" fmla="*/ 2525672 h 4409757"/>
              <a:gd name="connsiteX15" fmla="*/ 8129918 w 8186025"/>
              <a:gd name="connsiteY15" fmla="*/ 3090214 h 4409757"/>
              <a:gd name="connsiteX16" fmla="*/ 7819817 w 8186025"/>
              <a:gd name="connsiteY16" fmla="*/ 3591147 h 4409757"/>
              <a:gd name="connsiteX17" fmla="*/ 7271177 w 8186025"/>
              <a:gd name="connsiteY17" fmla="*/ 3941004 h 4409757"/>
              <a:gd name="connsiteX18" fmla="*/ 5458279 w 8186025"/>
              <a:gd name="connsiteY18" fmla="*/ 4330618 h 4409757"/>
              <a:gd name="connsiteX19" fmla="*/ 2047170 w 8186025"/>
              <a:gd name="connsiteY19" fmla="*/ 4290861 h 4409757"/>
              <a:gd name="connsiteX0" fmla="*/ 2047170 w 8186025"/>
              <a:gd name="connsiteY0" fmla="*/ 4290861 h 4409757"/>
              <a:gd name="connsiteX1" fmla="*/ 218370 w 8186025"/>
              <a:gd name="connsiteY1" fmla="*/ 3137922 h 4409757"/>
              <a:gd name="connsiteX2" fmla="*/ 51392 w 8186025"/>
              <a:gd name="connsiteY2" fmla="*/ 2382548 h 4409757"/>
              <a:gd name="connsiteX3" fmla="*/ 377396 w 8186025"/>
              <a:gd name="connsiteY3" fmla="*/ 1937275 h 4409757"/>
              <a:gd name="connsiteX4" fmla="*/ 949890 w 8186025"/>
              <a:gd name="connsiteY4" fmla="*/ 1428392 h 4409757"/>
              <a:gd name="connsiteX5" fmla="*/ 1498530 w 8186025"/>
              <a:gd name="connsiteY5" fmla="*/ 959265 h 4409757"/>
              <a:gd name="connsiteX6" fmla="*/ 2386260 w 8186025"/>
              <a:gd name="connsiteY6" fmla="*/ 124047 h 4409757"/>
              <a:gd name="connsiteX7" fmla="*/ 2754836 w 8186025"/>
              <a:gd name="connsiteY7" fmla="*/ 6641 h 4409757"/>
              <a:gd name="connsiteX8" fmla="*/ 3139688 w 8186025"/>
              <a:gd name="connsiteY8" fmla="*/ 148190 h 4409757"/>
              <a:gd name="connsiteX9" fmla="*/ 4009526 w 8186025"/>
              <a:gd name="connsiteY9" fmla="*/ 525008 h 4409757"/>
              <a:gd name="connsiteX10" fmla="*/ 5087757 w 8186025"/>
              <a:gd name="connsiteY10" fmla="*/ 1013267 h 4409757"/>
              <a:gd name="connsiteX11" fmla="*/ 6285215 w 8186025"/>
              <a:gd name="connsiteY11" fmla="*/ 1476100 h 4409757"/>
              <a:gd name="connsiteX12" fmla="*/ 7366592 w 8186025"/>
              <a:gd name="connsiteY12" fmla="*/ 1937275 h 4409757"/>
              <a:gd name="connsiteX13" fmla="*/ 7788012 w 8186025"/>
              <a:gd name="connsiteY13" fmla="*/ 2183766 h 4409757"/>
              <a:gd name="connsiteX14" fmla="*/ 8153772 w 8186025"/>
              <a:gd name="connsiteY14" fmla="*/ 2525672 h 4409757"/>
              <a:gd name="connsiteX15" fmla="*/ 8129918 w 8186025"/>
              <a:gd name="connsiteY15" fmla="*/ 3090214 h 4409757"/>
              <a:gd name="connsiteX16" fmla="*/ 7819817 w 8186025"/>
              <a:gd name="connsiteY16" fmla="*/ 3591147 h 4409757"/>
              <a:gd name="connsiteX17" fmla="*/ 7271177 w 8186025"/>
              <a:gd name="connsiteY17" fmla="*/ 3941004 h 4409757"/>
              <a:gd name="connsiteX18" fmla="*/ 5458279 w 8186025"/>
              <a:gd name="connsiteY18" fmla="*/ 4330618 h 4409757"/>
              <a:gd name="connsiteX19" fmla="*/ 2047170 w 8186025"/>
              <a:gd name="connsiteY19" fmla="*/ 4290861 h 4409757"/>
              <a:gd name="connsiteX0" fmla="*/ 2364268 w 8503123"/>
              <a:gd name="connsiteY0" fmla="*/ 4290861 h 4409757"/>
              <a:gd name="connsiteX1" fmla="*/ 535468 w 8503123"/>
              <a:gd name="connsiteY1" fmla="*/ 3137922 h 4409757"/>
              <a:gd name="connsiteX2" fmla="*/ 2730 w 8503123"/>
              <a:gd name="connsiteY2" fmla="*/ 2382548 h 4409757"/>
              <a:gd name="connsiteX3" fmla="*/ 694494 w 8503123"/>
              <a:gd name="connsiteY3" fmla="*/ 1937275 h 4409757"/>
              <a:gd name="connsiteX4" fmla="*/ 1266988 w 8503123"/>
              <a:gd name="connsiteY4" fmla="*/ 1428392 h 4409757"/>
              <a:gd name="connsiteX5" fmla="*/ 1815628 w 8503123"/>
              <a:gd name="connsiteY5" fmla="*/ 959265 h 4409757"/>
              <a:gd name="connsiteX6" fmla="*/ 2703358 w 8503123"/>
              <a:gd name="connsiteY6" fmla="*/ 124047 h 4409757"/>
              <a:gd name="connsiteX7" fmla="*/ 3071934 w 8503123"/>
              <a:gd name="connsiteY7" fmla="*/ 6641 h 4409757"/>
              <a:gd name="connsiteX8" fmla="*/ 3456786 w 8503123"/>
              <a:gd name="connsiteY8" fmla="*/ 148190 h 4409757"/>
              <a:gd name="connsiteX9" fmla="*/ 4326624 w 8503123"/>
              <a:gd name="connsiteY9" fmla="*/ 525008 h 4409757"/>
              <a:gd name="connsiteX10" fmla="*/ 5404855 w 8503123"/>
              <a:gd name="connsiteY10" fmla="*/ 1013267 h 4409757"/>
              <a:gd name="connsiteX11" fmla="*/ 6602313 w 8503123"/>
              <a:gd name="connsiteY11" fmla="*/ 1476100 h 4409757"/>
              <a:gd name="connsiteX12" fmla="*/ 7683690 w 8503123"/>
              <a:gd name="connsiteY12" fmla="*/ 1937275 h 4409757"/>
              <a:gd name="connsiteX13" fmla="*/ 8105110 w 8503123"/>
              <a:gd name="connsiteY13" fmla="*/ 2183766 h 4409757"/>
              <a:gd name="connsiteX14" fmla="*/ 8470870 w 8503123"/>
              <a:gd name="connsiteY14" fmla="*/ 2525672 h 4409757"/>
              <a:gd name="connsiteX15" fmla="*/ 8447016 w 8503123"/>
              <a:gd name="connsiteY15" fmla="*/ 3090214 h 4409757"/>
              <a:gd name="connsiteX16" fmla="*/ 8136915 w 8503123"/>
              <a:gd name="connsiteY16" fmla="*/ 3591147 h 4409757"/>
              <a:gd name="connsiteX17" fmla="*/ 7588275 w 8503123"/>
              <a:gd name="connsiteY17" fmla="*/ 3941004 h 4409757"/>
              <a:gd name="connsiteX18" fmla="*/ 5775377 w 8503123"/>
              <a:gd name="connsiteY18" fmla="*/ 4330618 h 4409757"/>
              <a:gd name="connsiteX19" fmla="*/ 2364268 w 8503123"/>
              <a:gd name="connsiteY19" fmla="*/ 4290861 h 4409757"/>
              <a:gd name="connsiteX0" fmla="*/ 2404109 w 8542964"/>
              <a:gd name="connsiteY0" fmla="*/ 4290861 h 4409757"/>
              <a:gd name="connsiteX1" fmla="*/ 575309 w 8542964"/>
              <a:gd name="connsiteY1" fmla="*/ 3137922 h 4409757"/>
              <a:gd name="connsiteX2" fmla="*/ 42571 w 8542964"/>
              <a:gd name="connsiteY2" fmla="*/ 2382548 h 4409757"/>
              <a:gd name="connsiteX3" fmla="*/ 176069 w 8542964"/>
              <a:gd name="connsiteY3" fmla="*/ 1755057 h 4409757"/>
              <a:gd name="connsiteX4" fmla="*/ 1306829 w 8542964"/>
              <a:gd name="connsiteY4" fmla="*/ 1428392 h 4409757"/>
              <a:gd name="connsiteX5" fmla="*/ 1855469 w 8542964"/>
              <a:gd name="connsiteY5" fmla="*/ 959265 h 4409757"/>
              <a:gd name="connsiteX6" fmla="*/ 2743199 w 8542964"/>
              <a:gd name="connsiteY6" fmla="*/ 124047 h 4409757"/>
              <a:gd name="connsiteX7" fmla="*/ 3111775 w 8542964"/>
              <a:gd name="connsiteY7" fmla="*/ 6641 h 4409757"/>
              <a:gd name="connsiteX8" fmla="*/ 3496627 w 8542964"/>
              <a:gd name="connsiteY8" fmla="*/ 148190 h 4409757"/>
              <a:gd name="connsiteX9" fmla="*/ 4366465 w 8542964"/>
              <a:gd name="connsiteY9" fmla="*/ 525008 h 4409757"/>
              <a:gd name="connsiteX10" fmla="*/ 5444696 w 8542964"/>
              <a:gd name="connsiteY10" fmla="*/ 1013267 h 4409757"/>
              <a:gd name="connsiteX11" fmla="*/ 6642154 w 8542964"/>
              <a:gd name="connsiteY11" fmla="*/ 1476100 h 4409757"/>
              <a:gd name="connsiteX12" fmla="*/ 7723531 w 8542964"/>
              <a:gd name="connsiteY12" fmla="*/ 1937275 h 4409757"/>
              <a:gd name="connsiteX13" fmla="*/ 8144951 w 8542964"/>
              <a:gd name="connsiteY13" fmla="*/ 2183766 h 4409757"/>
              <a:gd name="connsiteX14" fmla="*/ 8510711 w 8542964"/>
              <a:gd name="connsiteY14" fmla="*/ 2525672 h 4409757"/>
              <a:gd name="connsiteX15" fmla="*/ 8486857 w 8542964"/>
              <a:gd name="connsiteY15" fmla="*/ 3090214 h 4409757"/>
              <a:gd name="connsiteX16" fmla="*/ 8176756 w 8542964"/>
              <a:gd name="connsiteY16" fmla="*/ 3591147 h 4409757"/>
              <a:gd name="connsiteX17" fmla="*/ 7628116 w 8542964"/>
              <a:gd name="connsiteY17" fmla="*/ 3941004 h 4409757"/>
              <a:gd name="connsiteX18" fmla="*/ 5815218 w 8542964"/>
              <a:gd name="connsiteY18" fmla="*/ 4330618 h 4409757"/>
              <a:gd name="connsiteX19" fmla="*/ 2404109 w 8542964"/>
              <a:gd name="connsiteY19" fmla="*/ 4290861 h 4409757"/>
              <a:gd name="connsiteX0" fmla="*/ 2382142 w 8520997"/>
              <a:gd name="connsiteY0" fmla="*/ 4290861 h 4409757"/>
              <a:gd name="connsiteX1" fmla="*/ 553342 w 8520997"/>
              <a:gd name="connsiteY1" fmla="*/ 3137922 h 4409757"/>
              <a:gd name="connsiteX2" fmla="*/ 20604 w 8520997"/>
              <a:gd name="connsiteY2" fmla="*/ 2382548 h 4409757"/>
              <a:gd name="connsiteX3" fmla="*/ 154102 w 8520997"/>
              <a:gd name="connsiteY3" fmla="*/ 1755057 h 4409757"/>
              <a:gd name="connsiteX4" fmla="*/ 572592 w 8520997"/>
              <a:gd name="connsiteY4" fmla="*/ 1100399 h 4409757"/>
              <a:gd name="connsiteX5" fmla="*/ 1833502 w 8520997"/>
              <a:gd name="connsiteY5" fmla="*/ 959265 h 4409757"/>
              <a:gd name="connsiteX6" fmla="*/ 2721232 w 8520997"/>
              <a:gd name="connsiteY6" fmla="*/ 124047 h 4409757"/>
              <a:gd name="connsiteX7" fmla="*/ 3089808 w 8520997"/>
              <a:gd name="connsiteY7" fmla="*/ 6641 h 4409757"/>
              <a:gd name="connsiteX8" fmla="*/ 3474660 w 8520997"/>
              <a:gd name="connsiteY8" fmla="*/ 148190 h 4409757"/>
              <a:gd name="connsiteX9" fmla="*/ 4344498 w 8520997"/>
              <a:gd name="connsiteY9" fmla="*/ 525008 h 4409757"/>
              <a:gd name="connsiteX10" fmla="*/ 5422729 w 8520997"/>
              <a:gd name="connsiteY10" fmla="*/ 1013267 h 4409757"/>
              <a:gd name="connsiteX11" fmla="*/ 6620187 w 8520997"/>
              <a:gd name="connsiteY11" fmla="*/ 1476100 h 4409757"/>
              <a:gd name="connsiteX12" fmla="*/ 7701564 w 8520997"/>
              <a:gd name="connsiteY12" fmla="*/ 1937275 h 4409757"/>
              <a:gd name="connsiteX13" fmla="*/ 8122984 w 8520997"/>
              <a:gd name="connsiteY13" fmla="*/ 2183766 h 4409757"/>
              <a:gd name="connsiteX14" fmla="*/ 8488744 w 8520997"/>
              <a:gd name="connsiteY14" fmla="*/ 2525672 h 4409757"/>
              <a:gd name="connsiteX15" fmla="*/ 8464890 w 8520997"/>
              <a:gd name="connsiteY15" fmla="*/ 3090214 h 4409757"/>
              <a:gd name="connsiteX16" fmla="*/ 8154789 w 8520997"/>
              <a:gd name="connsiteY16" fmla="*/ 3591147 h 4409757"/>
              <a:gd name="connsiteX17" fmla="*/ 7606149 w 8520997"/>
              <a:gd name="connsiteY17" fmla="*/ 3941004 h 4409757"/>
              <a:gd name="connsiteX18" fmla="*/ 5793251 w 8520997"/>
              <a:gd name="connsiteY18" fmla="*/ 4330618 h 4409757"/>
              <a:gd name="connsiteX19" fmla="*/ 2382142 w 8520997"/>
              <a:gd name="connsiteY19" fmla="*/ 4290861 h 4409757"/>
              <a:gd name="connsiteX0" fmla="*/ 2382142 w 8520997"/>
              <a:gd name="connsiteY0" fmla="*/ 4284526 h 4403422"/>
              <a:gd name="connsiteX1" fmla="*/ 553342 w 8520997"/>
              <a:gd name="connsiteY1" fmla="*/ 3131587 h 4403422"/>
              <a:gd name="connsiteX2" fmla="*/ 20604 w 8520997"/>
              <a:gd name="connsiteY2" fmla="*/ 2376213 h 4403422"/>
              <a:gd name="connsiteX3" fmla="*/ 154102 w 8520997"/>
              <a:gd name="connsiteY3" fmla="*/ 1748722 h 4403422"/>
              <a:gd name="connsiteX4" fmla="*/ 572592 w 8520997"/>
              <a:gd name="connsiteY4" fmla="*/ 1094064 h 4403422"/>
              <a:gd name="connsiteX5" fmla="*/ 688096 w 8520997"/>
              <a:gd name="connsiteY5" fmla="*/ 515606 h 4403422"/>
              <a:gd name="connsiteX6" fmla="*/ 2721232 w 8520997"/>
              <a:gd name="connsiteY6" fmla="*/ 117712 h 4403422"/>
              <a:gd name="connsiteX7" fmla="*/ 3089808 w 8520997"/>
              <a:gd name="connsiteY7" fmla="*/ 306 h 4403422"/>
              <a:gd name="connsiteX8" fmla="*/ 3474660 w 8520997"/>
              <a:gd name="connsiteY8" fmla="*/ 141855 h 4403422"/>
              <a:gd name="connsiteX9" fmla="*/ 4344498 w 8520997"/>
              <a:gd name="connsiteY9" fmla="*/ 518673 h 4403422"/>
              <a:gd name="connsiteX10" fmla="*/ 5422729 w 8520997"/>
              <a:gd name="connsiteY10" fmla="*/ 1006932 h 4403422"/>
              <a:gd name="connsiteX11" fmla="*/ 6620187 w 8520997"/>
              <a:gd name="connsiteY11" fmla="*/ 1469765 h 4403422"/>
              <a:gd name="connsiteX12" fmla="*/ 7701564 w 8520997"/>
              <a:gd name="connsiteY12" fmla="*/ 1930940 h 4403422"/>
              <a:gd name="connsiteX13" fmla="*/ 8122984 w 8520997"/>
              <a:gd name="connsiteY13" fmla="*/ 2177431 h 4403422"/>
              <a:gd name="connsiteX14" fmla="*/ 8488744 w 8520997"/>
              <a:gd name="connsiteY14" fmla="*/ 2519337 h 4403422"/>
              <a:gd name="connsiteX15" fmla="*/ 8464890 w 8520997"/>
              <a:gd name="connsiteY15" fmla="*/ 3083879 h 4403422"/>
              <a:gd name="connsiteX16" fmla="*/ 8154789 w 8520997"/>
              <a:gd name="connsiteY16" fmla="*/ 3584812 h 4403422"/>
              <a:gd name="connsiteX17" fmla="*/ 7606149 w 8520997"/>
              <a:gd name="connsiteY17" fmla="*/ 3934669 h 4403422"/>
              <a:gd name="connsiteX18" fmla="*/ 5793251 w 8520997"/>
              <a:gd name="connsiteY18" fmla="*/ 4324283 h 4403422"/>
              <a:gd name="connsiteX19" fmla="*/ 2382142 w 8520997"/>
              <a:gd name="connsiteY19" fmla="*/ 4284526 h 4403422"/>
              <a:gd name="connsiteX0" fmla="*/ 2382142 w 8520997"/>
              <a:gd name="connsiteY0" fmla="*/ 4284274 h 4403170"/>
              <a:gd name="connsiteX1" fmla="*/ 553342 w 8520997"/>
              <a:gd name="connsiteY1" fmla="*/ 3131335 h 4403170"/>
              <a:gd name="connsiteX2" fmla="*/ 20604 w 8520997"/>
              <a:gd name="connsiteY2" fmla="*/ 2375961 h 4403170"/>
              <a:gd name="connsiteX3" fmla="*/ 154102 w 8520997"/>
              <a:gd name="connsiteY3" fmla="*/ 1748470 h 4403170"/>
              <a:gd name="connsiteX4" fmla="*/ 572592 w 8520997"/>
              <a:gd name="connsiteY4" fmla="*/ 1093812 h 4403170"/>
              <a:gd name="connsiteX5" fmla="*/ 688096 w 8520997"/>
              <a:gd name="connsiteY5" fmla="*/ 515354 h 4403170"/>
              <a:gd name="connsiteX6" fmla="*/ 1248567 w 8520997"/>
              <a:gd name="connsiteY6" fmla="*/ 153904 h 4403170"/>
              <a:gd name="connsiteX7" fmla="*/ 3089808 w 8520997"/>
              <a:gd name="connsiteY7" fmla="*/ 54 h 4403170"/>
              <a:gd name="connsiteX8" fmla="*/ 3474660 w 8520997"/>
              <a:gd name="connsiteY8" fmla="*/ 141603 h 4403170"/>
              <a:gd name="connsiteX9" fmla="*/ 4344498 w 8520997"/>
              <a:gd name="connsiteY9" fmla="*/ 518421 h 4403170"/>
              <a:gd name="connsiteX10" fmla="*/ 5422729 w 8520997"/>
              <a:gd name="connsiteY10" fmla="*/ 1006680 h 4403170"/>
              <a:gd name="connsiteX11" fmla="*/ 6620187 w 8520997"/>
              <a:gd name="connsiteY11" fmla="*/ 1469513 h 4403170"/>
              <a:gd name="connsiteX12" fmla="*/ 7701564 w 8520997"/>
              <a:gd name="connsiteY12" fmla="*/ 1930688 h 4403170"/>
              <a:gd name="connsiteX13" fmla="*/ 8122984 w 8520997"/>
              <a:gd name="connsiteY13" fmla="*/ 2177179 h 4403170"/>
              <a:gd name="connsiteX14" fmla="*/ 8488744 w 8520997"/>
              <a:gd name="connsiteY14" fmla="*/ 2519085 h 4403170"/>
              <a:gd name="connsiteX15" fmla="*/ 8464890 w 8520997"/>
              <a:gd name="connsiteY15" fmla="*/ 3083627 h 4403170"/>
              <a:gd name="connsiteX16" fmla="*/ 8154789 w 8520997"/>
              <a:gd name="connsiteY16" fmla="*/ 3584560 h 4403170"/>
              <a:gd name="connsiteX17" fmla="*/ 7606149 w 8520997"/>
              <a:gd name="connsiteY17" fmla="*/ 3934417 h 4403170"/>
              <a:gd name="connsiteX18" fmla="*/ 5793251 w 8520997"/>
              <a:gd name="connsiteY18" fmla="*/ 4324031 h 4403170"/>
              <a:gd name="connsiteX19" fmla="*/ 2382142 w 8520997"/>
              <a:gd name="connsiteY19" fmla="*/ 4284274 h 4403170"/>
              <a:gd name="connsiteX0" fmla="*/ 2382142 w 8520997"/>
              <a:gd name="connsiteY0" fmla="*/ 4212123 h 4331019"/>
              <a:gd name="connsiteX1" fmla="*/ 553342 w 8520997"/>
              <a:gd name="connsiteY1" fmla="*/ 3059184 h 4331019"/>
              <a:gd name="connsiteX2" fmla="*/ 20604 w 8520997"/>
              <a:gd name="connsiteY2" fmla="*/ 2303810 h 4331019"/>
              <a:gd name="connsiteX3" fmla="*/ 154102 w 8520997"/>
              <a:gd name="connsiteY3" fmla="*/ 1676319 h 4331019"/>
              <a:gd name="connsiteX4" fmla="*/ 572592 w 8520997"/>
              <a:gd name="connsiteY4" fmla="*/ 1021661 h 4331019"/>
              <a:gd name="connsiteX5" fmla="*/ 688096 w 8520997"/>
              <a:gd name="connsiteY5" fmla="*/ 443203 h 4331019"/>
              <a:gd name="connsiteX6" fmla="*/ 1248567 w 8520997"/>
              <a:gd name="connsiteY6" fmla="*/ 81753 h 4331019"/>
              <a:gd name="connsiteX7" fmla="*/ 1646018 w 8520997"/>
              <a:gd name="connsiteY7" fmla="*/ 790 h 4331019"/>
              <a:gd name="connsiteX8" fmla="*/ 3474660 w 8520997"/>
              <a:gd name="connsiteY8" fmla="*/ 69452 h 4331019"/>
              <a:gd name="connsiteX9" fmla="*/ 4344498 w 8520997"/>
              <a:gd name="connsiteY9" fmla="*/ 446270 h 4331019"/>
              <a:gd name="connsiteX10" fmla="*/ 5422729 w 8520997"/>
              <a:gd name="connsiteY10" fmla="*/ 934529 h 4331019"/>
              <a:gd name="connsiteX11" fmla="*/ 6620187 w 8520997"/>
              <a:gd name="connsiteY11" fmla="*/ 1397362 h 4331019"/>
              <a:gd name="connsiteX12" fmla="*/ 7701564 w 8520997"/>
              <a:gd name="connsiteY12" fmla="*/ 1858537 h 4331019"/>
              <a:gd name="connsiteX13" fmla="*/ 8122984 w 8520997"/>
              <a:gd name="connsiteY13" fmla="*/ 2105028 h 4331019"/>
              <a:gd name="connsiteX14" fmla="*/ 8488744 w 8520997"/>
              <a:gd name="connsiteY14" fmla="*/ 2446934 h 4331019"/>
              <a:gd name="connsiteX15" fmla="*/ 8464890 w 8520997"/>
              <a:gd name="connsiteY15" fmla="*/ 3011476 h 4331019"/>
              <a:gd name="connsiteX16" fmla="*/ 8154789 w 8520997"/>
              <a:gd name="connsiteY16" fmla="*/ 3512409 h 4331019"/>
              <a:gd name="connsiteX17" fmla="*/ 7606149 w 8520997"/>
              <a:gd name="connsiteY17" fmla="*/ 3862266 h 4331019"/>
              <a:gd name="connsiteX18" fmla="*/ 5793251 w 8520997"/>
              <a:gd name="connsiteY18" fmla="*/ 4251880 h 4331019"/>
              <a:gd name="connsiteX19" fmla="*/ 2382142 w 8520997"/>
              <a:gd name="connsiteY19" fmla="*/ 4212123 h 4331019"/>
              <a:gd name="connsiteX0" fmla="*/ 2382142 w 8520997"/>
              <a:gd name="connsiteY0" fmla="*/ 4215759 h 4334655"/>
              <a:gd name="connsiteX1" fmla="*/ 553342 w 8520997"/>
              <a:gd name="connsiteY1" fmla="*/ 3062820 h 4334655"/>
              <a:gd name="connsiteX2" fmla="*/ 20604 w 8520997"/>
              <a:gd name="connsiteY2" fmla="*/ 2307446 h 4334655"/>
              <a:gd name="connsiteX3" fmla="*/ 154102 w 8520997"/>
              <a:gd name="connsiteY3" fmla="*/ 1679955 h 4334655"/>
              <a:gd name="connsiteX4" fmla="*/ 572592 w 8520997"/>
              <a:gd name="connsiteY4" fmla="*/ 1025297 h 4334655"/>
              <a:gd name="connsiteX5" fmla="*/ 688096 w 8520997"/>
              <a:gd name="connsiteY5" fmla="*/ 446839 h 4334655"/>
              <a:gd name="connsiteX6" fmla="*/ 873182 w 8520997"/>
              <a:gd name="connsiteY6" fmla="*/ 140054 h 4334655"/>
              <a:gd name="connsiteX7" fmla="*/ 1646018 w 8520997"/>
              <a:gd name="connsiteY7" fmla="*/ 4426 h 4334655"/>
              <a:gd name="connsiteX8" fmla="*/ 3474660 w 8520997"/>
              <a:gd name="connsiteY8" fmla="*/ 73088 h 4334655"/>
              <a:gd name="connsiteX9" fmla="*/ 4344498 w 8520997"/>
              <a:gd name="connsiteY9" fmla="*/ 449906 h 4334655"/>
              <a:gd name="connsiteX10" fmla="*/ 5422729 w 8520997"/>
              <a:gd name="connsiteY10" fmla="*/ 938165 h 4334655"/>
              <a:gd name="connsiteX11" fmla="*/ 6620187 w 8520997"/>
              <a:gd name="connsiteY11" fmla="*/ 1400998 h 4334655"/>
              <a:gd name="connsiteX12" fmla="*/ 7701564 w 8520997"/>
              <a:gd name="connsiteY12" fmla="*/ 1862173 h 4334655"/>
              <a:gd name="connsiteX13" fmla="*/ 8122984 w 8520997"/>
              <a:gd name="connsiteY13" fmla="*/ 2108664 h 4334655"/>
              <a:gd name="connsiteX14" fmla="*/ 8488744 w 8520997"/>
              <a:gd name="connsiteY14" fmla="*/ 2450570 h 4334655"/>
              <a:gd name="connsiteX15" fmla="*/ 8464890 w 8520997"/>
              <a:gd name="connsiteY15" fmla="*/ 3015112 h 4334655"/>
              <a:gd name="connsiteX16" fmla="*/ 8154789 w 8520997"/>
              <a:gd name="connsiteY16" fmla="*/ 3516045 h 4334655"/>
              <a:gd name="connsiteX17" fmla="*/ 7606149 w 8520997"/>
              <a:gd name="connsiteY17" fmla="*/ 3865902 h 4334655"/>
              <a:gd name="connsiteX18" fmla="*/ 5793251 w 8520997"/>
              <a:gd name="connsiteY18" fmla="*/ 4255516 h 4334655"/>
              <a:gd name="connsiteX19" fmla="*/ 2382142 w 8520997"/>
              <a:gd name="connsiteY19" fmla="*/ 4215759 h 4334655"/>
              <a:gd name="connsiteX0" fmla="*/ 2382142 w 8520997"/>
              <a:gd name="connsiteY0" fmla="*/ 4530550 h 4649446"/>
              <a:gd name="connsiteX1" fmla="*/ 553342 w 8520997"/>
              <a:gd name="connsiteY1" fmla="*/ 3377611 h 4649446"/>
              <a:gd name="connsiteX2" fmla="*/ 20604 w 8520997"/>
              <a:gd name="connsiteY2" fmla="*/ 2622237 h 4649446"/>
              <a:gd name="connsiteX3" fmla="*/ 154102 w 8520997"/>
              <a:gd name="connsiteY3" fmla="*/ 1994746 h 4649446"/>
              <a:gd name="connsiteX4" fmla="*/ 572592 w 8520997"/>
              <a:gd name="connsiteY4" fmla="*/ 1340088 h 4649446"/>
              <a:gd name="connsiteX5" fmla="*/ 688096 w 8520997"/>
              <a:gd name="connsiteY5" fmla="*/ 761630 h 4649446"/>
              <a:gd name="connsiteX6" fmla="*/ 873182 w 8520997"/>
              <a:gd name="connsiteY6" fmla="*/ 454845 h 4649446"/>
              <a:gd name="connsiteX7" fmla="*/ 1126253 w 8520997"/>
              <a:gd name="connsiteY7" fmla="*/ 334 h 4649446"/>
              <a:gd name="connsiteX8" fmla="*/ 3474660 w 8520997"/>
              <a:gd name="connsiteY8" fmla="*/ 387879 h 4649446"/>
              <a:gd name="connsiteX9" fmla="*/ 4344498 w 8520997"/>
              <a:gd name="connsiteY9" fmla="*/ 764697 h 4649446"/>
              <a:gd name="connsiteX10" fmla="*/ 5422729 w 8520997"/>
              <a:gd name="connsiteY10" fmla="*/ 1252956 h 4649446"/>
              <a:gd name="connsiteX11" fmla="*/ 6620187 w 8520997"/>
              <a:gd name="connsiteY11" fmla="*/ 1715789 h 4649446"/>
              <a:gd name="connsiteX12" fmla="*/ 7701564 w 8520997"/>
              <a:gd name="connsiteY12" fmla="*/ 2176964 h 4649446"/>
              <a:gd name="connsiteX13" fmla="*/ 8122984 w 8520997"/>
              <a:gd name="connsiteY13" fmla="*/ 2423455 h 4649446"/>
              <a:gd name="connsiteX14" fmla="*/ 8488744 w 8520997"/>
              <a:gd name="connsiteY14" fmla="*/ 2765361 h 4649446"/>
              <a:gd name="connsiteX15" fmla="*/ 8464890 w 8520997"/>
              <a:gd name="connsiteY15" fmla="*/ 3329903 h 4649446"/>
              <a:gd name="connsiteX16" fmla="*/ 8154789 w 8520997"/>
              <a:gd name="connsiteY16" fmla="*/ 3830836 h 4649446"/>
              <a:gd name="connsiteX17" fmla="*/ 7606149 w 8520997"/>
              <a:gd name="connsiteY17" fmla="*/ 4180693 h 4649446"/>
              <a:gd name="connsiteX18" fmla="*/ 5793251 w 8520997"/>
              <a:gd name="connsiteY18" fmla="*/ 4570307 h 4649446"/>
              <a:gd name="connsiteX19" fmla="*/ 2382142 w 8520997"/>
              <a:gd name="connsiteY19" fmla="*/ 4530550 h 4649446"/>
              <a:gd name="connsiteX0" fmla="*/ 2382142 w 8520997"/>
              <a:gd name="connsiteY0" fmla="*/ 4531813 h 4650709"/>
              <a:gd name="connsiteX1" fmla="*/ 553342 w 8520997"/>
              <a:gd name="connsiteY1" fmla="*/ 3378874 h 4650709"/>
              <a:gd name="connsiteX2" fmla="*/ 20604 w 8520997"/>
              <a:gd name="connsiteY2" fmla="*/ 2623500 h 4650709"/>
              <a:gd name="connsiteX3" fmla="*/ 154102 w 8520997"/>
              <a:gd name="connsiteY3" fmla="*/ 1996009 h 4650709"/>
              <a:gd name="connsiteX4" fmla="*/ 572592 w 8520997"/>
              <a:gd name="connsiteY4" fmla="*/ 1341351 h 4650709"/>
              <a:gd name="connsiteX5" fmla="*/ 688096 w 8520997"/>
              <a:gd name="connsiteY5" fmla="*/ 762893 h 4650709"/>
              <a:gd name="connsiteX6" fmla="*/ 873182 w 8520997"/>
              <a:gd name="connsiteY6" fmla="*/ 456108 h 4650709"/>
              <a:gd name="connsiteX7" fmla="*/ 1126253 w 8520997"/>
              <a:gd name="connsiteY7" fmla="*/ 1597 h 4650709"/>
              <a:gd name="connsiteX8" fmla="*/ 3503536 w 8520997"/>
              <a:gd name="connsiteY8" fmla="*/ 626027 h 4650709"/>
              <a:gd name="connsiteX9" fmla="*/ 4344498 w 8520997"/>
              <a:gd name="connsiteY9" fmla="*/ 765960 h 4650709"/>
              <a:gd name="connsiteX10" fmla="*/ 5422729 w 8520997"/>
              <a:gd name="connsiteY10" fmla="*/ 1254219 h 4650709"/>
              <a:gd name="connsiteX11" fmla="*/ 6620187 w 8520997"/>
              <a:gd name="connsiteY11" fmla="*/ 1717052 h 4650709"/>
              <a:gd name="connsiteX12" fmla="*/ 7701564 w 8520997"/>
              <a:gd name="connsiteY12" fmla="*/ 2178227 h 4650709"/>
              <a:gd name="connsiteX13" fmla="*/ 8122984 w 8520997"/>
              <a:gd name="connsiteY13" fmla="*/ 2424718 h 4650709"/>
              <a:gd name="connsiteX14" fmla="*/ 8488744 w 8520997"/>
              <a:gd name="connsiteY14" fmla="*/ 2766624 h 4650709"/>
              <a:gd name="connsiteX15" fmla="*/ 8464890 w 8520997"/>
              <a:gd name="connsiteY15" fmla="*/ 3331166 h 4650709"/>
              <a:gd name="connsiteX16" fmla="*/ 8154789 w 8520997"/>
              <a:gd name="connsiteY16" fmla="*/ 3832099 h 4650709"/>
              <a:gd name="connsiteX17" fmla="*/ 7606149 w 8520997"/>
              <a:gd name="connsiteY17" fmla="*/ 4181956 h 4650709"/>
              <a:gd name="connsiteX18" fmla="*/ 5793251 w 8520997"/>
              <a:gd name="connsiteY18" fmla="*/ 4571570 h 4650709"/>
              <a:gd name="connsiteX19" fmla="*/ 2382142 w 8520997"/>
              <a:gd name="connsiteY19" fmla="*/ 4531813 h 4650709"/>
              <a:gd name="connsiteX0" fmla="*/ 2382142 w 8520997"/>
              <a:gd name="connsiteY0" fmla="*/ 4531813 h 4650709"/>
              <a:gd name="connsiteX1" fmla="*/ 553342 w 8520997"/>
              <a:gd name="connsiteY1" fmla="*/ 3378874 h 4650709"/>
              <a:gd name="connsiteX2" fmla="*/ 20604 w 8520997"/>
              <a:gd name="connsiteY2" fmla="*/ 2623500 h 4650709"/>
              <a:gd name="connsiteX3" fmla="*/ 154102 w 8520997"/>
              <a:gd name="connsiteY3" fmla="*/ 1996009 h 4650709"/>
              <a:gd name="connsiteX4" fmla="*/ 572592 w 8520997"/>
              <a:gd name="connsiteY4" fmla="*/ 1341351 h 4650709"/>
              <a:gd name="connsiteX5" fmla="*/ 688096 w 8520997"/>
              <a:gd name="connsiteY5" fmla="*/ 762893 h 4650709"/>
              <a:gd name="connsiteX6" fmla="*/ 873182 w 8520997"/>
              <a:gd name="connsiteY6" fmla="*/ 456108 h 4650709"/>
              <a:gd name="connsiteX7" fmla="*/ 1126253 w 8520997"/>
              <a:gd name="connsiteY7" fmla="*/ 1597 h 4650709"/>
              <a:gd name="connsiteX8" fmla="*/ 3503536 w 8520997"/>
              <a:gd name="connsiteY8" fmla="*/ 626027 h 4650709"/>
              <a:gd name="connsiteX9" fmla="*/ 4450376 w 8520997"/>
              <a:gd name="connsiteY9" fmla="*/ 1230617 h 4650709"/>
              <a:gd name="connsiteX10" fmla="*/ 5422729 w 8520997"/>
              <a:gd name="connsiteY10" fmla="*/ 1254219 h 4650709"/>
              <a:gd name="connsiteX11" fmla="*/ 6620187 w 8520997"/>
              <a:gd name="connsiteY11" fmla="*/ 1717052 h 4650709"/>
              <a:gd name="connsiteX12" fmla="*/ 7701564 w 8520997"/>
              <a:gd name="connsiteY12" fmla="*/ 2178227 h 4650709"/>
              <a:gd name="connsiteX13" fmla="*/ 8122984 w 8520997"/>
              <a:gd name="connsiteY13" fmla="*/ 2424718 h 4650709"/>
              <a:gd name="connsiteX14" fmla="*/ 8488744 w 8520997"/>
              <a:gd name="connsiteY14" fmla="*/ 2766624 h 4650709"/>
              <a:gd name="connsiteX15" fmla="*/ 8464890 w 8520997"/>
              <a:gd name="connsiteY15" fmla="*/ 3331166 h 4650709"/>
              <a:gd name="connsiteX16" fmla="*/ 8154789 w 8520997"/>
              <a:gd name="connsiteY16" fmla="*/ 3832099 h 4650709"/>
              <a:gd name="connsiteX17" fmla="*/ 7606149 w 8520997"/>
              <a:gd name="connsiteY17" fmla="*/ 4181956 h 4650709"/>
              <a:gd name="connsiteX18" fmla="*/ 5793251 w 8520997"/>
              <a:gd name="connsiteY18" fmla="*/ 4571570 h 4650709"/>
              <a:gd name="connsiteX19" fmla="*/ 2382142 w 8520997"/>
              <a:gd name="connsiteY19" fmla="*/ 4531813 h 4650709"/>
              <a:gd name="connsiteX0" fmla="*/ 2382142 w 8520997"/>
              <a:gd name="connsiteY0" fmla="*/ 4531813 h 4650709"/>
              <a:gd name="connsiteX1" fmla="*/ 553342 w 8520997"/>
              <a:gd name="connsiteY1" fmla="*/ 3378874 h 4650709"/>
              <a:gd name="connsiteX2" fmla="*/ 20604 w 8520997"/>
              <a:gd name="connsiteY2" fmla="*/ 2623500 h 4650709"/>
              <a:gd name="connsiteX3" fmla="*/ 154102 w 8520997"/>
              <a:gd name="connsiteY3" fmla="*/ 1996009 h 4650709"/>
              <a:gd name="connsiteX4" fmla="*/ 572592 w 8520997"/>
              <a:gd name="connsiteY4" fmla="*/ 1341351 h 4650709"/>
              <a:gd name="connsiteX5" fmla="*/ 688096 w 8520997"/>
              <a:gd name="connsiteY5" fmla="*/ 762893 h 4650709"/>
              <a:gd name="connsiteX6" fmla="*/ 873182 w 8520997"/>
              <a:gd name="connsiteY6" fmla="*/ 456108 h 4650709"/>
              <a:gd name="connsiteX7" fmla="*/ 1126253 w 8520997"/>
              <a:gd name="connsiteY7" fmla="*/ 1597 h 4650709"/>
              <a:gd name="connsiteX8" fmla="*/ 3503536 w 8520997"/>
              <a:gd name="connsiteY8" fmla="*/ 626027 h 4650709"/>
              <a:gd name="connsiteX9" fmla="*/ 4450376 w 8520997"/>
              <a:gd name="connsiteY9" fmla="*/ 1230617 h 4650709"/>
              <a:gd name="connsiteX10" fmla="*/ 5644110 w 8520997"/>
              <a:gd name="connsiteY10" fmla="*/ 1518436 h 4650709"/>
              <a:gd name="connsiteX11" fmla="*/ 6620187 w 8520997"/>
              <a:gd name="connsiteY11" fmla="*/ 1717052 h 4650709"/>
              <a:gd name="connsiteX12" fmla="*/ 7701564 w 8520997"/>
              <a:gd name="connsiteY12" fmla="*/ 2178227 h 4650709"/>
              <a:gd name="connsiteX13" fmla="*/ 8122984 w 8520997"/>
              <a:gd name="connsiteY13" fmla="*/ 2424718 h 4650709"/>
              <a:gd name="connsiteX14" fmla="*/ 8488744 w 8520997"/>
              <a:gd name="connsiteY14" fmla="*/ 2766624 h 4650709"/>
              <a:gd name="connsiteX15" fmla="*/ 8464890 w 8520997"/>
              <a:gd name="connsiteY15" fmla="*/ 3331166 h 4650709"/>
              <a:gd name="connsiteX16" fmla="*/ 8154789 w 8520997"/>
              <a:gd name="connsiteY16" fmla="*/ 3832099 h 4650709"/>
              <a:gd name="connsiteX17" fmla="*/ 7606149 w 8520997"/>
              <a:gd name="connsiteY17" fmla="*/ 4181956 h 4650709"/>
              <a:gd name="connsiteX18" fmla="*/ 5793251 w 8520997"/>
              <a:gd name="connsiteY18" fmla="*/ 4571570 h 4650709"/>
              <a:gd name="connsiteX19" fmla="*/ 2382142 w 8520997"/>
              <a:gd name="connsiteY19" fmla="*/ 4531813 h 4650709"/>
              <a:gd name="connsiteX0" fmla="*/ 2382142 w 8520997"/>
              <a:gd name="connsiteY0" fmla="*/ 4532698 h 4651594"/>
              <a:gd name="connsiteX1" fmla="*/ 553342 w 8520997"/>
              <a:gd name="connsiteY1" fmla="*/ 3379759 h 4651594"/>
              <a:gd name="connsiteX2" fmla="*/ 20604 w 8520997"/>
              <a:gd name="connsiteY2" fmla="*/ 2624385 h 4651594"/>
              <a:gd name="connsiteX3" fmla="*/ 154102 w 8520997"/>
              <a:gd name="connsiteY3" fmla="*/ 1996894 h 4651594"/>
              <a:gd name="connsiteX4" fmla="*/ 572592 w 8520997"/>
              <a:gd name="connsiteY4" fmla="*/ 1342236 h 4651594"/>
              <a:gd name="connsiteX5" fmla="*/ 688096 w 8520997"/>
              <a:gd name="connsiteY5" fmla="*/ 763778 h 4651594"/>
              <a:gd name="connsiteX6" fmla="*/ 873182 w 8520997"/>
              <a:gd name="connsiteY6" fmla="*/ 456993 h 4651594"/>
              <a:gd name="connsiteX7" fmla="*/ 1126253 w 8520997"/>
              <a:gd name="connsiteY7" fmla="*/ 2482 h 4651594"/>
              <a:gd name="connsiteX8" fmla="*/ 3051149 w 8520997"/>
              <a:gd name="connsiteY8" fmla="*/ 672467 h 4651594"/>
              <a:gd name="connsiteX9" fmla="*/ 4450376 w 8520997"/>
              <a:gd name="connsiteY9" fmla="*/ 1231502 h 4651594"/>
              <a:gd name="connsiteX10" fmla="*/ 5644110 w 8520997"/>
              <a:gd name="connsiteY10" fmla="*/ 1519321 h 4651594"/>
              <a:gd name="connsiteX11" fmla="*/ 6620187 w 8520997"/>
              <a:gd name="connsiteY11" fmla="*/ 1717937 h 4651594"/>
              <a:gd name="connsiteX12" fmla="*/ 7701564 w 8520997"/>
              <a:gd name="connsiteY12" fmla="*/ 2179112 h 4651594"/>
              <a:gd name="connsiteX13" fmla="*/ 8122984 w 8520997"/>
              <a:gd name="connsiteY13" fmla="*/ 2425603 h 4651594"/>
              <a:gd name="connsiteX14" fmla="*/ 8488744 w 8520997"/>
              <a:gd name="connsiteY14" fmla="*/ 2767509 h 4651594"/>
              <a:gd name="connsiteX15" fmla="*/ 8464890 w 8520997"/>
              <a:gd name="connsiteY15" fmla="*/ 3332051 h 4651594"/>
              <a:gd name="connsiteX16" fmla="*/ 8154789 w 8520997"/>
              <a:gd name="connsiteY16" fmla="*/ 3832984 h 4651594"/>
              <a:gd name="connsiteX17" fmla="*/ 7606149 w 8520997"/>
              <a:gd name="connsiteY17" fmla="*/ 4182841 h 4651594"/>
              <a:gd name="connsiteX18" fmla="*/ 5793251 w 8520997"/>
              <a:gd name="connsiteY18" fmla="*/ 4572455 h 4651594"/>
              <a:gd name="connsiteX19" fmla="*/ 2382142 w 8520997"/>
              <a:gd name="connsiteY19" fmla="*/ 4532698 h 4651594"/>
              <a:gd name="connsiteX0" fmla="*/ 2382142 w 8520997"/>
              <a:gd name="connsiteY0" fmla="*/ 4532698 h 4651594"/>
              <a:gd name="connsiteX1" fmla="*/ 553342 w 8520997"/>
              <a:gd name="connsiteY1" fmla="*/ 3379759 h 4651594"/>
              <a:gd name="connsiteX2" fmla="*/ 20604 w 8520997"/>
              <a:gd name="connsiteY2" fmla="*/ 2624385 h 4651594"/>
              <a:gd name="connsiteX3" fmla="*/ 154102 w 8520997"/>
              <a:gd name="connsiteY3" fmla="*/ 1996894 h 4651594"/>
              <a:gd name="connsiteX4" fmla="*/ 572592 w 8520997"/>
              <a:gd name="connsiteY4" fmla="*/ 1342236 h 4651594"/>
              <a:gd name="connsiteX5" fmla="*/ 688096 w 8520997"/>
              <a:gd name="connsiteY5" fmla="*/ 763778 h 4651594"/>
              <a:gd name="connsiteX6" fmla="*/ 873182 w 8520997"/>
              <a:gd name="connsiteY6" fmla="*/ 456993 h 4651594"/>
              <a:gd name="connsiteX7" fmla="*/ 1126253 w 8520997"/>
              <a:gd name="connsiteY7" fmla="*/ 2482 h 4651594"/>
              <a:gd name="connsiteX8" fmla="*/ 3051149 w 8520997"/>
              <a:gd name="connsiteY8" fmla="*/ 672467 h 4651594"/>
              <a:gd name="connsiteX9" fmla="*/ 4464329 w 8520997"/>
              <a:gd name="connsiteY9" fmla="*/ 1179759 h 4651594"/>
              <a:gd name="connsiteX10" fmla="*/ 4450376 w 8520997"/>
              <a:gd name="connsiteY10" fmla="*/ 1231502 h 4651594"/>
              <a:gd name="connsiteX11" fmla="*/ 5644110 w 8520997"/>
              <a:gd name="connsiteY11" fmla="*/ 1519321 h 4651594"/>
              <a:gd name="connsiteX12" fmla="*/ 6620187 w 8520997"/>
              <a:gd name="connsiteY12" fmla="*/ 1717937 h 4651594"/>
              <a:gd name="connsiteX13" fmla="*/ 7701564 w 8520997"/>
              <a:gd name="connsiteY13" fmla="*/ 2179112 h 4651594"/>
              <a:gd name="connsiteX14" fmla="*/ 8122984 w 8520997"/>
              <a:gd name="connsiteY14" fmla="*/ 2425603 h 4651594"/>
              <a:gd name="connsiteX15" fmla="*/ 8488744 w 8520997"/>
              <a:gd name="connsiteY15" fmla="*/ 2767509 h 4651594"/>
              <a:gd name="connsiteX16" fmla="*/ 8464890 w 8520997"/>
              <a:gd name="connsiteY16" fmla="*/ 3332051 h 4651594"/>
              <a:gd name="connsiteX17" fmla="*/ 8154789 w 8520997"/>
              <a:gd name="connsiteY17" fmla="*/ 3832984 h 4651594"/>
              <a:gd name="connsiteX18" fmla="*/ 7606149 w 8520997"/>
              <a:gd name="connsiteY18" fmla="*/ 4182841 h 4651594"/>
              <a:gd name="connsiteX19" fmla="*/ 5793251 w 8520997"/>
              <a:gd name="connsiteY19" fmla="*/ 4572455 h 4651594"/>
              <a:gd name="connsiteX20" fmla="*/ 2382142 w 8520997"/>
              <a:gd name="connsiteY20" fmla="*/ 4532698 h 4651594"/>
              <a:gd name="connsiteX0" fmla="*/ 2382142 w 8520997"/>
              <a:gd name="connsiteY0" fmla="*/ 4532698 h 4651594"/>
              <a:gd name="connsiteX1" fmla="*/ 553342 w 8520997"/>
              <a:gd name="connsiteY1" fmla="*/ 3379759 h 4651594"/>
              <a:gd name="connsiteX2" fmla="*/ 20604 w 8520997"/>
              <a:gd name="connsiteY2" fmla="*/ 2624385 h 4651594"/>
              <a:gd name="connsiteX3" fmla="*/ 154102 w 8520997"/>
              <a:gd name="connsiteY3" fmla="*/ 1996894 h 4651594"/>
              <a:gd name="connsiteX4" fmla="*/ 572592 w 8520997"/>
              <a:gd name="connsiteY4" fmla="*/ 1342236 h 4651594"/>
              <a:gd name="connsiteX5" fmla="*/ 688096 w 8520997"/>
              <a:gd name="connsiteY5" fmla="*/ 763778 h 4651594"/>
              <a:gd name="connsiteX6" fmla="*/ 873182 w 8520997"/>
              <a:gd name="connsiteY6" fmla="*/ 456993 h 4651594"/>
              <a:gd name="connsiteX7" fmla="*/ 1126253 w 8520997"/>
              <a:gd name="connsiteY7" fmla="*/ 2482 h 4651594"/>
              <a:gd name="connsiteX8" fmla="*/ 3051149 w 8520997"/>
              <a:gd name="connsiteY8" fmla="*/ 672467 h 4651594"/>
              <a:gd name="connsiteX9" fmla="*/ 4464329 w 8520997"/>
              <a:gd name="connsiteY9" fmla="*/ 1179759 h 4651594"/>
              <a:gd name="connsiteX10" fmla="*/ 4450376 w 8520997"/>
              <a:gd name="connsiteY10" fmla="*/ 1231502 h 4651594"/>
              <a:gd name="connsiteX11" fmla="*/ 5798114 w 8520997"/>
              <a:gd name="connsiteY11" fmla="*/ 1528432 h 4651594"/>
              <a:gd name="connsiteX12" fmla="*/ 6620187 w 8520997"/>
              <a:gd name="connsiteY12" fmla="*/ 1717937 h 4651594"/>
              <a:gd name="connsiteX13" fmla="*/ 7701564 w 8520997"/>
              <a:gd name="connsiteY13" fmla="*/ 2179112 h 4651594"/>
              <a:gd name="connsiteX14" fmla="*/ 8122984 w 8520997"/>
              <a:gd name="connsiteY14" fmla="*/ 2425603 h 4651594"/>
              <a:gd name="connsiteX15" fmla="*/ 8488744 w 8520997"/>
              <a:gd name="connsiteY15" fmla="*/ 2767509 h 4651594"/>
              <a:gd name="connsiteX16" fmla="*/ 8464890 w 8520997"/>
              <a:gd name="connsiteY16" fmla="*/ 3332051 h 4651594"/>
              <a:gd name="connsiteX17" fmla="*/ 8154789 w 8520997"/>
              <a:gd name="connsiteY17" fmla="*/ 3832984 h 4651594"/>
              <a:gd name="connsiteX18" fmla="*/ 7606149 w 8520997"/>
              <a:gd name="connsiteY18" fmla="*/ 4182841 h 4651594"/>
              <a:gd name="connsiteX19" fmla="*/ 5793251 w 8520997"/>
              <a:gd name="connsiteY19" fmla="*/ 4572455 h 4651594"/>
              <a:gd name="connsiteX20" fmla="*/ 2382142 w 8520997"/>
              <a:gd name="connsiteY20" fmla="*/ 4532698 h 4651594"/>
              <a:gd name="connsiteX0" fmla="*/ 2382142 w 8520997"/>
              <a:gd name="connsiteY0" fmla="*/ 4532698 h 4651594"/>
              <a:gd name="connsiteX1" fmla="*/ 553342 w 8520997"/>
              <a:gd name="connsiteY1" fmla="*/ 3379759 h 4651594"/>
              <a:gd name="connsiteX2" fmla="*/ 20604 w 8520997"/>
              <a:gd name="connsiteY2" fmla="*/ 2624385 h 4651594"/>
              <a:gd name="connsiteX3" fmla="*/ 154102 w 8520997"/>
              <a:gd name="connsiteY3" fmla="*/ 1996894 h 4651594"/>
              <a:gd name="connsiteX4" fmla="*/ 572592 w 8520997"/>
              <a:gd name="connsiteY4" fmla="*/ 1342236 h 4651594"/>
              <a:gd name="connsiteX5" fmla="*/ 688096 w 8520997"/>
              <a:gd name="connsiteY5" fmla="*/ 763778 h 4651594"/>
              <a:gd name="connsiteX6" fmla="*/ 873182 w 8520997"/>
              <a:gd name="connsiteY6" fmla="*/ 456993 h 4651594"/>
              <a:gd name="connsiteX7" fmla="*/ 1126253 w 8520997"/>
              <a:gd name="connsiteY7" fmla="*/ 2482 h 4651594"/>
              <a:gd name="connsiteX8" fmla="*/ 3051149 w 8520997"/>
              <a:gd name="connsiteY8" fmla="*/ 672467 h 4651594"/>
              <a:gd name="connsiteX9" fmla="*/ 4464329 w 8520997"/>
              <a:gd name="connsiteY9" fmla="*/ 1179759 h 4651594"/>
              <a:gd name="connsiteX10" fmla="*/ 4825761 w 8520997"/>
              <a:gd name="connsiteY10" fmla="*/ 1277056 h 4651594"/>
              <a:gd name="connsiteX11" fmla="*/ 5798114 w 8520997"/>
              <a:gd name="connsiteY11" fmla="*/ 1528432 h 4651594"/>
              <a:gd name="connsiteX12" fmla="*/ 6620187 w 8520997"/>
              <a:gd name="connsiteY12" fmla="*/ 1717937 h 4651594"/>
              <a:gd name="connsiteX13" fmla="*/ 7701564 w 8520997"/>
              <a:gd name="connsiteY13" fmla="*/ 2179112 h 4651594"/>
              <a:gd name="connsiteX14" fmla="*/ 8122984 w 8520997"/>
              <a:gd name="connsiteY14" fmla="*/ 2425603 h 4651594"/>
              <a:gd name="connsiteX15" fmla="*/ 8488744 w 8520997"/>
              <a:gd name="connsiteY15" fmla="*/ 2767509 h 4651594"/>
              <a:gd name="connsiteX16" fmla="*/ 8464890 w 8520997"/>
              <a:gd name="connsiteY16" fmla="*/ 3332051 h 4651594"/>
              <a:gd name="connsiteX17" fmla="*/ 8154789 w 8520997"/>
              <a:gd name="connsiteY17" fmla="*/ 3832984 h 4651594"/>
              <a:gd name="connsiteX18" fmla="*/ 7606149 w 8520997"/>
              <a:gd name="connsiteY18" fmla="*/ 4182841 h 4651594"/>
              <a:gd name="connsiteX19" fmla="*/ 5793251 w 8520997"/>
              <a:gd name="connsiteY19" fmla="*/ 4572455 h 4651594"/>
              <a:gd name="connsiteX20" fmla="*/ 2382142 w 8520997"/>
              <a:gd name="connsiteY20" fmla="*/ 4532698 h 4651594"/>
              <a:gd name="connsiteX0" fmla="*/ 2382142 w 8520997"/>
              <a:gd name="connsiteY0" fmla="*/ 4532698 h 4651594"/>
              <a:gd name="connsiteX1" fmla="*/ 553342 w 8520997"/>
              <a:gd name="connsiteY1" fmla="*/ 3379759 h 4651594"/>
              <a:gd name="connsiteX2" fmla="*/ 20604 w 8520997"/>
              <a:gd name="connsiteY2" fmla="*/ 2624385 h 4651594"/>
              <a:gd name="connsiteX3" fmla="*/ 154102 w 8520997"/>
              <a:gd name="connsiteY3" fmla="*/ 1996894 h 4651594"/>
              <a:gd name="connsiteX4" fmla="*/ 572592 w 8520997"/>
              <a:gd name="connsiteY4" fmla="*/ 1342236 h 4651594"/>
              <a:gd name="connsiteX5" fmla="*/ 688096 w 8520997"/>
              <a:gd name="connsiteY5" fmla="*/ 763778 h 4651594"/>
              <a:gd name="connsiteX6" fmla="*/ 873182 w 8520997"/>
              <a:gd name="connsiteY6" fmla="*/ 456993 h 4651594"/>
              <a:gd name="connsiteX7" fmla="*/ 1126253 w 8520997"/>
              <a:gd name="connsiteY7" fmla="*/ 2482 h 4651594"/>
              <a:gd name="connsiteX8" fmla="*/ 3051149 w 8520997"/>
              <a:gd name="connsiteY8" fmla="*/ 672467 h 4651594"/>
              <a:gd name="connsiteX9" fmla="*/ 4464329 w 8520997"/>
              <a:gd name="connsiteY9" fmla="*/ 1179759 h 4651594"/>
              <a:gd name="connsiteX10" fmla="*/ 4825761 w 8520997"/>
              <a:gd name="connsiteY10" fmla="*/ 1277056 h 4651594"/>
              <a:gd name="connsiteX11" fmla="*/ 5798114 w 8520997"/>
              <a:gd name="connsiteY11" fmla="*/ 1528432 h 4651594"/>
              <a:gd name="connsiteX12" fmla="*/ 6620187 w 8520997"/>
              <a:gd name="connsiteY12" fmla="*/ 1717937 h 4651594"/>
              <a:gd name="connsiteX13" fmla="*/ 7701564 w 8520997"/>
              <a:gd name="connsiteY13" fmla="*/ 2179112 h 4651594"/>
              <a:gd name="connsiteX14" fmla="*/ 8122984 w 8520997"/>
              <a:gd name="connsiteY14" fmla="*/ 2425603 h 4651594"/>
              <a:gd name="connsiteX15" fmla="*/ 8488744 w 8520997"/>
              <a:gd name="connsiteY15" fmla="*/ 2767509 h 4651594"/>
              <a:gd name="connsiteX16" fmla="*/ 8464890 w 8520997"/>
              <a:gd name="connsiteY16" fmla="*/ 3332051 h 4651594"/>
              <a:gd name="connsiteX17" fmla="*/ 8154789 w 8520997"/>
              <a:gd name="connsiteY17" fmla="*/ 3832984 h 4651594"/>
              <a:gd name="connsiteX18" fmla="*/ 7606149 w 8520997"/>
              <a:gd name="connsiteY18" fmla="*/ 4182841 h 4651594"/>
              <a:gd name="connsiteX19" fmla="*/ 5793251 w 8520997"/>
              <a:gd name="connsiteY19" fmla="*/ 4572455 h 4651594"/>
              <a:gd name="connsiteX20" fmla="*/ 2382142 w 8520997"/>
              <a:gd name="connsiteY20" fmla="*/ 4532698 h 4651594"/>
              <a:gd name="connsiteX0" fmla="*/ 2382142 w 8520997"/>
              <a:gd name="connsiteY0" fmla="*/ 4532698 h 4651594"/>
              <a:gd name="connsiteX1" fmla="*/ 553342 w 8520997"/>
              <a:gd name="connsiteY1" fmla="*/ 3379759 h 4651594"/>
              <a:gd name="connsiteX2" fmla="*/ 20604 w 8520997"/>
              <a:gd name="connsiteY2" fmla="*/ 2624385 h 4651594"/>
              <a:gd name="connsiteX3" fmla="*/ 154102 w 8520997"/>
              <a:gd name="connsiteY3" fmla="*/ 1996894 h 4651594"/>
              <a:gd name="connsiteX4" fmla="*/ 572592 w 8520997"/>
              <a:gd name="connsiteY4" fmla="*/ 1342236 h 4651594"/>
              <a:gd name="connsiteX5" fmla="*/ 688096 w 8520997"/>
              <a:gd name="connsiteY5" fmla="*/ 763778 h 4651594"/>
              <a:gd name="connsiteX6" fmla="*/ 873182 w 8520997"/>
              <a:gd name="connsiteY6" fmla="*/ 456993 h 4651594"/>
              <a:gd name="connsiteX7" fmla="*/ 1126253 w 8520997"/>
              <a:gd name="connsiteY7" fmla="*/ 2482 h 4651594"/>
              <a:gd name="connsiteX8" fmla="*/ 3051149 w 8520997"/>
              <a:gd name="connsiteY8" fmla="*/ 672467 h 4651594"/>
              <a:gd name="connsiteX9" fmla="*/ 4464329 w 8520997"/>
              <a:gd name="connsiteY9" fmla="*/ 1179759 h 4651594"/>
              <a:gd name="connsiteX10" fmla="*/ 4825761 w 8520997"/>
              <a:gd name="connsiteY10" fmla="*/ 1277056 h 4651594"/>
              <a:gd name="connsiteX11" fmla="*/ 5798114 w 8520997"/>
              <a:gd name="connsiteY11" fmla="*/ 1528432 h 4651594"/>
              <a:gd name="connsiteX12" fmla="*/ 6822318 w 8520997"/>
              <a:gd name="connsiteY12" fmla="*/ 1872823 h 4651594"/>
              <a:gd name="connsiteX13" fmla="*/ 7701564 w 8520997"/>
              <a:gd name="connsiteY13" fmla="*/ 2179112 h 4651594"/>
              <a:gd name="connsiteX14" fmla="*/ 8122984 w 8520997"/>
              <a:gd name="connsiteY14" fmla="*/ 2425603 h 4651594"/>
              <a:gd name="connsiteX15" fmla="*/ 8488744 w 8520997"/>
              <a:gd name="connsiteY15" fmla="*/ 2767509 h 4651594"/>
              <a:gd name="connsiteX16" fmla="*/ 8464890 w 8520997"/>
              <a:gd name="connsiteY16" fmla="*/ 3332051 h 4651594"/>
              <a:gd name="connsiteX17" fmla="*/ 8154789 w 8520997"/>
              <a:gd name="connsiteY17" fmla="*/ 3832984 h 4651594"/>
              <a:gd name="connsiteX18" fmla="*/ 7606149 w 8520997"/>
              <a:gd name="connsiteY18" fmla="*/ 4182841 h 4651594"/>
              <a:gd name="connsiteX19" fmla="*/ 5793251 w 8520997"/>
              <a:gd name="connsiteY19" fmla="*/ 4572455 h 4651594"/>
              <a:gd name="connsiteX20" fmla="*/ 2382142 w 8520997"/>
              <a:gd name="connsiteY20" fmla="*/ 4532698 h 4651594"/>
              <a:gd name="connsiteX0" fmla="*/ 2382142 w 8520997"/>
              <a:gd name="connsiteY0" fmla="*/ 4532698 h 4651594"/>
              <a:gd name="connsiteX1" fmla="*/ 553342 w 8520997"/>
              <a:gd name="connsiteY1" fmla="*/ 3379759 h 4651594"/>
              <a:gd name="connsiteX2" fmla="*/ 20604 w 8520997"/>
              <a:gd name="connsiteY2" fmla="*/ 2624385 h 4651594"/>
              <a:gd name="connsiteX3" fmla="*/ 154102 w 8520997"/>
              <a:gd name="connsiteY3" fmla="*/ 1996894 h 4651594"/>
              <a:gd name="connsiteX4" fmla="*/ 572592 w 8520997"/>
              <a:gd name="connsiteY4" fmla="*/ 1342236 h 4651594"/>
              <a:gd name="connsiteX5" fmla="*/ 688096 w 8520997"/>
              <a:gd name="connsiteY5" fmla="*/ 763778 h 4651594"/>
              <a:gd name="connsiteX6" fmla="*/ 873182 w 8520997"/>
              <a:gd name="connsiteY6" fmla="*/ 456993 h 4651594"/>
              <a:gd name="connsiteX7" fmla="*/ 1126253 w 8520997"/>
              <a:gd name="connsiteY7" fmla="*/ 2482 h 4651594"/>
              <a:gd name="connsiteX8" fmla="*/ 3051149 w 8520997"/>
              <a:gd name="connsiteY8" fmla="*/ 672467 h 4651594"/>
              <a:gd name="connsiteX9" fmla="*/ 4464329 w 8520997"/>
              <a:gd name="connsiteY9" fmla="*/ 1179759 h 4651594"/>
              <a:gd name="connsiteX10" fmla="*/ 4825761 w 8520997"/>
              <a:gd name="connsiteY10" fmla="*/ 1277056 h 4651594"/>
              <a:gd name="connsiteX11" fmla="*/ 5894367 w 8520997"/>
              <a:gd name="connsiteY11" fmla="*/ 1583098 h 4651594"/>
              <a:gd name="connsiteX12" fmla="*/ 6822318 w 8520997"/>
              <a:gd name="connsiteY12" fmla="*/ 1872823 h 4651594"/>
              <a:gd name="connsiteX13" fmla="*/ 7701564 w 8520997"/>
              <a:gd name="connsiteY13" fmla="*/ 2179112 h 4651594"/>
              <a:gd name="connsiteX14" fmla="*/ 8122984 w 8520997"/>
              <a:gd name="connsiteY14" fmla="*/ 2425603 h 4651594"/>
              <a:gd name="connsiteX15" fmla="*/ 8488744 w 8520997"/>
              <a:gd name="connsiteY15" fmla="*/ 2767509 h 4651594"/>
              <a:gd name="connsiteX16" fmla="*/ 8464890 w 8520997"/>
              <a:gd name="connsiteY16" fmla="*/ 3332051 h 4651594"/>
              <a:gd name="connsiteX17" fmla="*/ 8154789 w 8520997"/>
              <a:gd name="connsiteY17" fmla="*/ 3832984 h 4651594"/>
              <a:gd name="connsiteX18" fmla="*/ 7606149 w 8520997"/>
              <a:gd name="connsiteY18" fmla="*/ 4182841 h 4651594"/>
              <a:gd name="connsiteX19" fmla="*/ 5793251 w 8520997"/>
              <a:gd name="connsiteY19" fmla="*/ 4572455 h 4651594"/>
              <a:gd name="connsiteX20" fmla="*/ 2382142 w 8520997"/>
              <a:gd name="connsiteY20" fmla="*/ 4532698 h 4651594"/>
              <a:gd name="connsiteX0" fmla="*/ 2378418 w 8517273"/>
              <a:gd name="connsiteY0" fmla="*/ 4532698 h 4651594"/>
              <a:gd name="connsiteX1" fmla="*/ 549618 w 8517273"/>
              <a:gd name="connsiteY1" fmla="*/ 3379759 h 4651594"/>
              <a:gd name="connsiteX2" fmla="*/ 16880 w 8517273"/>
              <a:gd name="connsiteY2" fmla="*/ 2624385 h 4651594"/>
              <a:gd name="connsiteX3" fmla="*/ 150378 w 8517273"/>
              <a:gd name="connsiteY3" fmla="*/ 1996894 h 4651594"/>
              <a:gd name="connsiteX4" fmla="*/ 328236 w 8517273"/>
              <a:gd name="connsiteY4" fmla="*/ 1433344 h 4651594"/>
              <a:gd name="connsiteX5" fmla="*/ 684372 w 8517273"/>
              <a:gd name="connsiteY5" fmla="*/ 763778 h 4651594"/>
              <a:gd name="connsiteX6" fmla="*/ 869458 w 8517273"/>
              <a:gd name="connsiteY6" fmla="*/ 456993 h 4651594"/>
              <a:gd name="connsiteX7" fmla="*/ 1122529 w 8517273"/>
              <a:gd name="connsiteY7" fmla="*/ 2482 h 4651594"/>
              <a:gd name="connsiteX8" fmla="*/ 3047425 w 8517273"/>
              <a:gd name="connsiteY8" fmla="*/ 672467 h 4651594"/>
              <a:gd name="connsiteX9" fmla="*/ 4460605 w 8517273"/>
              <a:gd name="connsiteY9" fmla="*/ 1179759 h 4651594"/>
              <a:gd name="connsiteX10" fmla="*/ 4822037 w 8517273"/>
              <a:gd name="connsiteY10" fmla="*/ 1277056 h 4651594"/>
              <a:gd name="connsiteX11" fmla="*/ 5890643 w 8517273"/>
              <a:gd name="connsiteY11" fmla="*/ 1583098 h 4651594"/>
              <a:gd name="connsiteX12" fmla="*/ 6818594 w 8517273"/>
              <a:gd name="connsiteY12" fmla="*/ 1872823 h 4651594"/>
              <a:gd name="connsiteX13" fmla="*/ 7697840 w 8517273"/>
              <a:gd name="connsiteY13" fmla="*/ 2179112 h 4651594"/>
              <a:gd name="connsiteX14" fmla="*/ 8119260 w 8517273"/>
              <a:gd name="connsiteY14" fmla="*/ 2425603 h 4651594"/>
              <a:gd name="connsiteX15" fmla="*/ 8485020 w 8517273"/>
              <a:gd name="connsiteY15" fmla="*/ 2767509 h 4651594"/>
              <a:gd name="connsiteX16" fmla="*/ 8461166 w 8517273"/>
              <a:gd name="connsiteY16" fmla="*/ 3332051 h 4651594"/>
              <a:gd name="connsiteX17" fmla="*/ 8151065 w 8517273"/>
              <a:gd name="connsiteY17" fmla="*/ 3832984 h 4651594"/>
              <a:gd name="connsiteX18" fmla="*/ 7602425 w 8517273"/>
              <a:gd name="connsiteY18" fmla="*/ 4182841 h 4651594"/>
              <a:gd name="connsiteX19" fmla="*/ 5789527 w 8517273"/>
              <a:gd name="connsiteY19" fmla="*/ 4572455 h 4651594"/>
              <a:gd name="connsiteX20" fmla="*/ 2378418 w 8517273"/>
              <a:gd name="connsiteY20" fmla="*/ 4532698 h 4651594"/>
              <a:gd name="connsiteX0" fmla="*/ 2431461 w 8570316"/>
              <a:gd name="connsiteY0" fmla="*/ 4532698 h 4651594"/>
              <a:gd name="connsiteX1" fmla="*/ 602661 w 8570316"/>
              <a:gd name="connsiteY1" fmla="*/ 3379759 h 4651594"/>
              <a:gd name="connsiteX2" fmla="*/ 69923 w 8570316"/>
              <a:gd name="connsiteY2" fmla="*/ 2624385 h 4651594"/>
              <a:gd name="connsiteX3" fmla="*/ 39792 w 8570316"/>
              <a:gd name="connsiteY3" fmla="*/ 2060670 h 4651594"/>
              <a:gd name="connsiteX4" fmla="*/ 381279 w 8570316"/>
              <a:gd name="connsiteY4" fmla="*/ 1433344 h 4651594"/>
              <a:gd name="connsiteX5" fmla="*/ 737415 w 8570316"/>
              <a:gd name="connsiteY5" fmla="*/ 763778 h 4651594"/>
              <a:gd name="connsiteX6" fmla="*/ 922501 w 8570316"/>
              <a:gd name="connsiteY6" fmla="*/ 456993 h 4651594"/>
              <a:gd name="connsiteX7" fmla="*/ 1175572 w 8570316"/>
              <a:gd name="connsiteY7" fmla="*/ 2482 h 4651594"/>
              <a:gd name="connsiteX8" fmla="*/ 3100468 w 8570316"/>
              <a:gd name="connsiteY8" fmla="*/ 672467 h 4651594"/>
              <a:gd name="connsiteX9" fmla="*/ 4513648 w 8570316"/>
              <a:gd name="connsiteY9" fmla="*/ 1179759 h 4651594"/>
              <a:gd name="connsiteX10" fmla="*/ 4875080 w 8570316"/>
              <a:gd name="connsiteY10" fmla="*/ 1277056 h 4651594"/>
              <a:gd name="connsiteX11" fmla="*/ 5943686 w 8570316"/>
              <a:gd name="connsiteY11" fmla="*/ 1583098 h 4651594"/>
              <a:gd name="connsiteX12" fmla="*/ 6871637 w 8570316"/>
              <a:gd name="connsiteY12" fmla="*/ 1872823 h 4651594"/>
              <a:gd name="connsiteX13" fmla="*/ 7750883 w 8570316"/>
              <a:gd name="connsiteY13" fmla="*/ 2179112 h 4651594"/>
              <a:gd name="connsiteX14" fmla="*/ 8172303 w 8570316"/>
              <a:gd name="connsiteY14" fmla="*/ 2425603 h 4651594"/>
              <a:gd name="connsiteX15" fmla="*/ 8538063 w 8570316"/>
              <a:gd name="connsiteY15" fmla="*/ 2767509 h 4651594"/>
              <a:gd name="connsiteX16" fmla="*/ 8514209 w 8570316"/>
              <a:gd name="connsiteY16" fmla="*/ 3332051 h 4651594"/>
              <a:gd name="connsiteX17" fmla="*/ 8204108 w 8570316"/>
              <a:gd name="connsiteY17" fmla="*/ 3832984 h 4651594"/>
              <a:gd name="connsiteX18" fmla="*/ 7655468 w 8570316"/>
              <a:gd name="connsiteY18" fmla="*/ 4182841 h 4651594"/>
              <a:gd name="connsiteX19" fmla="*/ 5842570 w 8570316"/>
              <a:gd name="connsiteY19" fmla="*/ 4572455 h 4651594"/>
              <a:gd name="connsiteX20" fmla="*/ 2431461 w 8570316"/>
              <a:gd name="connsiteY20" fmla="*/ 4532698 h 4651594"/>
              <a:gd name="connsiteX0" fmla="*/ 2431461 w 8570316"/>
              <a:gd name="connsiteY0" fmla="*/ 4532870 h 4651766"/>
              <a:gd name="connsiteX1" fmla="*/ 602661 w 8570316"/>
              <a:gd name="connsiteY1" fmla="*/ 3379931 h 4651766"/>
              <a:gd name="connsiteX2" fmla="*/ 69923 w 8570316"/>
              <a:gd name="connsiteY2" fmla="*/ 2624557 h 4651766"/>
              <a:gd name="connsiteX3" fmla="*/ 39792 w 8570316"/>
              <a:gd name="connsiteY3" fmla="*/ 2060842 h 4651766"/>
              <a:gd name="connsiteX4" fmla="*/ 381279 w 8570316"/>
              <a:gd name="connsiteY4" fmla="*/ 1433516 h 4651766"/>
              <a:gd name="connsiteX5" fmla="*/ 641162 w 8570316"/>
              <a:gd name="connsiteY5" fmla="*/ 918836 h 4651766"/>
              <a:gd name="connsiteX6" fmla="*/ 922501 w 8570316"/>
              <a:gd name="connsiteY6" fmla="*/ 457165 h 4651766"/>
              <a:gd name="connsiteX7" fmla="*/ 1175572 w 8570316"/>
              <a:gd name="connsiteY7" fmla="*/ 2654 h 4651766"/>
              <a:gd name="connsiteX8" fmla="*/ 3100468 w 8570316"/>
              <a:gd name="connsiteY8" fmla="*/ 672639 h 4651766"/>
              <a:gd name="connsiteX9" fmla="*/ 4513648 w 8570316"/>
              <a:gd name="connsiteY9" fmla="*/ 1179931 h 4651766"/>
              <a:gd name="connsiteX10" fmla="*/ 4875080 w 8570316"/>
              <a:gd name="connsiteY10" fmla="*/ 1277228 h 4651766"/>
              <a:gd name="connsiteX11" fmla="*/ 5943686 w 8570316"/>
              <a:gd name="connsiteY11" fmla="*/ 1583270 h 4651766"/>
              <a:gd name="connsiteX12" fmla="*/ 6871637 w 8570316"/>
              <a:gd name="connsiteY12" fmla="*/ 1872995 h 4651766"/>
              <a:gd name="connsiteX13" fmla="*/ 7750883 w 8570316"/>
              <a:gd name="connsiteY13" fmla="*/ 2179284 h 4651766"/>
              <a:gd name="connsiteX14" fmla="*/ 8172303 w 8570316"/>
              <a:gd name="connsiteY14" fmla="*/ 2425775 h 4651766"/>
              <a:gd name="connsiteX15" fmla="*/ 8538063 w 8570316"/>
              <a:gd name="connsiteY15" fmla="*/ 2767681 h 4651766"/>
              <a:gd name="connsiteX16" fmla="*/ 8514209 w 8570316"/>
              <a:gd name="connsiteY16" fmla="*/ 3332223 h 4651766"/>
              <a:gd name="connsiteX17" fmla="*/ 8204108 w 8570316"/>
              <a:gd name="connsiteY17" fmla="*/ 3833156 h 4651766"/>
              <a:gd name="connsiteX18" fmla="*/ 7655468 w 8570316"/>
              <a:gd name="connsiteY18" fmla="*/ 4183013 h 4651766"/>
              <a:gd name="connsiteX19" fmla="*/ 5842570 w 8570316"/>
              <a:gd name="connsiteY19" fmla="*/ 4572627 h 4651766"/>
              <a:gd name="connsiteX20" fmla="*/ 2431461 w 8570316"/>
              <a:gd name="connsiteY20" fmla="*/ 4532870 h 4651766"/>
              <a:gd name="connsiteX0" fmla="*/ 2431461 w 8570316"/>
              <a:gd name="connsiteY0" fmla="*/ 4531734 h 4650630"/>
              <a:gd name="connsiteX1" fmla="*/ 602661 w 8570316"/>
              <a:gd name="connsiteY1" fmla="*/ 3378795 h 4650630"/>
              <a:gd name="connsiteX2" fmla="*/ 69923 w 8570316"/>
              <a:gd name="connsiteY2" fmla="*/ 2623421 h 4650630"/>
              <a:gd name="connsiteX3" fmla="*/ 39792 w 8570316"/>
              <a:gd name="connsiteY3" fmla="*/ 2059706 h 4650630"/>
              <a:gd name="connsiteX4" fmla="*/ 381279 w 8570316"/>
              <a:gd name="connsiteY4" fmla="*/ 1432380 h 4650630"/>
              <a:gd name="connsiteX5" fmla="*/ 641162 w 8570316"/>
              <a:gd name="connsiteY5" fmla="*/ 917700 h 4650630"/>
              <a:gd name="connsiteX6" fmla="*/ 855124 w 8570316"/>
              <a:gd name="connsiteY6" fmla="*/ 501584 h 4650630"/>
              <a:gd name="connsiteX7" fmla="*/ 1175572 w 8570316"/>
              <a:gd name="connsiteY7" fmla="*/ 1518 h 4650630"/>
              <a:gd name="connsiteX8" fmla="*/ 3100468 w 8570316"/>
              <a:gd name="connsiteY8" fmla="*/ 671503 h 4650630"/>
              <a:gd name="connsiteX9" fmla="*/ 4513648 w 8570316"/>
              <a:gd name="connsiteY9" fmla="*/ 1178795 h 4650630"/>
              <a:gd name="connsiteX10" fmla="*/ 4875080 w 8570316"/>
              <a:gd name="connsiteY10" fmla="*/ 1276092 h 4650630"/>
              <a:gd name="connsiteX11" fmla="*/ 5943686 w 8570316"/>
              <a:gd name="connsiteY11" fmla="*/ 1582134 h 4650630"/>
              <a:gd name="connsiteX12" fmla="*/ 6871637 w 8570316"/>
              <a:gd name="connsiteY12" fmla="*/ 1871859 h 4650630"/>
              <a:gd name="connsiteX13" fmla="*/ 7750883 w 8570316"/>
              <a:gd name="connsiteY13" fmla="*/ 2178148 h 4650630"/>
              <a:gd name="connsiteX14" fmla="*/ 8172303 w 8570316"/>
              <a:gd name="connsiteY14" fmla="*/ 2424639 h 4650630"/>
              <a:gd name="connsiteX15" fmla="*/ 8538063 w 8570316"/>
              <a:gd name="connsiteY15" fmla="*/ 2766545 h 4650630"/>
              <a:gd name="connsiteX16" fmla="*/ 8514209 w 8570316"/>
              <a:gd name="connsiteY16" fmla="*/ 3331087 h 4650630"/>
              <a:gd name="connsiteX17" fmla="*/ 8204108 w 8570316"/>
              <a:gd name="connsiteY17" fmla="*/ 3832020 h 4650630"/>
              <a:gd name="connsiteX18" fmla="*/ 7655468 w 8570316"/>
              <a:gd name="connsiteY18" fmla="*/ 4181877 h 4650630"/>
              <a:gd name="connsiteX19" fmla="*/ 5842570 w 8570316"/>
              <a:gd name="connsiteY19" fmla="*/ 4571491 h 4650630"/>
              <a:gd name="connsiteX20" fmla="*/ 2431461 w 8570316"/>
              <a:gd name="connsiteY20" fmla="*/ 4531734 h 4650630"/>
              <a:gd name="connsiteX0" fmla="*/ 2467996 w 8606851"/>
              <a:gd name="connsiteY0" fmla="*/ 4531734 h 4650630"/>
              <a:gd name="connsiteX1" fmla="*/ 639196 w 8606851"/>
              <a:gd name="connsiteY1" fmla="*/ 3378795 h 4650630"/>
              <a:gd name="connsiteX2" fmla="*/ 48706 w 8606851"/>
              <a:gd name="connsiteY2" fmla="*/ 2687197 h 4650630"/>
              <a:gd name="connsiteX3" fmla="*/ 76327 w 8606851"/>
              <a:gd name="connsiteY3" fmla="*/ 2059706 h 4650630"/>
              <a:gd name="connsiteX4" fmla="*/ 417814 w 8606851"/>
              <a:gd name="connsiteY4" fmla="*/ 1432380 h 4650630"/>
              <a:gd name="connsiteX5" fmla="*/ 677697 w 8606851"/>
              <a:gd name="connsiteY5" fmla="*/ 917700 h 4650630"/>
              <a:gd name="connsiteX6" fmla="*/ 891659 w 8606851"/>
              <a:gd name="connsiteY6" fmla="*/ 501584 h 4650630"/>
              <a:gd name="connsiteX7" fmla="*/ 1212107 w 8606851"/>
              <a:gd name="connsiteY7" fmla="*/ 1518 h 4650630"/>
              <a:gd name="connsiteX8" fmla="*/ 3137003 w 8606851"/>
              <a:gd name="connsiteY8" fmla="*/ 671503 h 4650630"/>
              <a:gd name="connsiteX9" fmla="*/ 4550183 w 8606851"/>
              <a:gd name="connsiteY9" fmla="*/ 1178795 h 4650630"/>
              <a:gd name="connsiteX10" fmla="*/ 4911615 w 8606851"/>
              <a:gd name="connsiteY10" fmla="*/ 1276092 h 4650630"/>
              <a:gd name="connsiteX11" fmla="*/ 5980221 w 8606851"/>
              <a:gd name="connsiteY11" fmla="*/ 1582134 h 4650630"/>
              <a:gd name="connsiteX12" fmla="*/ 6908172 w 8606851"/>
              <a:gd name="connsiteY12" fmla="*/ 1871859 h 4650630"/>
              <a:gd name="connsiteX13" fmla="*/ 7787418 w 8606851"/>
              <a:gd name="connsiteY13" fmla="*/ 2178148 h 4650630"/>
              <a:gd name="connsiteX14" fmla="*/ 8208838 w 8606851"/>
              <a:gd name="connsiteY14" fmla="*/ 2424639 h 4650630"/>
              <a:gd name="connsiteX15" fmla="*/ 8574598 w 8606851"/>
              <a:gd name="connsiteY15" fmla="*/ 2766545 h 4650630"/>
              <a:gd name="connsiteX16" fmla="*/ 8550744 w 8606851"/>
              <a:gd name="connsiteY16" fmla="*/ 3331087 h 4650630"/>
              <a:gd name="connsiteX17" fmla="*/ 8240643 w 8606851"/>
              <a:gd name="connsiteY17" fmla="*/ 3832020 h 4650630"/>
              <a:gd name="connsiteX18" fmla="*/ 7692003 w 8606851"/>
              <a:gd name="connsiteY18" fmla="*/ 4181877 h 4650630"/>
              <a:gd name="connsiteX19" fmla="*/ 5879105 w 8606851"/>
              <a:gd name="connsiteY19" fmla="*/ 4571491 h 4650630"/>
              <a:gd name="connsiteX20" fmla="*/ 2467996 w 8606851"/>
              <a:gd name="connsiteY20" fmla="*/ 4531734 h 4650630"/>
              <a:gd name="connsiteX0" fmla="*/ 2464475 w 8603330"/>
              <a:gd name="connsiteY0" fmla="*/ 4531734 h 4642026"/>
              <a:gd name="connsiteX1" fmla="*/ 587549 w 8603330"/>
              <a:gd name="connsiteY1" fmla="*/ 3506348 h 4642026"/>
              <a:gd name="connsiteX2" fmla="*/ 45185 w 8603330"/>
              <a:gd name="connsiteY2" fmla="*/ 2687197 h 4642026"/>
              <a:gd name="connsiteX3" fmla="*/ 72806 w 8603330"/>
              <a:gd name="connsiteY3" fmla="*/ 2059706 h 4642026"/>
              <a:gd name="connsiteX4" fmla="*/ 414293 w 8603330"/>
              <a:gd name="connsiteY4" fmla="*/ 1432380 h 4642026"/>
              <a:gd name="connsiteX5" fmla="*/ 674176 w 8603330"/>
              <a:gd name="connsiteY5" fmla="*/ 917700 h 4642026"/>
              <a:gd name="connsiteX6" fmla="*/ 888138 w 8603330"/>
              <a:gd name="connsiteY6" fmla="*/ 501584 h 4642026"/>
              <a:gd name="connsiteX7" fmla="*/ 1208586 w 8603330"/>
              <a:gd name="connsiteY7" fmla="*/ 1518 h 4642026"/>
              <a:gd name="connsiteX8" fmla="*/ 3133482 w 8603330"/>
              <a:gd name="connsiteY8" fmla="*/ 671503 h 4642026"/>
              <a:gd name="connsiteX9" fmla="*/ 4546662 w 8603330"/>
              <a:gd name="connsiteY9" fmla="*/ 1178795 h 4642026"/>
              <a:gd name="connsiteX10" fmla="*/ 4908094 w 8603330"/>
              <a:gd name="connsiteY10" fmla="*/ 1276092 h 4642026"/>
              <a:gd name="connsiteX11" fmla="*/ 5976700 w 8603330"/>
              <a:gd name="connsiteY11" fmla="*/ 1582134 h 4642026"/>
              <a:gd name="connsiteX12" fmla="*/ 6904651 w 8603330"/>
              <a:gd name="connsiteY12" fmla="*/ 1871859 h 4642026"/>
              <a:gd name="connsiteX13" fmla="*/ 7783897 w 8603330"/>
              <a:gd name="connsiteY13" fmla="*/ 2178148 h 4642026"/>
              <a:gd name="connsiteX14" fmla="*/ 8205317 w 8603330"/>
              <a:gd name="connsiteY14" fmla="*/ 2424639 h 4642026"/>
              <a:gd name="connsiteX15" fmla="*/ 8571077 w 8603330"/>
              <a:gd name="connsiteY15" fmla="*/ 2766545 h 4642026"/>
              <a:gd name="connsiteX16" fmla="*/ 8547223 w 8603330"/>
              <a:gd name="connsiteY16" fmla="*/ 3331087 h 4642026"/>
              <a:gd name="connsiteX17" fmla="*/ 8237122 w 8603330"/>
              <a:gd name="connsiteY17" fmla="*/ 3832020 h 4642026"/>
              <a:gd name="connsiteX18" fmla="*/ 7688482 w 8603330"/>
              <a:gd name="connsiteY18" fmla="*/ 4181877 h 4642026"/>
              <a:gd name="connsiteX19" fmla="*/ 5875584 w 8603330"/>
              <a:gd name="connsiteY19" fmla="*/ 4571491 h 4642026"/>
              <a:gd name="connsiteX20" fmla="*/ 2464475 w 8603330"/>
              <a:gd name="connsiteY20" fmla="*/ 4531734 h 4642026"/>
              <a:gd name="connsiteX0" fmla="*/ 2464475 w 8603330"/>
              <a:gd name="connsiteY0" fmla="*/ 4531734 h 4616233"/>
              <a:gd name="connsiteX1" fmla="*/ 1110443 w 8603330"/>
              <a:gd name="connsiteY1" fmla="*/ 3921185 h 4616233"/>
              <a:gd name="connsiteX2" fmla="*/ 587549 w 8603330"/>
              <a:gd name="connsiteY2" fmla="*/ 3506348 h 4616233"/>
              <a:gd name="connsiteX3" fmla="*/ 45185 w 8603330"/>
              <a:gd name="connsiteY3" fmla="*/ 2687197 h 4616233"/>
              <a:gd name="connsiteX4" fmla="*/ 72806 w 8603330"/>
              <a:gd name="connsiteY4" fmla="*/ 2059706 h 4616233"/>
              <a:gd name="connsiteX5" fmla="*/ 414293 w 8603330"/>
              <a:gd name="connsiteY5" fmla="*/ 1432380 h 4616233"/>
              <a:gd name="connsiteX6" fmla="*/ 674176 w 8603330"/>
              <a:gd name="connsiteY6" fmla="*/ 917700 h 4616233"/>
              <a:gd name="connsiteX7" fmla="*/ 888138 w 8603330"/>
              <a:gd name="connsiteY7" fmla="*/ 501584 h 4616233"/>
              <a:gd name="connsiteX8" fmla="*/ 1208586 w 8603330"/>
              <a:gd name="connsiteY8" fmla="*/ 1518 h 4616233"/>
              <a:gd name="connsiteX9" fmla="*/ 3133482 w 8603330"/>
              <a:gd name="connsiteY9" fmla="*/ 671503 h 4616233"/>
              <a:gd name="connsiteX10" fmla="*/ 4546662 w 8603330"/>
              <a:gd name="connsiteY10" fmla="*/ 1178795 h 4616233"/>
              <a:gd name="connsiteX11" fmla="*/ 4908094 w 8603330"/>
              <a:gd name="connsiteY11" fmla="*/ 1276092 h 4616233"/>
              <a:gd name="connsiteX12" fmla="*/ 5976700 w 8603330"/>
              <a:gd name="connsiteY12" fmla="*/ 1582134 h 4616233"/>
              <a:gd name="connsiteX13" fmla="*/ 6904651 w 8603330"/>
              <a:gd name="connsiteY13" fmla="*/ 1871859 h 4616233"/>
              <a:gd name="connsiteX14" fmla="*/ 7783897 w 8603330"/>
              <a:gd name="connsiteY14" fmla="*/ 2178148 h 4616233"/>
              <a:gd name="connsiteX15" fmla="*/ 8205317 w 8603330"/>
              <a:gd name="connsiteY15" fmla="*/ 2424639 h 4616233"/>
              <a:gd name="connsiteX16" fmla="*/ 8571077 w 8603330"/>
              <a:gd name="connsiteY16" fmla="*/ 2766545 h 4616233"/>
              <a:gd name="connsiteX17" fmla="*/ 8547223 w 8603330"/>
              <a:gd name="connsiteY17" fmla="*/ 3331087 h 4616233"/>
              <a:gd name="connsiteX18" fmla="*/ 8237122 w 8603330"/>
              <a:gd name="connsiteY18" fmla="*/ 3832020 h 4616233"/>
              <a:gd name="connsiteX19" fmla="*/ 7688482 w 8603330"/>
              <a:gd name="connsiteY19" fmla="*/ 4181877 h 4616233"/>
              <a:gd name="connsiteX20" fmla="*/ 5875584 w 8603330"/>
              <a:gd name="connsiteY20" fmla="*/ 4571491 h 4616233"/>
              <a:gd name="connsiteX21" fmla="*/ 2464475 w 8603330"/>
              <a:gd name="connsiteY21" fmla="*/ 4531734 h 4616233"/>
              <a:gd name="connsiteX0" fmla="*/ 2464475 w 8603330"/>
              <a:gd name="connsiteY0" fmla="*/ 4531734 h 4612294"/>
              <a:gd name="connsiteX1" fmla="*/ 1004565 w 8603330"/>
              <a:gd name="connsiteY1" fmla="*/ 3994072 h 4612294"/>
              <a:gd name="connsiteX2" fmla="*/ 587549 w 8603330"/>
              <a:gd name="connsiteY2" fmla="*/ 3506348 h 4612294"/>
              <a:gd name="connsiteX3" fmla="*/ 45185 w 8603330"/>
              <a:gd name="connsiteY3" fmla="*/ 2687197 h 4612294"/>
              <a:gd name="connsiteX4" fmla="*/ 72806 w 8603330"/>
              <a:gd name="connsiteY4" fmla="*/ 2059706 h 4612294"/>
              <a:gd name="connsiteX5" fmla="*/ 414293 w 8603330"/>
              <a:gd name="connsiteY5" fmla="*/ 1432380 h 4612294"/>
              <a:gd name="connsiteX6" fmla="*/ 674176 w 8603330"/>
              <a:gd name="connsiteY6" fmla="*/ 917700 h 4612294"/>
              <a:gd name="connsiteX7" fmla="*/ 888138 w 8603330"/>
              <a:gd name="connsiteY7" fmla="*/ 501584 h 4612294"/>
              <a:gd name="connsiteX8" fmla="*/ 1208586 w 8603330"/>
              <a:gd name="connsiteY8" fmla="*/ 1518 h 4612294"/>
              <a:gd name="connsiteX9" fmla="*/ 3133482 w 8603330"/>
              <a:gd name="connsiteY9" fmla="*/ 671503 h 4612294"/>
              <a:gd name="connsiteX10" fmla="*/ 4546662 w 8603330"/>
              <a:gd name="connsiteY10" fmla="*/ 1178795 h 4612294"/>
              <a:gd name="connsiteX11" fmla="*/ 4908094 w 8603330"/>
              <a:gd name="connsiteY11" fmla="*/ 1276092 h 4612294"/>
              <a:gd name="connsiteX12" fmla="*/ 5976700 w 8603330"/>
              <a:gd name="connsiteY12" fmla="*/ 1582134 h 4612294"/>
              <a:gd name="connsiteX13" fmla="*/ 6904651 w 8603330"/>
              <a:gd name="connsiteY13" fmla="*/ 1871859 h 4612294"/>
              <a:gd name="connsiteX14" fmla="*/ 7783897 w 8603330"/>
              <a:gd name="connsiteY14" fmla="*/ 2178148 h 4612294"/>
              <a:gd name="connsiteX15" fmla="*/ 8205317 w 8603330"/>
              <a:gd name="connsiteY15" fmla="*/ 2424639 h 4612294"/>
              <a:gd name="connsiteX16" fmla="*/ 8571077 w 8603330"/>
              <a:gd name="connsiteY16" fmla="*/ 2766545 h 4612294"/>
              <a:gd name="connsiteX17" fmla="*/ 8547223 w 8603330"/>
              <a:gd name="connsiteY17" fmla="*/ 3331087 h 4612294"/>
              <a:gd name="connsiteX18" fmla="*/ 8237122 w 8603330"/>
              <a:gd name="connsiteY18" fmla="*/ 3832020 h 4612294"/>
              <a:gd name="connsiteX19" fmla="*/ 7688482 w 8603330"/>
              <a:gd name="connsiteY19" fmla="*/ 4181877 h 4612294"/>
              <a:gd name="connsiteX20" fmla="*/ 5875584 w 8603330"/>
              <a:gd name="connsiteY20" fmla="*/ 4571491 h 4612294"/>
              <a:gd name="connsiteX21" fmla="*/ 2464475 w 8603330"/>
              <a:gd name="connsiteY21" fmla="*/ 4531734 h 4612294"/>
              <a:gd name="connsiteX0" fmla="*/ 2464475 w 8603330"/>
              <a:gd name="connsiteY0" fmla="*/ 4531734 h 4668649"/>
              <a:gd name="connsiteX1" fmla="*/ 1004565 w 8603330"/>
              <a:gd name="connsiteY1" fmla="*/ 3994072 h 4668649"/>
              <a:gd name="connsiteX2" fmla="*/ 587549 w 8603330"/>
              <a:gd name="connsiteY2" fmla="*/ 3506348 h 4668649"/>
              <a:gd name="connsiteX3" fmla="*/ 45185 w 8603330"/>
              <a:gd name="connsiteY3" fmla="*/ 2687197 h 4668649"/>
              <a:gd name="connsiteX4" fmla="*/ 72806 w 8603330"/>
              <a:gd name="connsiteY4" fmla="*/ 2059706 h 4668649"/>
              <a:gd name="connsiteX5" fmla="*/ 414293 w 8603330"/>
              <a:gd name="connsiteY5" fmla="*/ 1432380 h 4668649"/>
              <a:gd name="connsiteX6" fmla="*/ 674176 w 8603330"/>
              <a:gd name="connsiteY6" fmla="*/ 917700 h 4668649"/>
              <a:gd name="connsiteX7" fmla="*/ 888138 w 8603330"/>
              <a:gd name="connsiteY7" fmla="*/ 501584 h 4668649"/>
              <a:gd name="connsiteX8" fmla="*/ 1208586 w 8603330"/>
              <a:gd name="connsiteY8" fmla="*/ 1518 h 4668649"/>
              <a:gd name="connsiteX9" fmla="*/ 3133482 w 8603330"/>
              <a:gd name="connsiteY9" fmla="*/ 671503 h 4668649"/>
              <a:gd name="connsiteX10" fmla="*/ 4546662 w 8603330"/>
              <a:gd name="connsiteY10" fmla="*/ 1178795 h 4668649"/>
              <a:gd name="connsiteX11" fmla="*/ 4908094 w 8603330"/>
              <a:gd name="connsiteY11" fmla="*/ 1276092 h 4668649"/>
              <a:gd name="connsiteX12" fmla="*/ 5976700 w 8603330"/>
              <a:gd name="connsiteY12" fmla="*/ 1582134 h 4668649"/>
              <a:gd name="connsiteX13" fmla="*/ 6904651 w 8603330"/>
              <a:gd name="connsiteY13" fmla="*/ 1871859 h 4668649"/>
              <a:gd name="connsiteX14" fmla="*/ 7783897 w 8603330"/>
              <a:gd name="connsiteY14" fmla="*/ 2178148 h 4668649"/>
              <a:gd name="connsiteX15" fmla="*/ 8205317 w 8603330"/>
              <a:gd name="connsiteY15" fmla="*/ 2424639 h 4668649"/>
              <a:gd name="connsiteX16" fmla="*/ 8571077 w 8603330"/>
              <a:gd name="connsiteY16" fmla="*/ 2766545 h 4668649"/>
              <a:gd name="connsiteX17" fmla="*/ 8547223 w 8603330"/>
              <a:gd name="connsiteY17" fmla="*/ 3331087 h 4668649"/>
              <a:gd name="connsiteX18" fmla="*/ 8237122 w 8603330"/>
              <a:gd name="connsiteY18" fmla="*/ 3832020 h 4668649"/>
              <a:gd name="connsiteX19" fmla="*/ 6639328 w 8603330"/>
              <a:gd name="connsiteY19" fmla="*/ 3380115 h 4668649"/>
              <a:gd name="connsiteX20" fmla="*/ 5875584 w 8603330"/>
              <a:gd name="connsiteY20" fmla="*/ 4571491 h 4668649"/>
              <a:gd name="connsiteX21" fmla="*/ 2464475 w 8603330"/>
              <a:gd name="connsiteY21" fmla="*/ 4531734 h 4668649"/>
              <a:gd name="connsiteX0" fmla="*/ 2464475 w 8630645"/>
              <a:gd name="connsiteY0" fmla="*/ 4531734 h 4668649"/>
              <a:gd name="connsiteX1" fmla="*/ 1004565 w 8630645"/>
              <a:gd name="connsiteY1" fmla="*/ 3994072 h 4668649"/>
              <a:gd name="connsiteX2" fmla="*/ 587549 w 8630645"/>
              <a:gd name="connsiteY2" fmla="*/ 3506348 h 4668649"/>
              <a:gd name="connsiteX3" fmla="*/ 45185 w 8630645"/>
              <a:gd name="connsiteY3" fmla="*/ 2687197 h 4668649"/>
              <a:gd name="connsiteX4" fmla="*/ 72806 w 8630645"/>
              <a:gd name="connsiteY4" fmla="*/ 2059706 h 4668649"/>
              <a:gd name="connsiteX5" fmla="*/ 414293 w 8630645"/>
              <a:gd name="connsiteY5" fmla="*/ 1432380 h 4668649"/>
              <a:gd name="connsiteX6" fmla="*/ 674176 w 8630645"/>
              <a:gd name="connsiteY6" fmla="*/ 917700 h 4668649"/>
              <a:gd name="connsiteX7" fmla="*/ 888138 w 8630645"/>
              <a:gd name="connsiteY7" fmla="*/ 501584 h 4668649"/>
              <a:gd name="connsiteX8" fmla="*/ 1208586 w 8630645"/>
              <a:gd name="connsiteY8" fmla="*/ 1518 h 4668649"/>
              <a:gd name="connsiteX9" fmla="*/ 3133482 w 8630645"/>
              <a:gd name="connsiteY9" fmla="*/ 671503 h 4668649"/>
              <a:gd name="connsiteX10" fmla="*/ 4546662 w 8630645"/>
              <a:gd name="connsiteY10" fmla="*/ 1178795 h 4668649"/>
              <a:gd name="connsiteX11" fmla="*/ 4908094 w 8630645"/>
              <a:gd name="connsiteY11" fmla="*/ 1276092 h 4668649"/>
              <a:gd name="connsiteX12" fmla="*/ 5976700 w 8630645"/>
              <a:gd name="connsiteY12" fmla="*/ 1582134 h 4668649"/>
              <a:gd name="connsiteX13" fmla="*/ 6904651 w 8630645"/>
              <a:gd name="connsiteY13" fmla="*/ 1871859 h 4668649"/>
              <a:gd name="connsiteX14" fmla="*/ 7783897 w 8630645"/>
              <a:gd name="connsiteY14" fmla="*/ 2178148 h 4668649"/>
              <a:gd name="connsiteX15" fmla="*/ 8205317 w 8630645"/>
              <a:gd name="connsiteY15" fmla="*/ 2424639 h 4668649"/>
              <a:gd name="connsiteX16" fmla="*/ 8571077 w 8630645"/>
              <a:gd name="connsiteY16" fmla="*/ 2766545 h 4668649"/>
              <a:gd name="connsiteX17" fmla="*/ 8547223 w 8630645"/>
              <a:gd name="connsiteY17" fmla="*/ 3331087 h 4668649"/>
              <a:gd name="connsiteX18" fmla="*/ 7775109 w 8630645"/>
              <a:gd name="connsiteY18" fmla="*/ 2866261 h 4668649"/>
              <a:gd name="connsiteX19" fmla="*/ 6639328 w 8630645"/>
              <a:gd name="connsiteY19" fmla="*/ 3380115 h 4668649"/>
              <a:gd name="connsiteX20" fmla="*/ 5875584 w 8630645"/>
              <a:gd name="connsiteY20" fmla="*/ 4571491 h 4668649"/>
              <a:gd name="connsiteX21" fmla="*/ 2464475 w 8630645"/>
              <a:gd name="connsiteY21" fmla="*/ 4531734 h 4668649"/>
              <a:gd name="connsiteX0" fmla="*/ 2464475 w 8664750"/>
              <a:gd name="connsiteY0" fmla="*/ 4531734 h 4668649"/>
              <a:gd name="connsiteX1" fmla="*/ 1004565 w 8664750"/>
              <a:gd name="connsiteY1" fmla="*/ 3994072 h 4668649"/>
              <a:gd name="connsiteX2" fmla="*/ 587549 w 8664750"/>
              <a:gd name="connsiteY2" fmla="*/ 3506348 h 4668649"/>
              <a:gd name="connsiteX3" fmla="*/ 45185 w 8664750"/>
              <a:gd name="connsiteY3" fmla="*/ 2687197 h 4668649"/>
              <a:gd name="connsiteX4" fmla="*/ 72806 w 8664750"/>
              <a:gd name="connsiteY4" fmla="*/ 2059706 h 4668649"/>
              <a:gd name="connsiteX5" fmla="*/ 414293 w 8664750"/>
              <a:gd name="connsiteY5" fmla="*/ 1432380 h 4668649"/>
              <a:gd name="connsiteX6" fmla="*/ 674176 w 8664750"/>
              <a:gd name="connsiteY6" fmla="*/ 917700 h 4668649"/>
              <a:gd name="connsiteX7" fmla="*/ 888138 w 8664750"/>
              <a:gd name="connsiteY7" fmla="*/ 501584 h 4668649"/>
              <a:gd name="connsiteX8" fmla="*/ 1208586 w 8664750"/>
              <a:gd name="connsiteY8" fmla="*/ 1518 h 4668649"/>
              <a:gd name="connsiteX9" fmla="*/ 3133482 w 8664750"/>
              <a:gd name="connsiteY9" fmla="*/ 671503 h 4668649"/>
              <a:gd name="connsiteX10" fmla="*/ 4546662 w 8664750"/>
              <a:gd name="connsiteY10" fmla="*/ 1178795 h 4668649"/>
              <a:gd name="connsiteX11" fmla="*/ 4908094 w 8664750"/>
              <a:gd name="connsiteY11" fmla="*/ 1276092 h 4668649"/>
              <a:gd name="connsiteX12" fmla="*/ 5976700 w 8664750"/>
              <a:gd name="connsiteY12" fmla="*/ 1582134 h 4668649"/>
              <a:gd name="connsiteX13" fmla="*/ 6904651 w 8664750"/>
              <a:gd name="connsiteY13" fmla="*/ 1871859 h 4668649"/>
              <a:gd name="connsiteX14" fmla="*/ 7783897 w 8664750"/>
              <a:gd name="connsiteY14" fmla="*/ 2178148 h 4668649"/>
              <a:gd name="connsiteX15" fmla="*/ 8205317 w 8664750"/>
              <a:gd name="connsiteY15" fmla="*/ 2424639 h 4668649"/>
              <a:gd name="connsiteX16" fmla="*/ 8571077 w 8664750"/>
              <a:gd name="connsiteY16" fmla="*/ 2766545 h 4668649"/>
              <a:gd name="connsiteX17" fmla="*/ 8547223 w 8664750"/>
              <a:gd name="connsiteY17" fmla="*/ 3331087 h 4668649"/>
              <a:gd name="connsiteX18" fmla="*/ 7284221 w 8664750"/>
              <a:gd name="connsiteY18" fmla="*/ 3221587 h 4668649"/>
              <a:gd name="connsiteX19" fmla="*/ 6639328 w 8664750"/>
              <a:gd name="connsiteY19" fmla="*/ 3380115 h 4668649"/>
              <a:gd name="connsiteX20" fmla="*/ 5875584 w 8664750"/>
              <a:gd name="connsiteY20" fmla="*/ 4571491 h 4668649"/>
              <a:gd name="connsiteX21" fmla="*/ 2464475 w 8664750"/>
              <a:gd name="connsiteY21" fmla="*/ 4531734 h 4668649"/>
              <a:gd name="connsiteX0" fmla="*/ 2464475 w 8588597"/>
              <a:gd name="connsiteY0" fmla="*/ 4531734 h 4668649"/>
              <a:gd name="connsiteX1" fmla="*/ 1004565 w 8588597"/>
              <a:gd name="connsiteY1" fmla="*/ 3994072 h 4668649"/>
              <a:gd name="connsiteX2" fmla="*/ 587549 w 8588597"/>
              <a:gd name="connsiteY2" fmla="*/ 3506348 h 4668649"/>
              <a:gd name="connsiteX3" fmla="*/ 45185 w 8588597"/>
              <a:gd name="connsiteY3" fmla="*/ 2687197 h 4668649"/>
              <a:gd name="connsiteX4" fmla="*/ 72806 w 8588597"/>
              <a:gd name="connsiteY4" fmla="*/ 2059706 h 4668649"/>
              <a:gd name="connsiteX5" fmla="*/ 414293 w 8588597"/>
              <a:gd name="connsiteY5" fmla="*/ 1432380 h 4668649"/>
              <a:gd name="connsiteX6" fmla="*/ 674176 w 8588597"/>
              <a:gd name="connsiteY6" fmla="*/ 917700 h 4668649"/>
              <a:gd name="connsiteX7" fmla="*/ 888138 w 8588597"/>
              <a:gd name="connsiteY7" fmla="*/ 501584 h 4668649"/>
              <a:gd name="connsiteX8" fmla="*/ 1208586 w 8588597"/>
              <a:gd name="connsiteY8" fmla="*/ 1518 h 4668649"/>
              <a:gd name="connsiteX9" fmla="*/ 3133482 w 8588597"/>
              <a:gd name="connsiteY9" fmla="*/ 671503 h 4668649"/>
              <a:gd name="connsiteX10" fmla="*/ 4546662 w 8588597"/>
              <a:gd name="connsiteY10" fmla="*/ 1178795 h 4668649"/>
              <a:gd name="connsiteX11" fmla="*/ 4908094 w 8588597"/>
              <a:gd name="connsiteY11" fmla="*/ 1276092 h 4668649"/>
              <a:gd name="connsiteX12" fmla="*/ 5976700 w 8588597"/>
              <a:gd name="connsiteY12" fmla="*/ 1582134 h 4668649"/>
              <a:gd name="connsiteX13" fmla="*/ 6904651 w 8588597"/>
              <a:gd name="connsiteY13" fmla="*/ 1871859 h 4668649"/>
              <a:gd name="connsiteX14" fmla="*/ 7783897 w 8588597"/>
              <a:gd name="connsiteY14" fmla="*/ 2178148 h 4668649"/>
              <a:gd name="connsiteX15" fmla="*/ 8205317 w 8588597"/>
              <a:gd name="connsiteY15" fmla="*/ 2424639 h 4668649"/>
              <a:gd name="connsiteX16" fmla="*/ 8571077 w 8588597"/>
              <a:gd name="connsiteY16" fmla="*/ 2766545 h 4668649"/>
              <a:gd name="connsiteX17" fmla="*/ 7623198 w 8588597"/>
              <a:gd name="connsiteY17" fmla="*/ 3121536 h 4668649"/>
              <a:gd name="connsiteX18" fmla="*/ 7284221 w 8588597"/>
              <a:gd name="connsiteY18" fmla="*/ 3221587 h 4668649"/>
              <a:gd name="connsiteX19" fmla="*/ 6639328 w 8588597"/>
              <a:gd name="connsiteY19" fmla="*/ 3380115 h 4668649"/>
              <a:gd name="connsiteX20" fmla="*/ 5875584 w 8588597"/>
              <a:gd name="connsiteY20" fmla="*/ 4571491 h 4668649"/>
              <a:gd name="connsiteX21" fmla="*/ 2464475 w 8588597"/>
              <a:gd name="connsiteY21" fmla="*/ 4531734 h 4668649"/>
              <a:gd name="connsiteX0" fmla="*/ 2464475 w 8217466"/>
              <a:gd name="connsiteY0" fmla="*/ 4531734 h 4668649"/>
              <a:gd name="connsiteX1" fmla="*/ 1004565 w 8217466"/>
              <a:gd name="connsiteY1" fmla="*/ 3994072 h 4668649"/>
              <a:gd name="connsiteX2" fmla="*/ 587549 w 8217466"/>
              <a:gd name="connsiteY2" fmla="*/ 3506348 h 4668649"/>
              <a:gd name="connsiteX3" fmla="*/ 45185 w 8217466"/>
              <a:gd name="connsiteY3" fmla="*/ 2687197 h 4668649"/>
              <a:gd name="connsiteX4" fmla="*/ 72806 w 8217466"/>
              <a:gd name="connsiteY4" fmla="*/ 2059706 h 4668649"/>
              <a:gd name="connsiteX5" fmla="*/ 414293 w 8217466"/>
              <a:gd name="connsiteY5" fmla="*/ 1432380 h 4668649"/>
              <a:gd name="connsiteX6" fmla="*/ 674176 w 8217466"/>
              <a:gd name="connsiteY6" fmla="*/ 917700 h 4668649"/>
              <a:gd name="connsiteX7" fmla="*/ 888138 w 8217466"/>
              <a:gd name="connsiteY7" fmla="*/ 501584 h 4668649"/>
              <a:gd name="connsiteX8" fmla="*/ 1208586 w 8217466"/>
              <a:gd name="connsiteY8" fmla="*/ 1518 h 4668649"/>
              <a:gd name="connsiteX9" fmla="*/ 3133482 w 8217466"/>
              <a:gd name="connsiteY9" fmla="*/ 671503 h 4668649"/>
              <a:gd name="connsiteX10" fmla="*/ 4546662 w 8217466"/>
              <a:gd name="connsiteY10" fmla="*/ 1178795 h 4668649"/>
              <a:gd name="connsiteX11" fmla="*/ 4908094 w 8217466"/>
              <a:gd name="connsiteY11" fmla="*/ 1276092 h 4668649"/>
              <a:gd name="connsiteX12" fmla="*/ 5976700 w 8217466"/>
              <a:gd name="connsiteY12" fmla="*/ 1582134 h 4668649"/>
              <a:gd name="connsiteX13" fmla="*/ 6904651 w 8217466"/>
              <a:gd name="connsiteY13" fmla="*/ 1871859 h 4668649"/>
              <a:gd name="connsiteX14" fmla="*/ 7783897 w 8217466"/>
              <a:gd name="connsiteY14" fmla="*/ 2178148 h 4668649"/>
              <a:gd name="connsiteX15" fmla="*/ 8205317 w 8217466"/>
              <a:gd name="connsiteY15" fmla="*/ 2424639 h 4668649"/>
              <a:gd name="connsiteX16" fmla="*/ 8060938 w 8217466"/>
              <a:gd name="connsiteY16" fmla="*/ 2830322 h 4668649"/>
              <a:gd name="connsiteX17" fmla="*/ 7623198 w 8217466"/>
              <a:gd name="connsiteY17" fmla="*/ 3121536 h 4668649"/>
              <a:gd name="connsiteX18" fmla="*/ 7284221 w 8217466"/>
              <a:gd name="connsiteY18" fmla="*/ 3221587 h 4668649"/>
              <a:gd name="connsiteX19" fmla="*/ 6639328 w 8217466"/>
              <a:gd name="connsiteY19" fmla="*/ 3380115 h 4668649"/>
              <a:gd name="connsiteX20" fmla="*/ 5875584 w 8217466"/>
              <a:gd name="connsiteY20" fmla="*/ 4571491 h 4668649"/>
              <a:gd name="connsiteX21" fmla="*/ 2464475 w 8217466"/>
              <a:gd name="connsiteY21" fmla="*/ 4531734 h 4668649"/>
              <a:gd name="connsiteX0" fmla="*/ 2464475 w 8217466"/>
              <a:gd name="connsiteY0" fmla="*/ 4531734 h 4532727"/>
              <a:gd name="connsiteX1" fmla="*/ 1004565 w 8217466"/>
              <a:gd name="connsiteY1" fmla="*/ 3994072 h 4532727"/>
              <a:gd name="connsiteX2" fmla="*/ 587549 w 8217466"/>
              <a:gd name="connsiteY2" fmla="*/ 3506348 h 4532727"/>
              <a:gd name="connsiteX3" fmla="*/ 45185 w 8217466"/>
              <a:gd name="connsiteY3" fmla="*/ 2687197 h 4532727"/>
              <a:gd name="connsiteX4" fmla="*/ 72806 w 8217466"/>
              <a:gd name="connsiteY4" fmla="*/ 2059706 h 4532727"/>
              <a:gd name="connsiteX5" fmla="*/ 414293 w 8217466"/>
              <a:gd name="connsiteY5" fmla="*/ 1432380 h 4532727"/>
              <a:gd name="connsiteX6" fmla="*/ 674176 w 8217466"/>
              <a:gd name="connsiteY6" fmla="*/ 917700 h 4532727"/>
              <a:gd name="connsiteX7" fmla="*/ 888138 w 8217466"/>
              <a:gd name="connsiteY7" fmla="*/ 501584 h 4532727"/>
              <a:gd name="connsiteX8" fmla="*/ 1208586 w 8217466"/>
              <a:gd name="connsiteY8" fmla="*/ 1518 h 4532727"/>
              <a:gd name="connsiteX9" fmla="*/ 3133482 w 8217466"/>
              <a:gd name="connsiteY9" fmla="*/ 671503 h 4532727"/>
              <a:gd name="connsiteX10" fmla="*/ 4546662 w 8217466"/>
              <a:gd name="connsiteY10" fmla="*/ 1178795 h 4532727"/>
              <a:gd name="connsiteX11" fmla="*/ 4908094 w 8217466"/>
              <a:gd name="connsiteY11" fmla="*/ 1276092 h 4532727"/>
              <a:gd name="connsiteX12" fmla="*/ 5976700 w 8217466"/>
              <a:gd name="connsiteY12" fmla="*/ 1582134 h 4532727"/>
              <a:gd name="connsiteX13" fmla="*/ 6904651 w 8217466"/>
              <a:gd name="connsiteY13" fmla="*/ 1871859 h 4532727"/>
              <a:gd name="connsiteX14" fmla="*/ 7783897 w 8217466"/>
              <a:gd name="connsiteY14" fmla="*/ 2178148 h 4532727"/>
              <a:gd name="connsiteX15" fmla="*/ 8205317 w 8217466"/>
              <a:gd name="connsiteY15" fmla="*/ 2424639 h 4532727"/>
              <a:gd name="connsiteX16" fmla="*/ 8060938 w 8217466"/>
              <a:gd name="connsiteY16" fmla="*/ 2830322 h 4532727"/>
              <a:gd name="connsiteX17" fmla="*/ 7623198 w 8217466"/>
              <a:gd name="connsiteY17" fmla="*/ 3121536 h 4532727"/>
              <a:gd name="connsiteX18" fmla="*/ 7284221 w 8217466"/>
              <a:gd name="connsiteY18" fmla="*/ 3221587 h 4532727"/>
              <a:gd name="connsiteX19" fmla="*/ 6639328 w 8217466"/>
              <a:gd name="connsiteY19" fmla="*/ 3380115 h 4532727"/>
              <a:gd name="connsiteX20" fmla="*/ 5086312 w 8217466"/>
              <a:gd name="connsiteY20" fmla="*/ 4106834 h 4532727"/>
              <a:gd name="connsiteX21" fmla="*/ 2464475 w 8217466"/>
              <a:gd name="connsiteY21" fmla="*/ 4531734 h 4532727"/>
              <a:gd name="connsiteX0" fmla="*/ 2830235 w 8217466"/>
              <a:gd name="connsiteY0" fmla="*/ 3939524 h 4128145"/>
              <a:gd name="connsiteX1" fmla="*/ 1004565 w 8217466"/>
              <a:gd name="connsiteY1" fmla="*/ 3994072 h 4128145"/>
              <a:gd name="connsiteX2" fmla="*/ 587549 w 8217466"/>
              <a:gd name="connsiteY2" fmla="*/ 3506348 h 4128145"/>
              <a:gd name="connsiteX3" fmla="*/ 45185 w 8217466"/>
              <a:gd name="connsiteY3" fmla="*/ 2687197 h 4128145"/>
              <a:gd name="connsiteX4" fmla="*/ 72806 w 8217466"/>
              <a:gd name="connsiteY4" fmla="*/ 2059706 h 4128145"/>
              <a:gd name="connsiteX5" fmla="*/ 414293 w 8217466"/>
              <a:gd name="connsiteY5" fmla="*/ 1432380 h 4128145"/>
              <a:gd name="connsiteX6" fmla="*/ 674176 w 8217466"/>
              <a:gd name="connsiteY6" fmla="*/ 917700 h 4128145"/>
              <a:gd name="connsiteX7" fmla="*/ 888138 w 8217466"/>
              <a:gd name="connsiteY7" fmla="*/ 501584 h 4128145"/>
              <a:gd name="connsiteX8" fmla="*/ 1208586 w 8217466"/>
              <a:gd name="connsiteY8" fmla="*/ 1518 h 4128145"/>
              <a:gd name="connsiteX9" fmla="*/ 3133482 w 8217466"/>
              <a:gd name="connsiteY9" fmla="*/ 671503 h 4128145"/>
              <a:gd name="connsiteX10" fmla="*/ 4546662 w 8217466"/>
              <a:gd name="connsiteY10" fmla="*/ 1178795 h 4128145"/>
              <a:gd name="connsiteX11" fmla="*/ 4908094 w 8217466"/>
              <a:gd name="connsiteY11" fmla="*/ 1276092 h 4128145"/>
              <a:gd name="connsiteX12" fmla="*/ 5976700 w 8217466"/>
              <a:gd name="connsiteY12" fmla="*/ 1582134 h 4128145"/>
              <a:gd name="connsiteX13" fmla="*/ 6904651 w 8217466"/>
              <a:gd name="connsiteY13" fmla="*/ 1871859 h 4128145"/>
              <a:gd name="connsiteX14" fmla="*/ 7783897 w 8217466"/>
              <a:gd name="connsiteY14" fmla="*/ 2178148 h 4128145"/>
              <a:gd name="connsiteX15" fmla="*/ 8205317 w 8217466"/>
              <a:gd name="connsiteY15" fmla="*/ 2424639 h 4128145"/>
              <a:gd name="connsiteX16" fmla="*/ 8060938 w 8217466"/>
              <a:gd name="connsiteY16" fmla="*/ 2830322 h 4128145"/>
              <a:gd name="connsiteX17" fmla="*/ 7623198 w 8217466"/>
              <a:gd name="connsiteY17" fmla="*/ 3121536 h 4128145"/>
              <a:gd name="connsiteX18" fmla="*/ 7284221 w 8217466"/>
              <a:gd name="connsiteY18" fmla="*/ 3221587 h 4128145"/>
              <a:gd name="connsiteX19" fmla="*/ 6639328 w 8217466"/>
              <a:gd name="connsiteY19" fmla="*/ 3380115 h 4128145"/>
              <a:gd name="connsiteX20" fmla="*/ 5086312 w 8217466"/>
              <a:gd name="connsiteY20" fmla="*/ 4106834 h 4128145"/>
              <a:gd name="connsiteX21" fmla="*/ 2830235 w 8217466"/>
              <a:gd name="connsiteY21" fmla="*/ 3939524 h 4128145"/>
              <a:gd name="connsiteX0" fmla="*/ 2830235 w 8217466"/>
              <a:gd name="connsiteY0" fmla="*/ 3939524 h 4094063"/>
              <a:gd name="connsiteX1" fmla="*/ 1004565 w 8217466"/>
              <a:gd name="connsiteY1" fmla="*/ 3994072 h 4094063"/>
              <a:gd name="connsiteX2" fmla="*/ 587549 w 8217466"/>
              <a:gd name="connsiteY2" fmla="*/ 3506348 h 4094063"/>
              <a:gd name="connsiteX3" fmla="*/ 45185 w 8217466"/>
              <a:gd name="connsiteY3" fmla="*/ 2687197 h 4094063"/>
              <a:gd name="connsiteX4" fmla="*/ 72806 w 8217466"/>
              <a:gd name="connsiteY4" fmla="*/ 2059706 h 4094063"/>
              <a:gd name="connsiteX5" fmla="*/ 414293 w 8217466"/>
              <a:gd name="connsiteY5" fmla="*/ 1432380 h 4094063"/>
              <a:gd name="connsiteX6" fmla="*/ 674176 w 8217466"/>
              <a:gd name="connsiteY6" fmla="*/ 917700 h 4094063"/>
              <a:gd name="connsiteX7" fmla="*/ 888138 w 8217466"/>
              <a:gd name="connsiteY7" fmla="*/ 501584 h 4094063"/>
              <a:gd name="connsiteX8" fmla="*/ 1208586 w 8217466"/>
              <a:gd name="connsiteY8" fmla="*/ 1518 h 4094063"/>
              <a:gd name="connsiteX9" fmla="*/ 3133482 w 8217466"/>
              <a:gd name="connsiteY9" fmla="*/ 671503 h 4094063"/>
              <a:gd name="connsiteX10" fmla="*/ 4546662 w 8217466"/>
              <a:gd name="connsiteY10" fmla="*/ 1178795 h 4094063"/>
              <a:gd name="connsiteX11" fmla="*/ 4908094 w 8217466"/>
              <a:gd name="connsiteY11" fmla="*/ 1276092 h 4094063"/>
              <a:gd name="connsiteX12" fmla="*/ 5976700 w 8217466"/>
              <a:gd name="connsiteY12" fmla="*/ 1582134 h 4094063"/>
              <a:gd name="connsiteX13" fmla="*/ 6904651 w 8217466"/>
              <a:gd name="connsiteY13" fmla="*/ 1871859 h 4094063"/>
              <a:gd name="connsiteX14" fmla="*/ 7783897 w 8217466"/>
              <a:gd name="connsiteY14" fmla="*/ 2178148 h 4094063"/>
              <a:gd name="connsiteX15" fmla="*/ 8205317 w 8217466"/>
              <a:gd name="connsiteY15" fmla="*/ 2424639 h 4094063"/>
              <a:gd name="connsiteX16" fmla="*/ 8060938 w 8217466"/>
              <a:gd name="connsiteY16" fmla="*/ 2830322 h 4094063"/>
              <a:gd name="connsiteX17" fmla="*/ 7623198 w 8217466"/>
              <a:gd name="connsiteY17" fmla="*/ 3121536 h 4094063"/>
              <a:gd name="connsiteX18" fmla="*/ 7284221 w 8217466"/>
              <a:gd name="connsiteY18" fmla="*/ 3221587 h 4094063"/>
              <a:gd name="connsiteX19" fmla="*/ 6639328 w 8217466"/>
              <a:gd name="connsiteY19" fmla="*/ 3380115 h 4094063"/>
              <a:gd name="connsiteX20" fmla="*/ 5163314 w 8217466"/>
              <a:gd name="connsiteY20" fmla="*/ 4070390 h 4094063"/>
              <a:gd name="connsiteX21" fmla="*/ 2830235 w 8217466"/>
              <a:gd name="connsiteY21" fmla="*/ 3939524 h 4094063"/>
              <a:gd name="connsiteX0" fmla="*/ 2849485 w 8217466"/>
              <a:gd name="connsiteY0" fmla="*/ 4322183 h 4323203"/>
              <a:gd name="connsiteX1" fmla="*/ 1004565 w 8217466"/>
              <a:gd name="connsiteY1" fmla="*/ 3994072 h 4323203"/>
              <a:gd name="connsiteX2" fmla="*/ 587549 w 8217466"/>
              <a:gd name="connsiteY2" fmla="*/ 3506348 h 4323203"/>
              <a:gd name="connsiteX3" fmla="*/ 45185 w 8217466"/>
              <a:gd name="connsiteY3" fmla="*/ 2687197 h 4323203"/>
              <a:gd name="connsiteX4" fmla="*/ 72806 w 8217466"/>
              <a:gd name="connsiteY4" fmla="*/ 2059706 h 4323203"/>
              <a:gd name="connsiteX5" fmla="*/ 414293 w 8217466"/>
              <a:gd name="connsiteY5" fmla="*/ 1432380 h 4323203"/>
              <a:gd name="connsiteX6" fmla="*/ 674176 w 8217466"/>
              <a:gd name="connsiteY6" fmla="*/ 917700 h 4323203"/>
              <a:gd name="connsiteX7" fmla="*/ 888138 w 8217466"/>
              <a:gd name="connsiteY7" fmla="*/ 501584 h 4323203"/>
              <a:gd name="connsiteX8" fmla="*/ 1208586 w 8217466"/>
              <a:gd name="connsiteY8" fmla="*/ 1518 h 4323203"/>
              <a:gd name="connsiteX9" fmla="*/ 3133482 w 8217466"/>
              <a:gd name="connsiteY9" fmla="*/ 671503 h 4323203"/>
              <a:gd name="connsiteX10" fmla="*/ 4546662 w 8217466"/>
              <a:gd name="connsiteY10" fmla="*/ 1178795 h 4323203"/>
              <a:gd name="connsiteX11" fmla="*/ 4908094 w 8217466"/>
              <a:gd name="connsiteY11" fmla="*/ 1276092 h 4323203"/>
              <a:gd name="connsiteX12" fmla="*/ 5976700 w 8217466"/>
              <a:gd name="connsiteY12" fmla="*/ 1582134 h 4323203"/>
              <a:gd name="connsiteX13" fmla="*/ 6904651 w 8217466"/>
              <a:gd name="connsiteY13" fmla="*/ 1871859 h 4323203"/>
              <a:gd name="connsiteX14" fmla="*/ 7783897 w 8217466"/>
              <a:gd name="connsiteY14" fmla="*/ 2178148 h 4323203"/>
              <a:gd name="connsiteX15" fmla="*/ 8205317 w 8217466"/>
              <a:gd name="connsiteY15" fmla="*/ 2424639 h 4323203"/>
              <a:gd name="connsiteX16" fmla="*/ 8060938 w 8217466"/>
              <a:gd name="connsiteY16" fmla="*/ 2830322 h 4323203"/>
              <a:gd name="connsiteX17" fmla="*/ 7623198 w 8217466"/>
              <a:gd name="connsiteY17" fmla="*/ 3121536 h 4323203"/>
              <a:gd name="connsiteX18" fmla="*/ 7284221 w 8217466"/>
              <a:gd name="connsiteY18" fmla="*/ 3221587 h 4323203"/>
              <a:gd name="connsiteX19" fmla="*/ 6639328 w 8217466"/>
              <a:gd name="connsiteY19" fmla="*/ 3380115 h 4323203"/>
              <a:gd name="connsiteX20" fmla="*/ 5163314 w 8217466"/>
              <a:gd name="connsiteY20" fmla="*/ 4070390 h 4323203"/>
              <a:gd name="connsiteX21" fmla="*/ 2849485 w 8217466"/>
              <a:gd name="connsiteY21" fmla="*/ 4322183 h 4323203"/>
              <a:gd name="connsiteX0" fmla="*/ 1761830 w 8217466"/>
              <a:gd name="connsiteY0" fmla="*/ 4322184 h 4323204"/>
              <a:gd name="connsiteX1" fmla="*/ 1004565 w 8217466"/>
              <a:gd name="connsiteY1" fmla="*/ 3994072 h 4323204"/>
              <a:gd name="connsiteX2" fmla="*/ 587549 w 8217466"/>
              <a:gd name="connsiteY2" fmla="*/ 3506348 h 4323204"/>
              <a:gd name="connsiteX3" fmla="*/ 45185 w 8217466"/>
              <a:gd name="connsiteY3" fmla="*/ 2687197 h 4323204"/>
              <a:gd name="connsiteX4" fmla="*/ 72806 w 8217466"/>
              <a:gd name="connsiteY4" fmla="*/ 2059706 h 4323204"/>
              <a:gd name="connsiteX5" fmla="*/ 414293 w 8217466"/>
              <a:gd name="connsiteY5" fmla="*/ 1432380 h 4323204"/>
              <a:gd name="connsiteX6" fmla="*/ 674176 w 8217466"/>
              <a:gd name="connsiteY6" fmla="*/ 917700 h 4323204"/>
              <a:gd name="connsiteX7" fmla="*/ 888138 w 8217466"/>
              <a:gd name="connsiteY7" fmla="*/ 501584 h 4323204"/>
              <a:gd name="connsiteX8" fmla="*/ 1208586 w 8217466"/>
              <a:gd name="connsiteY8" fmla="*/ 1518 h 4323204"/>
              <a:gd name="connsiteX9" fmla="*/ 3133482 w 8217466"/>
              <a:gd name="connsiteY9" fmla="*/ 671503 h 4323204"/>
              <a:gd name="connsiteX10" fmla="*/ 4546662 w 8217466"/>
              <a:gd name="connsiteY10" fmla="*/ 1178795 h 4323204"/>
              <a:gd name="connsiteX11" fmla="*/ 4908094 w 8217466"/>
              <a:gd name="connsiteY11" fmla="*/ 1276092 h 4323204"/>
              <a:gd name="connsiteX12" fmla="*/ 5976700 w 8217466"/>
              <a:gd name="connsiteY12" fmla="*/ 1582134 h 4323204"/>
              <a:gd name="connsiteX13" fmla="*/ 6904651 w 8217466"/>
              <a:gd name="connsiteY13" fmla="*/ 1871859 h 4323204"/>
              <a:gd name="connsiteX14" fmla="*/ 7783897 w 8217466"/>
              <a:gd name="connsiteY14" fmla="*/ 2178148 h 4323204"/>
              <a:gd name="connsiteX15" fmla="*/ 8205317 w 8217466"/>
              <a:gd name="connsiteY15" fmla="*/ 2424639 h 4323204"/>
              <a:gd name="connsiteX16" fmla="*/ 8060938 w 8217466"/>
              <a:gd name="connsiteY16" fmla="*/ 2830322 h 4323204"/>
              <a:gd name="connsiteX17" fmla="*/ 7623198 w 8217466"/>
              <a:gd name="connsiteY17" fmla="*/ 3121536 h 4323204"/>
              <a:gd name="connsiteX18" fmla="*/ 7284221 w 8217466"/>
              <a:gd name="connsiteY18" fmla="*/ 3221587 h 4323204"/>
              <a:gd name="connsiteX19" fmla="*/ 6639328 w 8217466"/>
              <a:gd name="connsiteY19" fmla="*/ 3380115 h 4323204"/>
              <a:gd name="connsiteX20" fmla="*/ 5163314 w 8217466"/>
              <a:gd name="connsiteY20" fmla="*/ 4070390 h 4323204"/>
              <a:gd name="connsiteX21" fmla="*/ 1761830 w 8217466"/>
              <a:gd name="connsiteY21" fmla="*/ 4322184 h 4323204"/>
              <a:gd name="connsiteX0" fmla="*/ 1761830 w 8217466"/>
              <a:gd name="connsiteY0" fmla="*/ 4322184 h 4322804"/>
              <a:gd name="connsiteX1" fmla="*/ 1014191 w 8217466"/>
              <a:gd name="connsiteY1" fmla="*/ 4012294 h 4322804"/>
              <a:gd name="connsiteX2" fmla="*/ 587549 w 8217466"/>
              <a:gd name="connsiteY2" fmla="*/ 3506348 h 4322804"/>
              <a:gd name="connsiteX3" fmla="*/ 45185 w 8217466"/>
              <a:gd name="connsiteY3" fmla="*/ 2687197 h 4322804"/>
              <a:gd name="connsiteX4" fmla="*/ 72806 w 8217466"/>
              <a:gd name="connsiteY4" fmla="*/ 2059706 h 4322804"/>
              <a:gd name="connsiteX5" fmla="*/ 414293 w 8217466"/>
              <a:gd name="connsiteY5" fmla="*/ 1432380 h 4322804"/>
              <a:gd name="connsiteX6" fmla="*/ 674176 w 8217466"/>
              <a:gd name="connsiteY6" fmla="*/ 917700 h 4322804"/>
              <a:gd name="connsiteX7" fmla="*/ 888138 w 8217466"/>
              <a:gd name="connsiteY7" fmla="*/ 501584 h 4322804"/>
              <a:gd name="connsiteX8" fmla="*/ 1208586 w 8217466"/>
              <a:gd name="connsiteY8" fmla="*/ 1518 h 4322804"/>
              <a:gd name="connsiteX9" fmla="*/ 3133482 w 8217466"/>
              <a:gd name="connsiteY9" fmla="*/ 671503 h 4322804"/>
              <a:gd name="connsiteX10" fmla="*/ 4546662 w 8217466"/>
              <a:gd name="connsiteY10" fmla="*/ 1178795 h 4322804"/>
              <a:gd name="connsiteX11" fmla="*/ 4908094 w 8217466"/>
              <a:gd name="connsiteY11" fmla="*/ 1276092 h 4322804"/>
              <a:gd name="connsiteX12" fmla="*/ 5976700 w 8217466"/>
              <a:gd name="connsiteY12" fmla="*/ 1582134 h 4322804"/>
              <a:gd name="connsiteX13" fmla="*/ 6904651 w 8217466"/>
              <a:gd name="connsiteY13" fmla="*/ 1871859 h 4322804"/>
              <a:gd name="connsiteX14" fmla="*/ 7783897 w 8217466"/>
              <a:gd name="connsiteY14" fmla="*/ 2178148 h 4322804"/>
              <a:gd name="connsiteX15" fmla="*/ 8205317 w 8217466"/>
              <a:gd name="connsiteY15" fmla="*/ 2424639 h 4322804"/>
              <a:gd name="connsiteX16" fmla="*/ 8060938 w 8217466"/>
              <a:gd name="connsiteY16" fmla="*/ 2830322 h 4322804"/>
              <a:gd name="connsiteX17" fmla="*/ 7623198 w 8217466"/>
              <a:gd name="connsiteY17" fmla="*/ 3121536 h 4322804"/>
              <a:gd name="connsiteX18" fmla="*/ 7284221 w 8217466"/>
              <a:gd name="connsiteY18" fmla="*/ 3221587 h 4322804"/>
              <a:gd name="connsiteX19" fmla="*/ 6639328 w 8217466"/>
              <a:gd name="connsiteY19" fmla="*/ 3380115 h 4322804"/>
              <a:gd name="connsiteX20" fmla="*/ 5163314 w 8217466"/>
              <a:gd name="connsiteY20" fmla="*/ 4070390 h 4322804"/>
              <a:gd name="connsiteX21" fmla="*/ 1761830 w 8217466"/>
              <a:gd name="connsiteY21" fmla="*/ 4322184 h 4322804"/>
              <a:gd name="connsiteX0" fmla="*/ 1761830 w 8217466"/>
              <a:gd name="connsiteY0" fmla="*/ 4322184 h 4323075"/>
              <a:gd name="connsiteX1" fmla="*/ 1206696 w 8217466"/>
              <a:gd name="connsiteY1" fmla="*/ 4148961 h 4323075"/>
              <a:gd name="connsiteX2" fmla="*/ 1014191 w 8217466"/>
              <a:gd name="connsiteY2" fmla="*/ 4012294 h 4323075"/>
              <a:gd name="connsiteX3" fmla="*/ 587549 w 8217466"/>
              <a:gd name="connsiteY3" fmla="*/ 3506348 h 4323075"/>
              <a:gd name="connsiteX4" fmla="*/ 45185 w 8217466"/>
              <a:gd name="connsiteY4" fmla="*/ 2687197 h 4323075"/>
              <a:gd name="connsiteX5" fmla="*/ 72806 w 8217466"/>
              <a:gd name="connsiteY5" fmla="*/ 2059706 h 4323075"/>
              <a:gd name="connsiteX6" fmla="*/ 414293 w 8217466"/>
              <a:gd name="connsiteY6" fmla="*/ 1432380 h 4323075"/>
              <a:gd name="connsiteX7" fmla="*/ 674176 w 8217466"/>
              <a:gd name="connsiteY7" fmla="*/ 917700 h 4323075"/>
              <a:gd name="connsiteX8" fmla="*/ 888138 w 8217466"/>
              <a:gd name="connsiteY8" fmla="*/ 501584 h 4323075"/>
              <a:gd name="connsiteX9" fmla="*/ 1208586 w 8217466"/>
              <a:gd name="connsiteY9" fmla="*/ 1518 h 4323075"/>
              <a:gd name="connsiteX10" fmla="*/ 3133482 w 8217466"/>
              <a:gd name="connsiteY10" fmla="*/ 671503 h 4323075"/>
              <a:gd name="connsiteX11" fmla="*/ 4546662 w 8217466"/>
              <a:gd name="connsiteY11" fmla="*/ 1178795 h 4323075"/>
              <a:gd name="connsiteX12" fmla="*/ 4908094 w 8217466"/>
              <a:gd name="connsiteY12" fmla="*/ 1276092 h 4323075"/>
              <a:gd name="connsiteX13" fmla="*/ 5976700 w 8217466"/>
              <a:gd name="connsiteY13" fmla="*/ 1582134 h 4323075"/>
              <a:gd name="connsiteX14" fmla="*/ 6904651 w 8217466"/>
              <a:gd name="connsiteY14" fmla="*/ 1871859 h 4323075"/>
              <a:gd name="connsiteX15" fmla="*/ 7783897 w 8217466"/>
              <a:gd name="connsiteY15" fmla="*/ 2178148 h 4323075"/>
              <a:gd name="connsiteX16" fmla="*/ 8205317 w 8217466"/>
              <a:gd name="connsiteY16" fmla="*/ 2424639 h 4323075"/>
              <a:gd name="connsiteX17" fmla="*/ 8060938 w 8217466"/>
              <a:gd name="connsiteY17" fmla="*/ 2830322 h 4323075"/>
              <a:gd name="connsiteX18" fmla="*/ 7623198 w 8217466"/>
              <a:gd name="connsiteY18" fmla="*/ 3121536 h 4323075"/>
              <a:gd name="connsiteX19" fmla="*/ 7284221 w 8217466"/>
              <a:gd name="connsiteY19" fmla="*/ 3221587 h 4323075"/>
              <a:gd name="connsiteX20" fmla="*/ 6639328 w 8217466"/>
              <a:gd name="connsiteY20" fmla="*/ 3380115 h 4323075"/>
              <a:gd name="connsiteX21" fmla="*/ 5163314 w 8217466"/>
              <a:gd name="connsiteY21" fmla="*/ 4070390 h 4323075"/>
              <a:gd name="connsiteX22" fmla="*/ 1761830 w 8217466"/>
              <a:gd name="connsiteY22" fmla="*/ 4322184 h 4323075"/>
              <a:gd name="connsiteX0" fmla="*/ 1761830 w 8217466"/>
              <a:gd name="connsiteY0" fmla="*/ 4322184 h 4325041"/>
              <a:gd name="connsiteX1" fmla="*/ 1177821 w 8217466"/>
              <a:gd name="connsiteY1" fmla="*/ 4194516 h 4325041"/>
              <a:gd name="connsiteX2" fmla="*/ 1014191 w 8217466"/>
              <a:gd name="connsiteY2" fmla="*/ 4012294 h 4325041"/>
              <a:gd name="connsiteX3" fmla="*/ 587549 w 8217466"/>
              <a:gd name="connsiteY3" fmla="*/ 3506348 h 4325041"/>
              <a:gd name="connsiteX4" fmla="*/ 45185 w 8217466"/>
              <a:gd name="connsiteY4" fmla="*/ 2687197 h 4325041"/>
              <a:gd name="connsiteX5" fmla="*/ 72806 w 8217466"/>
              <a:gd name="connsiteY5" fmla="*/ 2059706 h 4325041"/>
              <a:gd name="connsiteX6" fmla="*/ 414293 w 8217466"/>
              <a:gd name="connsiteY6" fmla="*/ 1432380 h 4325041"/>
              <a:gd name="connsiteX7" fmla="*/ 674176 w 8217466"/>
              <a:gd name="connsiteY7" fmla="*/ 917700 h 4325041"/>
              <a:gd name="connsiteX8" fmla="*/ 888138 w 8217466"/>
              <a:gd name="connsiteY8" fmla="*/ 501584 h 4325041"/>
              <a:gd name="connsiteX9" fmla="*/ 1208586 w 8217466"/>
              <a:gd name="connsiteY9" fmla="*/ 1518 h 4325041"/>
              <a:gd name="connsiteX10" fmla="*/ 3133482 w 8217466"/>
              <a:gd name="connsiteY10" fmla="*/ 671503 h 4325041"/>
              <a:gd name="connsiteX11" fmla="*/ 4546662 w 8217466"/>
              <a:gd name="connsiteY11" fmla="*/ 1178795 h 4325041"/>
              <a:gd name="connsiteX12" fmla="*/ 4908094 w 8217466"/>
              <a:gd name="connsiteY12" fmla="*/ 1276092 h 4325041"/>
              <a:gd name="connsiteX13" fmla="*/ 5976700 w 8217466"/>
              <a:gd name="connsiteY13" fmla="*/ 1582134 h 4325041"/>
              <a:gd name="connsiteX14" fmla="*/ 6904651 w 8217466"/>
              <a:gd name="connsiteY14" fmla="*/ 1871859 h 4325041"/>
              <a:gd name="connsiteX15" fmla="*/ 7783897 w 8217466"/>
              <a:gd name="connsiteY15" fmla="*/ 2178148 h 4325041"/>
              <a:gd name="connsiteX16" fmla="*/ 8205317 w 8217466"/>
              <a:gd name="connsiteY16" fmla="*/ 2424639 h 4325041"/>
              <a:gd name="connsiteX17" fmla="*/ 8060938 w 8217466"/>
              <a:gd name="connsiteY17" fmla="*/ 2830322 h 4325041"/>
              <a:gd name="connsiteX18" fmla="*/ 7623198 w 8217466"/>
              <a:gd name="connsiteY18" fmla="*/ 3121536 h 4325041"/>
              <a:gd name="connsiteX19" fmla="*/ 7284221 w 8217466"/>
              <a:gd name="connsiteY19" fmla="*/ 3221587 h 4325041"/>
              <a:gd name="connsiteX20" fmla="*/ 6639328 w 8217466"/>
              <a:gd name="connsiteY20" fmla="*/ 3380115 h 4325041"/>
              <a:gd name="connsiteX21" fmla="*/ 5163314 w 8217466"/>
              <a:gd name="connsiteY21" fmla="*/ 4070390 h 4325041"/>
              <a:gd name="connsiteX22" fmla="*/ 1761830 w 8217466"/>
              <a:gd name="connsiteY22" fmla="*/ 4322184 h 4325041"/>
              <a:gd name="connsiteX0" fmla="*/ 1761830 w 8217466"/>
              <a:gd name="connsiteY0" fmla="*/ 4322184 h 4325041"/>
              <a:gd name="connsiteX1" fmla="*/ 1177821 w 8217466"/>
              <a:gd name="connsiteY1" fmla="*/ 4194516 h 4325041"/>
              <a:gd name="connsiteX2" fmla="*/ 908313 w 8217466"/>
              <a:gd name="connsiteY2" fmla="*/ 3921184 h 4325041"/>
              <a:gd name="connsiteX3" fmla="*/ 587549 w 8217466"/>
              <a:gd name="connsiteY3" fmla="*/ 3506348 h 4325041"/>
              <a:gd name="connsiteX4" fmla="*/ 45185 w 8217466"/>
              <a:gd name="connsiteY4" fmla="*/ 2687197 h 4325041"/>
              <a:gd name="connsiteX5" fmla="*/ 72806 w 8217466"/>
              <a:gd name="connsiteY5" fmla="*/ 2059706 h 4325041"/>
              <a:gd name="connsiteX6" fmla="*/ 414293 w 8217466"/>
              <a:gd name="connsiteY6" fmla="*/ 1432380 h 4325041"/>
              <a:gd name="connsiteX7" fmla="*/ 674176 w 8217466"/>
              <a:gd name="connsiteY7" fmla="*/ 917700 h 4325041"/>
              <a:gd name="connsiteX8" fmla="*/ 888138 w 8217466"/>
              <a:gd name="connsiteY8" fmla="*/ 501584 h 4325041"/>
              <a:gd name="connsiteX9" fmla="*/ 1208586 w 8217466"/>
              <a:gd name="connsiteY9" fmla="*/ 1518 h 4325041"/>
              <a:gd name="connsiteX10" fmla="*/ 3133482 w 8217466"/>
              <a:gd name="connsiteY10" fmla="*/ 671503 h 4325041"/>
              <a:gd name="connsiteX11" fmla="*/ 4546662 w 8217466"/>
              <a:gd name="connsiteY11" fmla="*/ 1178795 h 4325041"/>
              <a:gd name="connsiteX12" fmla="*/ 4908094 w 8217466"/>
              <a:gd name="connsiteY12" fmla="*/ 1276092 h 4325041"/>
              <a:gd name="connsiteX13" fmla="*/ 5976700 w 8217466"/>
              <a:gd name="connsiteY13" fmla="*/ 1582134 h 4325041"/>
              <a:gd name="connsiteX14" fmla="*/ 6904651 w 8217466"/>
              <a:gd name="connsiteY14" fmla="*/ 1871859 h 4325041"/>
              <a:gd name="connsiteX15" fmla="*/ 7783897 w 8217466"/>
              <a:gd name="connsiteY15" fmla="*/ 2178148 h 4325041"/>
              <a:gd name="connsiteX16" fmla="*/ 8205317 w 8217466"/>
              <a:gd name="connsiteY16" fmla="*/ 2424639 h 4325041"/>
              <a:gd name="connsiteX17" fmla="*/ 8060938 w 8217466"/>
              <a:gd name="connsiteY17" fmla="*/ 2830322 h 4325041"/>
              <a:gd name="connsiteX18" fmla="*/ 7623198 w 8217466"/>
              <a:gd name="connsiteY18" fmla="*/ 3121536 h 4325041"/>
              <a:gd name="connsiteX19" fmla="*/ 7284221 w 8217466"/>
              <a:gd name="connsiteY19" fmla="*/ 3221587 h 4325041"/>
              <a:gd name="connsiteX20" fmla="*/ 6639328 w 8217466"/>
              <a:gd name="connsiteY20" fmla="*/ 3380115 h 4325041"/>
              <a:gd name="connsiteX21" fmla="*/ 5163314 w 8217466"/>
              <a:gd name="connsiteY21" fmla="*/ 4070390 h 4325041"/>
              <a:gd name="connsiteX22" fmla="*/ 1761830 w 8217466"/>
              <a:gd name="connsiteY22" fmla="*/ 4322184 h 4325041"/>
              <a:gd name="connsiteX0" fmla="*/ 1761830 w 8217466"/>
              <a:gd name="connsiteY0" fmla="*/ 4322184 h 4325041"/>
              <a:gd name="connsiteX1" fmla="*/ 1158570 w 8217466"/>
              <a:gd name="connsiteY1" fmla="*/ 4194516 h 4325041"/>
              <a:gd name="connsiteX2" fmla="*/ 908313 w 8217466"/>
              <a:gd name="connsiteY2" fmla="*/ 3921184 h 4325041"/>
              <a:gd name="connsiteX3" fmla="*/ 587549 w 8217466"/>
              <a:gd name="connsiteY3" fmla="*/ 3506348 h 4325041"/>
              <a:gd name="connsiteX4" fmla="*/ 45185 w 8217466"/>
              <a:gd name="connsiteY4" fmla="*/ 2687197 h 4325041"/>
              <a:gd name="connsiteX5" fmla="*/ 72806 w 8217466"/>
              <a:gd name="connsiteY5" fmla="*/ 2059706 h 4325041"/>
              <a:gd name="connsiteX6" fmla="*/ 414293 w 8217466"/>
              <a:gd name="connsiteY6" fmla="*/ 1432380 h 4325041"/>
              <a:gd name="connsiteX7" fmla="*/ 674176 w 8217466"/>
              <a:gd name="connsiteY7" fmla="*/ 917700 h 4325041"/>
              <a:gd name="connsiteX8" fmla="*/ 888138 w 8217466"/>
              <a:gd name="connsiteY8" fmla="*/ 501584 h 4325041"/>
              <a:gd name="connsiteX9" fmla="*/ 1208586 w 8217466"/>
              <a:gd name="connsiteY9" fmla="*/ 1518 h 4325041"/>
              <a:gd name="connsiteX10" fmla="*/ 3133482 w 8217466"/>
              <a:gd name="connsiteY10" fmla="*/ 671503 h 4325041"/>
              <a:gd name="connsiteX11" fmla="*/ 4546662 w 8217466"/>
              <a:gd name="connsiteY11" fmla="*/ 1178795 h 4325041"/>
              <a:gd name="connsiteX12" fmla="*/ 4908094 w 8217466"/>
              <a:gd name="connsiteY12" fmla="*/ 1276092 h 4325041"/>
              <a:gd name="connsiteX13" fmla="*/ 5976700 w 8217466"/>
              <a:gd name="connsiteY13" fmla="*/ 1582134 h 4325041"/>
              <a:gd name="connsiteX14" fmla="*/ 6904651 w 8217466"/>
              <a:gd name="connsiteY14" fmla="*/ 1871859 h 4325041"/>
              <a:gd name="connsiteX15" fmla="*/ 7783897 w 8217466"/>
              <a:gd name="connsiteY15" fmla="*/ 2178148 h 4325041"/>
              <a:gd name="connsiteX16" fmla="*/ 8205317 w 8217466"/>
              <a:gd name="connsiteY16" fmla="*/ 2424639 h 4325041"/>
              <a:gd name="connsiteX17" fmla="*/ 8060938 w 8217466"/>
              <a:gd name="connsiteY17" fmla="*/ 2830322 h 4325041"/>
              <a:gd name="connsiteX18" fmla="*/ 7623198 w 8217466"/>
              <a:gd name="connsiteY18" fmla="*/ 3121536 h 4325041"/>
              <a:gd name="connsiteX19" fmla="*/ 7284221 w 8217466"/>
              <a:gd name="connsiteY19" fmla="*/ 3221587 h 4325041"/>
              <a:gd name="connsiteX20" fmla="*/ 6639328 w 8217466"/>
              <a:gd name="connsiteY20" fmla="*/ 3380115 h 4325041"/>
              <a:gd name="connsiteX21" fmla="*/ 5163314 w 8217466"/>
              <a:gd name="connsiteY21" fmla="*/ 4070390 h 4325041"/>
              <a:gd name="connsiteX22" fmla="*/ 1761830 w 8217466"/>
              <a:gd name="connsiteY22" fmla="*/ 4322184 h 4325041"/>
              <a:gd name="connsiteX0" fmla="*/ 1761830 w 8217466"/>
              <a:gd name="connsiteY0" fmla="*/ 4322184 h 4331523"/>
              <a:gd name="connsiteX1" fmla="*/ 1158570 w 8217466"/>
              <a:gd name="connsiteY1" fmla="*/ 4194516 h 4331523"/>
              <a:gd name="connsiteX2" fmla="*/ 908313 w 8217466"/>
              <a:gd name="connsiteY2" fmla="*/ 3921184 h 4331523"/>
              <a:gd name="connsiteX3" fmla="*/ 587549 w 8217466"/>
              <a:gd name="connsiteY3" fmla="*/ 3506348 h 4331523"/>
              <a:gd name="connsiteX4" fmla="*/ 45185 w 8217466"/>
              <a:gd name="connsiteY4" fmla="*/ 2687197 h 4331523"/>
              <a:gd name="connsiteX5" fmla="*/ 72806 w 8217466"/>
              <a:gd name="connsiteY5" fmla="*/ 2059706 h 4331523"/>
              <a:gd name="connsiteX6" fmla="*/ 414293 w 8217466"/>
              <a:gd name="connsiteY6" fmla="*/ 1432380 h 4331523"/>
              <a:gd name="connsiteX7" fmla="*/ 674176 w 8217466"/>
              <a:gd name="connsiteY7" fmla="*/ 917700 h 4331523"/>
              <a:gd name="connsiteX8" fmla="*/ 888138 w 8217466"/>
              <a:gd name="connsiteY8" fmla="*/ 501584 h 4331523"/>
              <a:gd name="connsiteX9" fmla="*/ 1208586 w 8217466"/>
              <a:gd name="connsiteY9" fmla="*/ 1518 h 4331523"/>
              <a:gd name="connsiteX10" fmla="*/ 3133482 w 8217466"/>
              <a:gd name="connsiteY10" fmla="*/ 671503 h 4331523"/>
              <a:gd name="connsiteX11" fmla="*/ 4546662 w 8217466"/>
              <a:gd name="connsiteY11" fmla="*/ 1178795 h 4331523"/>
              <a:gd name="connsiteX12" fmla="*/ 4908094 w 8217466"/>
              <a:gd name="connsiteY12" fmla="*/ 1276092 h 4331523"/>
              <a:gd name="connsiteX13" fmla="*/ 5976700 w 8217466"/>
              <a:gd name="connsiteY13" fmla="*/ 1582134 h 4331523"/>
              <a:gd name="connsiteX14" fmla="*/ 6904651 w 8217466"/>
              <a:gd name="connsiteY14" fmla="*/ 1871859 h 4331523"/>
              <a:gd name="connsiteX15" fmla="*/ 7783897 w 8217466"/>
              <a:gd name="connsiteY15" fmla="*/ 2178148 h 4331523"/>
              <a:gd name="connsiteX16" fmla="*/ 8205317 w 8217466"/>
              <a:gd name="connsiteY16" fmla="*/ 2424639 h 4331523"/>
              <a:gd name="connsiteX17" fmla="*/ 8060938 w 8217466"/>
              <a:gd name="connsiteY17" fmla="*/ 2830322 h 4331523"/>
              <a:gd name="connsiteX18" fmla="*/ 7623198 w 8217466"/>
              <a:gd name="connsiteY18" fmla="*/ 3121536 h 4331523"/>
              <a:gd name="connsiteX19" fmla="*/ 7284221 w 8217466"/>
              <a:gd name="connsiteY19" fmla="*/ 3221587 h 4331523"/>
              <a:gd name="connsiteX20" fmla="*/ 6639328 w 8217466"/>
              <a:gd name="connsiteY20" fmla="*/ 3380115 h 4331523"/>
              <a:gd name="connsiteX21" fmla="*/ 5153689 w 8217466"/>
              <a:gd name="connsiteY21" fmla="*/ 3933726 h 4331523"/>
              <a:gd name="connsiteX22" fmla="*/ 1761830 w 8217466"/>
              <a:gd name="connsiteY22" fmla="*/ 4322184 h 4331523"/>
              <a:gd name="connsiteX0" fmla="*/ 1761830 w 8217466"/>
              <a:gd name="connsiteY0" fmla="*/ 4322184 h 4331523"/>
              <a:gd name="connsiteX1" fmla="*/ 1158570 w 8217466"/>
              <a:gd name="connsiteY1" fmla="*/ 4194516 h 4331523"/>
              <a:gd name="connsiteX2" fmla="*/ 908313 w 8217466"/>
              <a:gd name="connsiteY2" fmla="*/ 3921184 h 4331523"/>
              <a:gd name="connsiteX3" fmla="*/ 587549 w 8217466"/>
              <a:gd name="connsiteY3" fmla="*/ 3506348 h 4331523"/>
              <a:gd name="connsiteX4" fmla="*/ 45185 w 8217466"/>
              <a:gd name="connsiteY4" fmla="*/ 2687197 h 4331523"/>
              <a:gd name="connsiteX5" fmla="*/ 72806 w 8217466"/>
              <a:gd name="connsiteY5" fmla="*/ 2059706 h 4331523"/>
              <a:gd name="connsiteX6" fmla="*/ 414293 w 8217466"/>
              <a:gd name="connsiteY6" fmla="*/ 1432380 h 4331523"/>
              <a:gd name="connsiteX7" fmla="*/ 674176 w 8217466"/>
              <a:gd name="connsiteY7" fmla="*/ 917700 h 4331523"/>
              <a:gd name="connsiteX8" fmla="*/ 888138 w 8217466"/>
              <a:gd name="connsiteY8" fmla="*/ 501584 h 4331523"/>
              <a:gd name="connsiteX9" fmla="*/ 1208586 w 8217466"/>
              <a:gd name="connsiteY9" fmla="*/ 1518 h 4331523"/>
              <a:gd name="connsiteX10" fmla="*/ 3133482 w 8217466"/>
              <a:gd name="connsiteY10" fmla="*/ 671503 h 4331523"/>
              <a:gd name="connsiteX11" fmla="*/ 4546662 w 8217466"/>
              <a:gd name="connsiteY11" fmla="*/ 1178795 h 4331523"/>
              <a:gd name="connsiteX12" fmla="*/ 4908094 w 8217466"/>
              <a:gd name="connsiteY12" fmla="*/ 1276092 h 4331523"/>
              <a:gd name="connsiteX13" fmla="*/ 5976700 w 8217466"/>
              <a:gd name="connsiteY13" fmla="*/ 1582134 h 4331523"/>
              <a:gd name="connsiteX14" fmla="*/ 6904651 w 8217466"/>
              <a:gd name="connsiteY14" fmla="*/ 1871859 h 4331523"/>
              <a:gd name="connsiteX15" fmla="*/ 7783897 w 8217466"/>
              <a:gd name="connsiteY15" fmla="*/ 2178148 h 4331523"/>
              <a:gd name="connsiteX16" fmla="*/ 8205317 w 8217466"/>
              <a:gd name="connsiteY16" fmla="*/ 2424639 h 4331523"/>
              <a:gd name="connsiteX17" fmla="*/ 8060938 w 8217466"/>
              <a:gd name="connsiteY17" fmla="*/ 2830322 h 4331523"/>
              <a:gd name="connsiteX18" fmla="*/ 7623198 w 8217466"/>
              <a:gd name="connsiteY18" fmla="*/ 3121536 h 4331523"/>
              <a:gd name="connsiteX19" fmla="*/ 7284221 w 8217466"/>
              <a:gd name="connsiteY19" fmla="*/ 3221587 h 4331523"/>
              <a:gd name="connsiteX20" fmla="*/ 6581576 w 8217466"/>
              <a:gd name="connsiteY20" fmla="*/ 3580556 h 4331523"/>
              <a:gd name="connsiteX21" fmla="*/ 5153689 w 8217466"/>
              <a:gd name="connsiteY21" fmla="*/ 3933726 h 4331523"/>
              <a:gd name="connsiteX22" fmla="*/ 1761830 w 8217466"/>
              <a:gd name="connsiteY22" fmla="*/ 4322184 h 4331523"/>
              <a:gd name="connsiteX0" fmla="*/ 1761830 w 8217466"/>
              <a:gd name="connsiteY0" fmla="*/ 4322184 h 4331523"/>
              <a:gd name="connsiteX1" fmla="*/ 1158570 w 8217466"/>
              <a:gd name="connsiteY1" fmla="*/ 4194516 h 4331523"/>
              <a:gd name="connsiteX2" fmla="*/ 908313 w 8217466"/>
              <a:gd name="connsiteY2" fmla="*/ 3921184 h 4331523"/>
              <a:gd name="connsiteX3" fmla="*/ 587549 w 8217466"/>
              <a:gd name="connsiteY3" fmla="*/ 3506348 h 4331523"/>
              <a:gd name="connsiteX4" fmla="*/ 45185 w 8217466"/>
              <a:gd name="connsiteY4" fmla="*/ 2687197 h 4331523"/>
              <a:gd name="connsiteX5" fmla="*/ 72806 w 8217466"/>
              <a:gd name="connsiteY5" fmla="*/ 2059706 h 4331523"/>
              <a:gd name="connsiteX6" fmla="*/ 414293 w 8217466"/>
              <a:gd name="connsiteY6" fmla="*/ 1432380 h 4331523"/>
              <a:gd name="connsiteX7" fmla="*/ 674176 w 8217466"/>
              <a:gd name="connsiteY7" fmla="*/ 917700 h 4331523"/>
              <a:gd name="connsiteX8" fmla="*/ 888138 w 8217466"/>
              <a:gd name="connsiteY8" fmla="*/ 501584 h 4331523"/>
              <a:gd name="connsiteX9" fmla="*/ 1208586 w 8217466"/>
              <a:gd name="connsiteY9" fmla="*/ 1518 h 4331523"/>
              <a:gd name="connsiteX10" fmla="*/ 3133482 w 8217466"/>
              <a:gd name="connsiteY10" fmla="*/ 671503 h 4331523"/>
              <a:gd name="connsiteX11" fmla="*/ 4546662 w 8217466"/>
              <a:gd name="connsiteY11" fmla="*/ 1178795 h 4331523"/>
              <a:gd name="connsiteX12" fmla="*/ 4908094 w 8217466"/>
              <a:gd name="connsiteY12" fmla="*/ 1276092 h 4331523"/>
              <a:gd name="connsiteX13" fmla="*/ 5976700 w 8217466"/>
              <a:gd name="connsiteY13" fmla="*/ 1582134 h 4331523"/>
              <a:gd name="connsiteX14" fmla="*/ 6904651 w 8217466"/>
              <a:gd name="connsiteY14" fmla="*/ 1871859 h 4331523"/>
              <a:gd name="connsiteX15" fmla="*/ 7783897 w 8217466"/>
              <a:gd name="connsiteY15" fmla="*/ 2178148 h 4331523"/>
              <a:gd name="connsiteX16" fmla="*/ 8205317 w 8217466"/>
              <a:gd name="connsiteY16" fmla="*/ 2424639 h 4331523"/>
              <a:gd name="connsiteX17" fmla="*/ 8060938 w 8217466"/>
              <a:gd name="connsiteY17" fmla="*/ 2830322 h 4331523"/>
              <a:gd name="connsiteX18" fmla="*/ 7623198 w 8217466"/>
              <a:gd name="connsiteY18" fmla="*/ 3121536 h 4331523"/>
              <a:gd name="connsiteX19" fmla="*/ 7361223 w 8217466"/>
              <a:gd name="connsiteY19" fmla="*/ 3321807 h 4331523"/>
              <a:gd name="connsiteX20" fmla="*/ 6581576 w 8217466"/>
              <a:gd name="connsiteY20" fmla="*/ 3580556 h 4331523"/>
              <a:gd name="connsiteX21" fmla="*/ 5153689 w 8217466"/>
              <a:gd name="connsiteY21" fmla="*/ 3933726 h 4331523"/>
              <a:gd name="connsiteX22" fmla="*/ 1761830 w 8217466"/>
              <a:gd name="connsiteY22" fmla="*/ 4322184 h 4331523"/>
              <a:gd name="connsiteX0" fmla="*/ 1761830 w 8215283"/>
              <a:gd name="connsiteY0" fmla="*/ 4322184 h 4331523"/>
              <a:gd name="connsiteX1" fmla="*/ 1158570 w 8215283"/>
              <a:gd name="connsiteY1" fmla="*/ 4194516 h 4331523"/>
              <a:gd name="connsiteX2" fmla="*/ 908313 w 8215283"/>
              <a:gd name="connsiteY2" fmla="*/ 3921184 h 4331523"/>
              <a:gd name="connsiteX3" fmla="*/ 587549 w 8215283"/>
              <a:gd name="connsiteY3" fmla="*/ 3506348 h 4331523"/>
              <a:gd name="connsiteX4" fmla="*/ 45185 w 8215283"/>
              <a:gd name="connsiteY4" fmla="*/ 2687197 h 4331523"/>
              <a:gd name="connsiteX5" fmla="*/ 72806 w 8215283"/>
              <a:gd name="connsiteY5" fmla="*/ 2059706 h 4331523"/>
              <a:gd name="connsiteX6" fmla="*/ 414293 w 8215283"/>
              <a:gd name="connsiteY6" fmla="*/ 1432380 h 4331523"/>
              <a:gd name="connsiteX7" fmla="*/ 674176 w 8215283"/>
              <a:gd name="connsiteY7" fmla="*/ 917700 h 4331523"/>
              <a:gd name="connsiteX8" fmla="*/ 888138 w 8215283"/>
              <a:gd name="connsiteY8" fmla="*/ 501584 h 4331523"/>
              <a:gd name="connsiteX9" fmla="*/ 1208586 w 8215283"/>
              <a:gd name="connsiteY9" fmla="*/ 1518 h 4331523"/>
              <a:gd name="connsiteX10" fmla="*/ 3133482 w 8215283"/>
              <a:gd name="connsiteY10" fmla="*/ 671503 h 4331523"/>
              <a:gd name="connsiteX11" fmla="*/ 4546662 w 8215283"/>
              <a:gd name="connsiteY11" fmla="*/ 1178795 h 4331523"/>
              <a:gd name="connsiteX12" fmla="*/ 4908094 w 8215283"/>
              <a:gd name="connsiteY12" fmla="*/ 1276092 h 4331523"/>
              <a:gd name="connsiteX13" fmla="*/ 5976700 w 8215283"/>
              <a:gd name="connsiteY13" fmla="*/ 1582134 h 4331523"/>
              <a:gd name="connsiteX14" fmla="*/ 6904651 w 8215283"/>
              <a:gd name="connsiteY14" fmla="*/ 1871859 h 4331523"/>
              <a:gd name="connsiteX15" fmla="*/ 7783897 w 8215283"/>
              <a:gd name="connsiteY15" fmla="*/ 2178148 h 4331523"/>
              <a:gd name="connsiteX16" fmla="*/ 8205317 w 8215283"/>
              <a:gd name="connsiteY16" fmla="*/ 2424639 h 4331523"/>
              <a:gd name="connsiteX17" fmla="*/ 8060938 w 8215283"/>
              <a:gd name="connsiteY17" fmla="*/ 2830322 h 4331523"/>
              <a:gd name="connsiteX18" fmla="*/ 7815704 w 8215283"/>
              <a:gd name="connsiteY18" fmla="*/ 3066871 h 4331523"/>
              <a:gd name="connsiteX19" fmla="*/ 7361223 w 8215283"/>
              <a:gd name="connsiteY19" fmla="*/ 3321807 h 4331523"/>
              <a:gd name="connsiteX20" fmla="*/ 6581576 w 8215283"/>
              <a:gd name="connsiteY20" fmla="*/ 3580556 h 4331523"/>
              <a:gd name="connsiteX21" fmla="*/ 5153689 w 8215283"/>
              <a:gd name="connsiteY21" fmla="*/ 3933726 h 4331523"/>
              <a:gd name="connsiteX22" fmla="*/ 1761830 w 8215283"/>
              <a:gd name="connsiteY22" fmla="*/ 4322184 h 4331523"/>
              <a:gd name="connsiteX0" fmla="*/ 1761830 w 8261524"/>
              <a:gd name="connsiteY0" fmla="*/ 4322184 h 4331523"/>
              <a:gd name="connsiteX1" fmla="*/ 1158570 w 8261524"/>
              <a:gd name="connsiteY1" fmla="*/ 4194516 h 4331523"/>
              <a:gd name="connsiteX2" fmla="*/ 908313 w 8261524"/>
              <a:gd name="connsiteY2" fmla="*/ 3921184 h 4331523"/>
              <a:gd name="connsiteX3" fmla="*/ 587549 w 8261524"/>
              <a:gd name="connsiteY3" fmla="*/ 3506348 h 4331523"/>
              <a:gd name="connsiteX4" fmla="*/ 45185 w 8261524"/>
              <a:gd name="connsiteY4" fmla="*/ 2687197 h 4331523"/>
              <a:gd name="connsiteX5" fmla="*/ 72806 w 8261524"/>
              <a:gd name="connsiteY5" fmla="*/ 2059706 h 4331523"/>
              <a:gd name="connsiteX6" fmla="*/ 414293 w 8261524"/>
              <a:gd name="connsiteY6" fmla="*/ 1432380 h 4331523"/>
              <a:gd name="connsiteX7" fmla="*/ 674176 w 8261524"/>
              <a:gd name="connsiteY7" fmla="*/ 917700 h 4331523"/>
              <a:gd name="connsiteX8" fmla="*/ 888138 w 8261524"/>
              <a:gd name="connsiteY8" fmla="*/ 501584 h 4331523"/>
              <a:gd name="connsiteX9" fmla="*/ 1208586 w 8261524"/>
              <a:gd name="connsiteY9" fmla="*/ 1518 h 4331523"/>
              <a:gd name="connsiteX10" fmla="*/ 3133482 w 8261524"/>
              <a:gd name="connsiteY10" fmla="*/ 671503 h 4331523"/>
              <a:gd name="connsiteX11" fmla="*/ 4546662 w 8261524"/>
              <a:gd name="connsiteY11" fmla="*/ 1178795 h 4331523"/>
              <a:gd name="connsiteX12" fmla="*/ 4908094 w 8261524"/>
              <a:gd name="connsiteY12" fmla="*/ 1276092 h 4331523"/>
              <a:gd name="connsiteX13" fmla="*/ 5976700 w 8261524"/>
              <a:gd name="connsiteY13" fmla="*/ 1582134 h 4331523"/>
              <a:gd name="connsiteX14" fmla="*/ 6904651 w 8261524"/>
              <a:gd name="connsiteY14" fmla="*/ 1871859 h 4331523"/>
              <a:gd name="connsiteX15" fmla="*/ 7783897 w 8261524"/>
              <a:gd name="connsiteY15" fmla="*/ 2178148 h 4331523"/>
              <a:gd name="connsiteX16" fmla="*/ 8205317 w 8261524"/>
              <a:gd name="connsiteY16" fmla="*/ 2424639 h 4331523"/>
              <a:gd name="connsiteX17" fmla="*/ 8214942 w 8261524"/>
              <a:gd name="connsiteY17" fmla="*/ 2866765 h 4331523"/>
              <a:gd name="connsiteX18" fmla="*/ 7815704 w 8261524"/>
              <a:gd name="connsiteY18" fmla="*/ 3066871 h 4331523"/>
              <a:gd name="connsiteX19" fmla="*/ 7361223 w 8261524"/>
              <a:gd name="connsiteY19" fmla="*/ 3321807 h 4331523"/>
              <a:gd name="connsiteX20" fmla="*/ 6581576 w 8261524"/>
              <a:gd name="connsiteY20" fmla="*/ 3580556 h 4331523"/>
              <a:gd name="connsiteX21" fmla="*/ 5153689 w 8261524"/>
              <a:gd name="connsiteY21" fmla="*/ 3933726 h 4331523"/>
              <a:gd name="connsiteX22" fmla="*/ 1761830 w 8261524"/>
              <a:gd name="connsiteY22" fmla="*/ 4322184 h 4331523"/>
              <a:gd name="connsiteX0" fmla="*/ 1761830 w 8263849"/>
              <a:gd name="connsiteY0" fmla="*/ 4322184 h 4331523"/>
              <a:gd name="connsiteX1" fmla="*/ 1158570 w 8263849"/>
              <a:gd name="connsiteY1" fmla="*/ 4194516 h 4331523"/>
              <a:gd name="connsiteX2" fmla="*/ 908313 w 8263849"/>
              <a:gd name="connsiteY2" fmla="*/ 3921184 h 4331523"/>
              <a:gd name="connsiteX3" fmla="*/ 587549 w 8263849"/>
              <a:gd name="connsiteY3" fmla="*/ 3506348 h 4331523"/>
              <a:gd name="connsiteX4" fmla="*/ 45185 w 8263849"/>
              <a:gd name="connsiteY4" fmla="*/ 2687197 h 4331523"/>
              <a:gd name="connsiteX5" fmla="*/ 72806 w 8263849"/>
              <a:gd name="connsiteY5" fmla="*/ 2059706 h 4331523"/>
              <a:gd name="connsiteX6" fmla="*/ 414293 w 8263849"/>
              <a:gd name="connsiteY6" fmla="*/ 1432380 h 4331523"/>
              <a:gd name="connsiteX7" fmla="*/ 674176 w 8263849"/>
              <a:gd name="connsiteY7" fmla="*/ 917700 h 4331523"/>
              <a:gd name="connsiteX8" fmla="*/ 888138 w 8263849"/>
              <a:gd name="connsiteY8" fmla="*/ 501584 h 4331523"/>
              <a:gd name="connsiteX9" fmla="*/ 1208586 w 8263849"/>
              <a:gd name="connsiteY9" fmla="*/ 1518 h 4331523"/>
              <a:gd name="connsiteX10" fmla="*/ 3133482 w 8263849"/>
              <a:gd name="connsiteY10" fmla="*/ 671503 h 4331523"/>
              <a:gd name="connsiteX11" fmla="*/ 4546662 w 8263849"/>
              <a:gd name="connsiteY11" fmla="*/ 1178795 h 4331523"/>
              <a:gd name="connsiteX12" fmla="*/ 4908094 w 8263849"/>
              <a:gd name="connsiteY12" fmla="*/ 1276092 h 4331523"/>
              <a:gd name="connsiteX13" fmla="*/ 5976700 w 8263849"/>
              <a:gd name="connsiteY13" fmla="*/ 1582134 h 4331523"/>
              <a:gd name="connsiteX14" fmla="*/ 6904651 w 8263849"/>
              <a:gd name="connsiteY14" fmla="*/ 1871859 h 4331523"/>
              <a:gd name="connsiteX15" fmla="*/ 7745396 w 8263849"/>
              <a:gd name="connsiteY15" fmla="*/ 2487920 h 4331523"/>
              <a:gd name="connsiteX16" fmla="*/ 8205317 w 8263849"/>
              <a:gd name="connsiteY16" fmla="*/ 2424639 h 4331523"/>
              <a:gd name="connsiteX17" fmla="*/ 8214942 w 8263849"/>
              <a:gd name="connsiteY17" fmla="*/ 2866765 h 4331523"/>
              <a:gd name="connsiteX18" fmla="*/ 7815704 w 8263849"/>
              <a:gd name="connsiteY18" fmla="*/ 3066871 h 4331523"/>
              <a:gd name="connsiteX19" fmla="*/ 7361223 w 8263849"/>
              <a:gd name="connsiteY19" fmla="*/ 3321807 h 4331523"/>
              <a:gd name="connsiteX20" fmla="*/ 6581576 w 8263849"/>
              <a:gd name="connsiteY20" fmla="*/ 3580556 h 4331523"/>
              <a:gd name="connsiteX21" fmla="*/ 5153689 w 8263849"/>
              <a:gd name="connsiteY21" fmla="*/ 3933726 h 4331523"/>
              <a:gd name="connsiteX22" fmla="*/ 1761830 w 8263849"/>
              <a:gd name="connsiteY22" fmla="*/ 4322184 h 4331523"/>
              <a:gd name="connsiteX0" fmla="*/ 1761830 w 8249245"/>
              <a:gd name="connsiteY0" fmla="*/ 4322184 h 4331523"/>
              <a:gd name="connsiteX1" fmla="*/ 1158570 w 8249245"/>
              <a:gd name="connsiteY1" fmla="*/ 4194516 h 4331523"/>
              <a:gd name="connsiteX2" fmla="*/ 908313 w 8249245"/>
              <a:gd name="connsiteY2" fmla="*/ 3921184 h 4331523"/>
              <a:gd name="connsiteX3" fmla="*/ 587549 w 8249245"/>
              <a:gd name="connsiteY3" fmla="*/ 3506348 h 4331523"/>
              <a:gd name="connsiteX4" fmla="*/ 45185 w 8249245"/>
              <a:gd name="connsiteY4" fmla="*/ 2687197 h 4331523"/>
              <a:gd name="connsiteX5" fmla="*/ 72806 w 8249245"/>
              <a:gd name="connsiteY5" fmla="*/ 2059706 h 4331523"/>
              <a:gd name="connsiteX6" fmla="*/ 414293 w 8249245"/>
              <a:gd name="connsiteY6" fmla="*/ 1432380 h 4331523"/>
              <a:gd name="connsiteX7" fmla="*/ 674176 w 8249245"/>
              <a:gd name="connsiteY7" fmla="*/ 917700 h 4331523"/>
              <a:gd name="connsiteX8" fmla="*/ 888138 w 8249245"/>
              <a:gd name="connsiteY8" fmla="*/ 501584 h 4331523"/>
              <a:gd name="connsiteX9" fmla="*/ 1208586 w 8249245"/>
              <a:gd name="connsiteY9" fmla="*/ 1518 h 4331523"/>
              <a:gd name="connsiteX10" fmla="*/ 3133482 w 8249245"/>
              <a:gd name="connsiteY10" fmla="*/ 671503 h 4331523"/>
              <a:gd name="connsiteX11" fmla="*/ 4546662 w 8249245"/>
              <a:gd name="connsiteY11" fmla="*/ 1178795 h 4331523"/>
              <a:gd name="connsiteX12" fmla="*/ 4908094 w 8249245"/>
              <a:gd name="connsiteY12" fmla="*/ 1276092 h 4331523"/>
              <a:gd name="connsiteX13" fmla="*/ 5976700 w 8249245"/>
              <a:gd name="connsiteY13" fmla="*/ 1582134 h 4331523"/>
              <a:gd name="connsiteX14" fmla="*/ 6904651 w 8249245"/>
              <a:gd name="connsiteY14" fmla="*/ 1871859 h 4331523"/>
              <a:gd name="connsiteX15" fmla="*/ 8014904 w 8249245"/>
              <a:gd name="connsiteY15" fmla="*/ 2287479 h 4331523"/>
              <a:gd name="connsiteX16" fmla="*/ 8205317 w 8249245"/>
              <a:gd name="connsiteY16" fmla="*/ 2424639 h 4331523"/>
              <a:gd name="connsiteX17" fmla="*/ 8214942 w 8249245"/>
              <a:gd name="connsiteY17" fmla="*/ 2866765 h 4331523"/>
              <a:gd name="connsiteX18" fmla="*/ 7815704 w 8249245"/>
              <a:gd name="connsiteY18" fmla="*/ 3066871 h 4331523"/>
              <a:gd name="connsiteX19" fmla="*/ 7361223 w 8249245"/>
              <a:gd name="connsiteY19" fmla="*/ 3321807 h 4331523"/>
              <a:gd name="connsiteX20" fmla="*/ 6581576 w 8249245"/>
              <a:gd name="connsiteY20" fmla="*/ 3580556 h 4331523"/>
              <a:gd name="connsiteX21" fmla="*/ 5153689 w 8249245"/>
              <a:gd name="connsiteY21" fmla="*/ 3933726 h 4331523"/>
              <a:gd name="connsiteX22" fmla="*/ 1761830 w 8249245"/>
              <a:gd name="connsiteY22" fmla="*/ 4322184 h 4331523"/>
              <a:gd name="connsiteX0" fmla="*/ 1761830 w 8245751"/>
              <a:gd name="connsiteY0" fmla="*/ 4322184 h 4331523"/>
              <a:gd name="connsiteX1" fmla="*/ 1158570 w 8245751"/>
              <a:gd name="connsiteY1" fmla="*/ 4194516 h 4331523"/>
              <a:gd name="connsiteX2" fmla="*/ 908313 w 8245751"/>
              <a:gd name="connsiteY2" fmla="*/ 3921184 h 4331523"/>
              <a:gd name="connsiteX3" fmla="*/ 587549 w 8245751"/>
              <a:gd name="connsiteY3" fmla="*/ 3506348 h 4331523"/>
              <a:gd name="connsiteX4" fmla="*/ 45185 w 8245751"/>
              <a:gd name="connsiteY4" fmla="*/ 2687197 h 4331523"/>
              <a:gd name="connsiteX5" fmla="*/ 72806 w 8245751"/>
              <a:gd name="connsiteY5" fmla="*/ 2059706 h 4331523"/>
              <a:gd name="connsiteX6" fmla="*/ 414293 w 8245751"/>
              <a:gd name="connsiteY6" fmla="*/ 1432380 h 4331523"/>
              <a:gd name="connsiteX7" fmla="*/ 674176 w 8245751"/>
              <a:gd name="connsiteY7" fmla="*/ 917700 h 4331523"/>
              <a:gd name="connsiteX8" fmla="*/ 888138 w 8245751"/>
              <a:gd name="connsiteY8" fmla="*/ 501584 h 4331523"/>
              <a:gd name="connsiteX9" fmla="*/ 1208586 w 8245751"/>
              <a:gd name="connsiteY9" fmla="*/ 1518 h 4331523"/>
              <a:gd name="connsiteX10" fmla="*/ 3133482 w 8245751"/>
              <a:gd name="connsiteY10" fmla="*/ 671503 h 4331523"/>
              <a:gd name="connsiteX11" fmla="*/ 4546662 w 8245751"/>
              <a:gd name="connsiteY11" fmla="*/ 1178795 h 4331523"/>
              <a:gd name="connsiteX12" fmla="*/ 4908094 w 8245751"/>
              <a:gd name="connsiteY12" fmla="*/ 1276092 h 4331523"/>
              <a:gd name="connsiteX13" fmla="*/ 5976700 w 8245751"/>
              <a:gd name="connsiteY13" fmla="*/ 1582134 h 4331523"/>
              <a:gd name="connsiteX14" fmla="*/ 6904651 w 8245751"/>
              <a:gd name="connsiteY14" fmla="*/ 1871859 h 4331523"/>
              <a:gd name="connsiteX15" fmla="*/ 8014904 w 8245751"/>
              <a:gd name="connsiteY15" fmla="*/ 2287479 h 4331523"/>
              <a:gd name="connsiteX16" fmla="*/ 8205317 w 8245751"/>
              <a:gd name="connsiteY16" fmla="*/ 2424639 h 4331523"/>
              <a:gd name="connsiteX17" fmla="*/ 8214942 w 8245751"/>
              <a:gd name="connsiteY17" fmla="*/ 2866765 h 4331523"/>
              <a:gd name="connsiteX18" fmla="*/ 7863830 w 8245751"/>
              <a:gd name="connsiteY18" fmla="*/ 3094204 h 4331523"/>
              <a:gd name="connsiteX19" fmla="*/ 7361223 w 8245751"/>
              <a:gd name="connsiteY19" fmla="*/ 3321807 h 4331523"/>
              <a:gd name="connsiteX20" fmla="*/ 6581576 w 8245751"/>
              <a:gd name="connsiteY20" fmla="*/ 3580556 h 4331523"/>
              <a:gd name="connsiteX21" fmla="*/ 5153689 w 8245751"/>
              <a:gd name="connsiteY21" fmla="*/ 3933726 h 4331523"/>
              <a:gd name="connsiteX22" fmla="*/ 1761830 w 8245751"/>
              <a:gd name="connsiteY22" fmla="*/ 4322184 h 4331523"/>
              <a:gd name="connsiteX0" fmla="*/ 1761830 w 8245751"/>
              <a:gd name="connsiteY0" fmla="*/ 4322184 h 4334571"/>
              <a:gd name="connsiteX1" fmla="*/ 1158570 w 8245751"/>
              <a:gd name="connsiteY1" fmla="*/ 4194516 h 4334571"/>
              <a:gd name="connsiteX2" fmla="*/ 908313 w 8245751"/>
              <a:gd name="connsiteY2" fmla="*/ 3921184 h 4334571"/>
              <a:gd name="connsiteX3" fmla="*/ 587549 w 8245751"/>
              <a:gd name="connsiteY3" fmla="*/ 3506348 h 4334571"/>
              <a:gd name="connsiteX4" fmla="*/ 45185 w 8245751"/>
              <a:gd name="connsiteY4" fmla="*/ 2687197 h 4334571"/>
              <a:gd name="connsiteX5" fmla="*/ 72806 w 8245751"/>
              <a:gd name="connsiteY5" fmla="*/ 2059706 h 4334571"/>
              <a:gd name="connsiteX6" fmla="*/ 414293 w 8245751"/>
              <a:gd name="connsiteY6" fmla="*/ 1432380 h 4334571"/>
              <a:gd name="connsiteX7" fmla="*/ 674176 w 8245751"/>
              <a:gd name="connsiteY7" fmla="*/ 917700 h 4334571"/>
              <a:gd name="connsiteX8" fmla="*/ 888138 w 8245751"/>
              <a:gd name="connsiteY8" fmla="*/ 501584 h 4334571"/>
              <a:gd name="connsiteX9" fmla="*/ 1208586 w 8245751"/>
              <a:gd name="connsiteY9" fmla="*/ 1518 h 4334571"/>
              <a:gd name="connsiteX10" fmla="*/ 3133482 w 8245751"/>
              <a:gd name="connsiteY10" fmla="*/ 671503 h 4334571"/>
              <a:gd name="connsiteX11" fmla="*/ 4546662 w 8245751"/>
              <a:gd name="connsiteY11" fmla="*/ 1178795 h 4334571"/>
              <a:gd name="connsiteX12" fmla="*/ 4908094 w 8245751"/>
              <a:gd name="connsiteY12" fmla="*/ 1276092 h 4334571"/>
              <a:gd name="connsiteX13" fmla="*/ 5976700 w 8245751"/>
              <a:gd name="connsiteY13" fmla="*/ 1582134 h 4334571"/>
              <a:gd name="connsiteX14" fmla="*/ 6904651 w 8245751"/>
              <a:gd name="connsiteY14" fmla="*/ 1871859 h 4334571"/>
              <a:gd name="connsiteX15" fmla="*/ 8014904 w 8245751"/>
              <a:gd name="connsiteY15" fmla="*/ 2287479 h 4334571"/>
              <a:gd name="connsiteX16" fmla="*/ 8205317 w 8245751"/>
              <a:gd name="connsiteY16" fmla="*/ 2424639 h 4334571"/>
              <a:gd name="connsiteX17" fmla="*/ 8214942 w 8245751"/>
              <a:gd name="connsiteY17" fmla="*/ 2866765 h 4334571"/>
              <a:gd name="connsiteX18" fmla="*/ 7863830 w 8245751"/>
              <a:gd name="connsiteY18" fmla="*/ 3094204 h 4334571"/>
              <a:gd name="connsiteX19" fmla="*/ 7361223 w 8245751"/>
              <a:gd name="connsiteY19" fmla="*/ 3321807 h 4334571"/>
              <a:gd name="connsiteX20" fmla="*/ 6581576 w 8245751"/>
              <a:gd name="connsiteY20" fmla="*/ 3580556 h 4334571"/>
              <a:gd name="connsiteX21" fmla="*/ 5038186 w 8245751"/>
              <a:gd name="connsiteY21" fmla="*/ 3879061 h 4334571"/>
              <a:gd name="connsiteX22" fmla="*/ 1761830 w 8245751"/>
              <a:gd name="connsiteY22" fmla="*/ 4322184 h 4334571"/>
              <a:gd name="connsiteX0" fmla="*/ 1761830 w 8245751"/>
              <a:gd name="connsiteY0" fmla="*/ 4322184 h 4334571"/>
              <a:gd name="connsiteX1" fmla="*/ 1158570 w 8245751"/>
              <a:gd name="connsiteY1" fmla="*/ 4194516 h 4334571"/>
              <a:gd name="connsiteX2" fmla="*/ 908313 w 8245751"/>
              <a:gd name="connsiteY2" fmla="*/ 3921184 h 4334571"/>
              <a:gd name="connsiteX3" fmla="*/ 587549 w 8245751"/>
              <a:gd name="connsiteY3" fmla="*/ 3506348 h 4334571"/>
              <a:gd name="connsiteX4" fmla="*/ 45185 w 8245751"/>
              <a:gd name="connsiteY4" fmla="*/ 2687197 h 4334571"/>
              <a:gd name="connsiteX5" fmla="*/ 72806 w 8245751"/>
              <a:gd name="connsiteY5" fmla="*/ 2059706 h 4334571"/>
              <a:gd name="connsiteX6" fmla="*/ 414293 w 8245751"/>
              <a:gd name="connsiteY6" fmla="*/ 1432380 h 4334571"/>
              <a:gd name="connsiteX7" fmla="*/ 674176 w 8245751"/>
              <a:gd name="connsiteY7" fmla="*/ 917700 h 4334571"/>
              <a:gd name="connsiteX8" fmla="*/ 888138 w 8245751"/>
              <a:gd name="connsiteY8" fmla="*/ 501584 h 4334571"/>
              <a:gd name="connsiteX9" fmla="*/ 1208586 w 8245751"/>
              <a:gd name="connsiteY9" fmla="*/ 1518 h 4334571"/>
              <a:gd name="connsiteX10" fmla="*/ 3133482 w 8245751"/>
              <a:gd name="connsiteY10" fmla="*/ 671503 h 4334571"/>
              <a:gd name="connsiteX11" fmla="*/ 4546662 w 8245751"/>
              <a:gd name="connsiteY11" fmla="*/ 1178795 h 4334571"/>
              <a:gd name="connsiteX12" fmla="*/ 4908094 w 8245751"/>
              <a:gd name="connsiteY12" fmla="*/ 1276092 h 4334571"/>
              <a:gd name="connsiteX13" fmla="*/ 5976700 w 8245751"/>
              <a:gd name="connsiteY13" fmla="*/ 1582134 h 4334571"/>
              <a:gd name="connsiteX14" fmla="*/ 6904651 w 8245751"/>
              <a:gd name="connsiteY14" fmla="*/ 1871859 h 4334571"/>
              <a:gd name="connsiteX15" fmla="*/ 8014904 w 8245751"/>
              <a:gd name="connsiteY15" fmla="*/ 2287479 h 4334571"/>
              <a:gd name="connsiteX16" fmla="*/ 8205317 w 8245751"/>
              <a:gd name="connsiteY16" fmla="*/ 2424639 h 4334571"/>
              <a:gd name="connsiteX17" fmla="*/ 8214942 w 8245751"/>
              <a:gd name="connsiteY17" fmla="*/ 2866765 h 4334571"/>
              <a:gd name="connsiteX18" fmla="*/ 7863830 w 8245751"/>
              <a:gd name="connsiteY18" fmla="*/ 3094204 h 4334571"/>
              <a:gd name="connsiteX19" fmla="*/ 7361223 w 8245751"/>
              <a:gd name="connsiteY19" fmla="*/ 3321807 h 4334571"/>
              <a:gd name="connsiteX20" fmla="*/ 6456448 w 8245751"/>
              <a:gd name="connsiteY20" fmla="*/ 3571445 h 4334571"/>
              <a:gd name="connsiteX21" fmla="*/ 5038186 w 8245751"/>
              <a:gd name="connsiteY21" fmla="*/ 3879061 h 4334571"/>
              <a:gd name="connsiteX22" fmla="*/ 1761830 w 8245751"/>
              <a:gd name="connsiteY22" fmla="*/ 4322184 h 4334571"/>
              <a:gd name="connsiteX0" fmla="*/ 1761830 w 8245751"/>
              <a:gd name="connsiteY0" fmla="*/ 4322184 h 4334571"/>
              <a:gd name="connsiteX1" fmla="*/ 1158570 w 8245751"/>
              <a:gd name="connsiteY1" fmla="*/ 4194516 h 4334571"/>
              <a:gd name="connsiteX2" fmla="*/ 908313 w 8245751"/>
              <a:gd name="connsiteY2" fmla="*/ 3921184 h 4334571"/>
              <a:gd name="connsiteX3" fmla="*/ 587549 w 8245751"/>
              <a:gd name="connsiteY3" fmla="*/ 3506348 h 4334571"/>
              <a:gd name="connsiteX4" fmla="*/ 45185 w 8245751"/>
              <a:gd name="connsiteY4" fmla="*/ 2687197 h 4334571"/>
              <a:gd name="connsiteX5" fmla="*/ 72806 w 8245751"/>
              <a:gd name="connsiteY5" fmla="*/ 2059706 h 4334571"/>
              <a:gd name="connsiteX6" fmla="*/ 414293 w 8245751"/>
              <a:gd name="connsiteY6" fmla="*/ 1432380 h 4334571"/>
              <a:gd name="connsiteX7" fmla="*/ 674176 w 8245751"/>
              <a:gd name="connsiteY7" fmla="*/ 917700 h 4334571"/>
              <a:gd name="connsiteX8" fmla="*/ 888138 w 8245751"/>
              <a:gd name="connsiteY8" fmla="*/ 501584 h 4334571"/>
              <a:gd name="connsiteX9" fmla="*/ 1208586 w 8245751"/>
              <a:gd name="connsiteY9" fmla="*/ 1518 h 4334571"/>
              <a:gd name="connsiteX10" fmla="*/ 3133482 w 8245751"/>
              <a:gd name="connsiteY10" fmla="*/ 671503 h 4334571"/>
              <a:gd name="connsiteX11" fmla="*/ 4546662 w 8245751"/>
              <a:gd name="connsiteY11" fmla="*/ 1178795 h 4334571"/>
              <a:gd name="connsiteX12" fmla="*/ 4908094 w 8245751"/>
              <a:gd name="connsiteY12" fmla="*/ 1276092 h 4334571"/>
              <a:gd name="connsiteX13" fmla="*/ 5976700 w 8245751"/>
              <a:gd name="connsiteY13" fmla="*/ 1582134 h 4334571"/>
              <a:gd name="connsiteX14" fmla="*/ 6904651 w 8245751"/>
              <a:gd name="connsiteY14" fmla="*/ 1871859 h 4334571"/>
              <a:gd name="connsiteX15" fmla="*/ 8014904 w 8245751"/>
              <a:gd name="connsiteY15" fmla="*/ 2287479 h 4334571"/>
              <a:gd name="connsiteX16" fmla="*/ 8205317 w 8245751"/>
              <a:gd name="connsiteY16" fmla="*/ 2424639 h 4334571"/>
              <a:gd name="connsiteX17" fmla="*/ 8214942 w 8245751"/>
              <a:gd name="connsiteY17" fmla="*/ 2866765 h 4334571"/>
              <a:gd name="connsiteX18" fmla="*/ 7863830 w 8245751"/>
              <a:gd name="connsiteY18" fmla="*/ 3094204 h 4334571"/>
              <a:gd name="connsiteX19" fmla="*/ 7207219 w 8245751"/>
              <a:gd name="connsiteY19" fmla="*/ 3349140 h 4334571"/>
              <a:gd name="connsiteX20" fmla="*/ 6456448 w 8245751"/>
              <a:gd name="connsiteY20" fmla="*/ 3571445 h 4334571"/>
              <a:gd name="connsiteX21" fmla="*/ 5038186 w 8245751"/>
              <a:gd name="connsiteY21" fmla="*/ 3879061 h 4334571"/>
              <a:gd name="connsiteX22" fmla="*/ 1761830 w 8245751"/>
              <a:gd name="connsiteY22" fmla="*/ 4322184 h 4334571"/>
              <a:gd name="connsiteX0" fmla="*/ 1761830 w 8245751"/>
              <a:gd name="connsiteY0" fmla="*/ 4322184 h 4334571"/>
              <a:gd name="connsiteX1" fmla="*/ 1158570 w 8245751"/>
              <a:gd name="connsiteY1" fmla="*/ 4194516 h 4334571"/>
              <a:gd name="connsiteX2" fmla="*/ 908313 w 8245751"/>
              <a:gd name="connsiteY2" fmla="*/ 3921184 h 4334571"/>
              <a:gd name="connsiteX3" fmla="*/ 587549 w 8245751"/>
              <a:gd name="connsiteY3" fmla="*/ 3506348 h 4334571"/>
              <a:gd name="connsiteX4" fmla="*/ 45185 w 8245751"/>
              <a:gd name="connsiteY4" fmla="*/ 2687197 h 4334571"/>
              <a:gd name="connsiteX5" fmla="*/ 72806 w 8245751"/>
              <a:gd name="connsiteY5" fmla="*/ 2059706 h 4334571"/>
              <a:gd name="connsiteX6" fmla="*/ 414293 w 8245751"/>
              <a:gd name="connsiteY6" fmla="*/ 1432380 h 4334571"/>
              <a:gd name="connsiteX7" fmla="*/ 674176 w 8245751"/>
              <a:gd name="connsiteY7" fmla="*/ 917700 h 4334571"/>
              <a:gd name="connsiteX8" fmla="*/ 888138 w 8245751"/>
              <a:gd name="connsiteY8" fmla="*/ 501584 h 4334571"/>
              <a:gd name="connsiteX9" fmla="*/ 1208586 w 8245751"/>
              <a:gd name="connsiteY9" fmla="*/ 1518 h 4334571"/>
              <a:gd name="connsiteX10" fmla="*/ 3133482 w 8245751"/>
              <a:gd name="connsiteY10" fmla="*/ 671503 h 4334571"/>
              <a:gd name="connsiteX11" fmla="*/ 4546662 w 8245751"/>
              <a:gd name="connsiteY11" fmla="*/ 1178795 h 4334571"/>
              <a:gd name="connsiteX12" fmla="*/ 4908094 w 8245751"/>
              <a:gd name="connsiteY12" fmla="*/ 1276092 h 4334571"/>
              <a:gd name="connsiteX13" fmla="*/ 5976700 w 8245751"/>
              <a:gd name="connsiteY13" fmla="*/ 1582134 h 4334571"/>
              <a:gd name="connsiteX14" fmla="*/ 6904651 w 8245751"/>
              <a:gd name="connsiteY14" fmla="*/ 1871859 h 4334571"/>
              <a:gd name="connsiteX15" fmla="*/ 8014904 w 8245751"/>
              <a:gd name="connsiteY15" fmla="*/ 2287479 h 4334571"/>
              <a:gd name="connsiteX16" fmla="*/ 8205317 w 8245751"/>
              <a:gd name="connsiteY16" fmla="*/ 2424639 h 4334571"/>
              <a:gd name="connsiteX17" fmla="*/ 8214942 w 8245751"/>
              <a:gd name="connsiteY17" fmla="*/ 2866765 h 4334571"/>
              <a:gd name="connsiteX18" fmla="*/ 7863830 w 8245751"/>
              <a:gd name="connsiteY18" fmla="*/ 3094204 h 4334571"/>
              <a:gd name="connsiteX19" fmla="*/ 7207219 w 8245751"/>
              <a:gd name="connsiteY19" fmla="*/ 3349140 h 4334571"/>
              <a:gd name="connsiteX20" fmla="*/ 6158065 w 8245751"/>
              <a:gd name="connsiteY20" fmla="*/ 3635221 h 4334571"/>
              <a:gd name="connsiteX21" fmla="*/ 5038186 w 8245751"/>
              <a:gd name="connsiteY21" fmla="*/ 3879061 h 4334571"/>
              <a:gd name="connsiteX22" fmla="*/ 1761830 w 8245751"/>
              <a:gd name="connsiteY22" fmla="*/ 4322184 h 4334571"/>
              <a:gd name="connsiteX0" fmla="*/ 1761830 w 8245751"/>
              <a:gd name="connsiteY0" fmla="*/ 4322184 h 4329607"/>
              <a:gd name="connsiteX1" fmla="*/ 1158570 w 8245751"/>
              <a:gd name="connsiteY1" fmla="*/ 4194516 h 4329607"/>
              <a:gd name="connsiteX2" fmla="*/ 908313 w 8245751"/>
              <a:gd name="connsiteY2" fmla="*/ 3921184 h 4329607"/>
              <a:gd name="connsiteX3" fmla="*/ 587549 w 8245751"/>
              <a:gd name="connsiteY3" fmla="*/ 3506348 h 4329607"/>
              <a:gd name="connsiteX4" fmla="*/ 45185 w 8245751"/>
              <a:gd name="connsiteY4" fmla="*/ 2687197 h 4329607"/>
              <a:gd name="connsiteX5" fmla="*/ 72806 w 8245751"/>
              <a:gd name="connsiteY5" fmla="*/ 2059706 h 4329607"/>
              <a:gd name="connsiteX6" fmla="*/ 414293 w 8245751"/>
              <a:gd name="connsiteY6" fmla="*/ 1432380 h 4329607"/>
              <a:gd name="connsiteX7" fmla="*/ 674176 w 8245751"/>
              <a:gd name="connsiteY7" fmla="*/ 917700 h 4329607"/>
              <a:gd name="connsiteX8" fmla="*/ 888138 w 8245751"/>
              <a:gd name="connsiteY8" fmla="*/ 501584 h 4329607"/>
              <a:gd name="connsiteX9" fmla="*/ 1208586 w 8245751"/>
              <a:gd name="connsiteY9" fmla="*/ 1518 h 4329607"/>
              <a:gd name="connsiteX10" fmla="*/ 3133482 w 8245751"/>
              <a:gd name="connsiteY10" fmla="*/ 671503 h 4329607"/>
              <a:gd name="connsiteX11" fmla="*/ 4546662 w 8245751"/>
              <a:gd name="connsiteY11" fmla="*/ 1178795 h 4329607"/>
              <a:gd name="connsiteX12" fmla="*/ 4908094 w 8245751"/>
              <a:gd name="connsiteY12" fmla="*/ 1276092 h 4329607"/>
              <a:gd name="connsiteX13" fmla="*/ 5976700 w 8245751"/>
              <a:gd name="connsiteY13" fmla="*/ 1582134 h 4329607"/>
              <a:gd name="connsiteX14" fmla="*/ 6904651 w 8245751"/>
              <a:gd name="connsiteY14" fmla="*/ 1871859 h 4329607"/>
              <a:gd name="connsiteX15" fmla="*/ 8014904 w 8245751"/>
              <a:gd name="connsiteY15" fmla="*/ 2287479 h 4329607"/>
              <a:gd name="connsiteX16" fmla="*/ 8205317 w 8245751"/>
              <a:gd name="connsiteY16" fmla="*/ 2424639 h 4329607"/>
              <a:gd name="connsiteX17" fmla="*/ 8214942 w 8245751"/>
              <a:gd name="connsiteY17" fmla="*/ 2866765 h 4329607"/>
              <a:gd name="connsiteX18" fmla="*/ 7863830 w 8245751"/>
              <a:gd name="connsiteY18" fmla="*/ 3094204 h 4329607"/>
              <a:gd name="connsiteX19" fmla="*/ 7207219 w 8245751"/>
              <a:gd name="connsiteY19" fmla="*/ 3349140 h 4329607"/>
              <a:gd name="connsiteX20" fmla="*/ 6158065 w 8245751"/>
              <a:gd name="connsiteY20" fmla="*/ 3635221 h 4329607"/>
              <a:gd name="connsiteX21" fmla="*/ 4451045 w 8245751"/>
              <a:gd name="connsiteY21" fmla="*/ 3970171 h 4329607"/>
              <a:gd name="connsiteX22" fmla="*/ 1761830 w 8245751"/>
              <a:gd name="connsiteY22" fmla="*/ 4322184 h 4329607"/>
              <a:gd name="connsiteX0" fmla="*/ 1761830 w 8326799"/>
              <a:gd name="connsiteY0" fmla="*/ 4322184 h 4329607"/>
              <a:gd name="connsiteX1" fmla="*/ 1158570 w 8326799"/>
              <a:gd name="connsiteY1" fmla="*/ 4194516 h 4329607"/>
              <a:gd name="connsiteX2" fmla="*/ 908313 w 8326799"/>
              <a:gd name="connsiteY2" fmla="*/ 3921184 h 4329607"/>
              <a:gd name="connsiteX3" fmla="*/ 587549 w 8326799"/>
              <a:gd name="connsiteY3" fmla="*/ 3506348 h 4329607"/>
              <a:gd name="connsiteX4" fmla="*/ 45185 w 8326799"/>
              <a:gd name="connsiteY4" fmla="*/ 2687197 h 4329607"/>
              <a:gd name="connsiteX5" fmla="*/ 72806 w 8326799"/>
              <a:gd name="connsiteY5" fmla="*/ 2059706 h 4329607"/>
              <a:gd name="connsiteX6" fmla="*/ 414293 w 8326799"/>
              <a:gd name="connsiteY6" fmla="*/ 1432380 h 4329607"/>
              <a:gd name="connsiteX7" fmla="*/ 674176 w 8326799"/>
              <a:gd name="connsiteY7" fmla="*/ 917700 h 4329607"/>
              <a:gd name="connsiteX8" fmla="*/ 888138 w 8326799"/>
              <a:gd name="connsiteY8" fmla="*/ 501584 h 4329607"/>
              <a:gd name="connsiteX9" fmla="*/ 1208586 w 8326799"/>
              <a:gd name="connsiteY9" fmla="*/ 1518 h 4329607"/>
              <a:gd name="connsiteX10" fmla="*/ 3133482 w 8326799"/>
              <a:gd name="connsiteY10" fmla="*/ 671503 h 4329607"/>
              <a:gd name="connsiteX11" fmla="*/ 4546662 w 8326799"/>
              <a:gd name="connsiteY11" fmla="*/ 1178795 h 4329607"/>
              <a:gd name="connsiteX12" fmla="*/ 4908094 w 8326799"/>
              <a:gd name="connsiteY12" fmla="*/ 1276092 h 4329607"/>
              <a:gd name="connsiteX13" fmla="*/ 5976700 w 8326799"/>
              <a:gd name="connsiteY13" fmla="*/ 1582134 h 4329607"/>
              <a:gd name="connsiteX14" fmla="*/ 6904651 w 8326799"/>
              <a:gd name="connsiteY14" fmla="*/ 1871859 h 4329607"/>
              <a:gd name="connsiteX15" fmla="*/ 8014904 w 8326799"/>
              <a:gd name="connsiteY15" fmla="*/ 2287479 h 4329607"/>
              <a:gd name="connsiteX16" fmla="*/ 8205317 w 8326799"/>
              <a:gd name="connsiteY16" fmla="*/ 2424639 h 4329607"/>
              <a:gd name="connsiteX17" fmla="*/ 8311195 w 8326799"/>
              <a:gd name="connsiteY17" fmla="*/ 2748323 h 4329607"/>
              <a:gd name="connsiteX18" fmla="*/ 7863830 w 8326799"/>
              <a:gd name="connsiteY18" fmla="*/ 3094204 h 4329607"/>
              <a:gd name="connsiteX19" fmla="*/ 7207219 w 8326799"/>
              <a:gd name="connsiteY19" fmla="*/ 3349140 h 4329607"/>
              <a:gd name="connsiteX20" fmla="*/ 6158065 w 8326799"/>
              <a:gd name="connsiteY20" fmla="*/ 3635221 h 4329607"/>
              <a:gd name="connsiteX21" fmla="*/ 4451045 w 8326799"/>
              <a:gd name="connsiteY21" fmla="*/ 3970171 h 4329607"/>
              <a:gd name="connsiteX22" fmla="*/ 1761830 w 8326799"/>
              <a:gd name="connsiteY22" fmla="*/ 4322184 h 4329607"/>
              <a:gd name="connsiteX0" fmla="*/ 1761830 w 8339481"/>
              <a:gd name="connsiteY0" fmla="*/ 4322184 h 4329607"/>
              <a:gd name="connsiteX1" fmla="*/ 1158570 w 8339481"/>
              <a:gd name="connsiteY1" fmla="*/ 4194516 h 4329607"/>
              <a:gd name="connsiteX2" fmla="*/ 908313 w 8339481"/>
              <a:gd name="connsiteY2" fmla="*/ 3921184 h 4329607"/>
              <a:gd name="connsiteX3" fmla="*/ 587549 w 8339481"/>
              <a:gd name="connsiteY3" fmla="*/ 3506348 h 4329607"/>
              <a:gd name="connsiteX4" fmla="*/ 45185 w 8339481"/>
              <a:gd name="connsiteY4" fmla="*/ 2687197 h 4329607"/>
              <a:gd name="connsiteX5" fmla="*/ 72806 w 8339481"/>
              <a:gd name="connsiteY5" fmla="*/ 2059706 h 4329607"/>
              <a:gd name="connsiteX6" fmla="*/ 414293 w 8339481"/>
              <a:gd name="connsiteY6" fmla="*/ 1432380 h 4329607"/>
              <a:gd name="connsiteX7" fmla="*/ 674176 w 8339481"/>
              <a:gd name="connsiteY7" fmla="*/ 917700 h 4329607"/>
              <a:gd name="connsiteX8" fmla="*/ 888138 w 8339481"/>
              <a:gd name="connsiteY8" fmla="*/ 501584 h 4329607"/>
              <a:gd name="connsiteX9" fmla="*/ 1208586 w 8339481"/>
              <a:gd name="connsiteY9" fmla="*/ 1518 h 4329607"/>
              <a:gd name="connsiteX10" fmla="*/ 3133482 w 8339481"/>
              <a:gd name="connsiteY10" fmla="*/ 671503 h 4329607"/>
              <a:gd name="connsiteX11" fmla="*/ 4546662 w 8339481"/>
              <a:gd name="connsiteY11" fmla="*/ 1178795 h 4329607"/>
              <a:gd name="connsiteX12" fmla="*/ 4908094 w 8339481"/>
              <a:gd name="connsiteY12" fmla="*/ 1276092 h 4329607"/>
              <a:gd name="connsiteX13" fmla="*/ 5976700 w 8339481"/>
              <a:gd name="connsiteY13" fmla="*/ 1582134 h 4329607"/>
              <a:gd name="connsiteX14" fmla="*/ 6904651 w 8339481"/>
              <a:gd name="connsiteY14" fmla="*/ 1871859 h 4329607"/>
              <a:gd name="connsiteX15" fmla="*/ 8014904 w 8339481"/>
              <a:gd name="connsiteY15" fmla="*/ 2287479 h 4329607"/>
              <a:gd name="connsiteX16" fmla="*/ 8263069 w 8339481"/>
              <a:gd name="connsiteY16" fmla="*/ 2424639 h 4329607"/>
              <a:gd name="connsiteX17" fmla="*/ 8311195 w 8339481"/>
              <a:gd name="connsiteY17" fmla="*/ 2748323 h 4329607"/>
              <a:gd name="connsiteX18" fmla="*/ 7863830 w 8339481"/>
              <a:gd name="connsiteY18" fmla="*/ 3094204 h 4329607"/>
              <a:gd name="connsiteX19" fmla="*/ 7207219 w 8339481"/>
              <a:gd name="connsiteY19" fmla="*/ 3349140 h 4329607"/>
              <a:gd name="connsiteX20" fmla="*/ 6158065 w 8339481"/>
              <a:gd name="connsiteY20" fmla="*/ 3635221 h 4329607"/>
              <a:gd name="connsiteX21" fmla="*/ 4451045 w 8339481"/>
              <a:gd name="connsiteY21" fmla="*/ 3970171 h 4329607"/>
              <a:gd name="connsiteX22" fmla="*/ 1761830 w 8339481"/>
              <a:gd name="connsiteY22" fmla="*/ 4322184 h 4329607"/>
              <a:gd name="connsiteX0" fmla="*/ 1761830 w 8339481"/>
              <a:gd name="connsiteY0" fmla="*/ 4322167 h 4329590"/>
              <a:gd name="connsiteX1" fmla="*/ 1158570 w 8339481"/>
              <a:gd name="connsiteY1" fmla="*/ 4194499 h 4329590"/>
              <a:gd name="connsiteX2" fmla="*/ 908313 w 8339481"/>
              <a:gd name="connsiteY2" fmla="*/ 3921167 h 4329590"/>
              <a:gd name="connsiteX3" fmla="*/ 587549 w 8339481"/>
              <a:gd name="connsiteY3" fmla="*/ 3506331 h 4329590"/>
              <a:gd name="connsiteX4" fmla="*/ 45185 w 8339481"/>
              <a:gd name="connsiteY4" fmla="*/ 2687180 h 4329590"/>
              <a:gd name="connsiteX5" fmla="*/ 72806 w 8339481"/>
              <a:gd name="connsiteY5" fmla="*/ 2059689 h 4329590"/>
              <a:gd name="connsiteX6" fmla="*/ 414293 w 8339481"/>
              <a:gd name="connsiteY6" fmla="*/ 1432363 h 4329590"/>
              <a:gd name="connsiteX7" fmla="*/ 645300 w 8339481"/>
              <a:gd name="connsiteY7" fmla="*/ 890350 h 4329590"/>
              <a:gd name="connsiteX8" fmla="*/ 888138 w 8339481"/>
              <a:gd name="connsiteY8" fmla="*/ 501567 h 4329590"/>
              <a:gd name="connsiteX9" fmla="*/ 1208586 w 8339481"/>
              <a:gd name="connsiteY9" fmla="*/ 1501 h 4329590"/>
              <a:gd name="connsiteX10" fmla="*/ 3133482 w 8339481"/>
              <a:gd name="connsiteY10" fmla="*/ 671486 h 4329590"/>
              <a:gd name="connsiteX11" fmla="*/ 4546662 w 8339481"/>
              <a:gd name="connsiteY11" fmla="*/ 1178778 h 4329590"/>
              <a:gd name="connsiteX12" fmla="*/ 4908094 w 8339481"/>
              <a:gd name="connsiteY12" fmla="*/ 1276075 h 4329590"/>
              <a:gd name="connsiteX13" fmla="*/ 5976700 w 8339481"/>
              <a:gd name="connsiteY13" fmla="*/ 1582117 h 4329590"/>
              <a:gd name="connsiteX14" fmla="*/ 6904651 w 8339481"/>
              <a:gd name="connsiteY14" fmla="*/ 1871842 h 4329590"/>
              <a:gd name="connsiteX15" fmla="*/ 8014904 w 8339481"/>
              <a:gd name="connsiteY15" fmla="*/ 2287462 h 4329590"/>
              <a:gd name="connsiteX16" fmla="*/ 8263069 w 8339481"/>
              <a:gd name="connsiteY16" fmla="*/ 2424622 h 4329590"/>
              <a:gd name="connsiteX17" fmla="*/ 8311195 w 8339481"/>
              <a:gd name="connsiteY17" fmla="*/ 2748306 h 4329590"/>
              <a:gd name="connsiteX18" fmla="*/ 7863830 w 8339481"/>
              <a:gd name="connsiteY18" fmla="*/ 3094187 h 4329590"/>
              <a:gd name="connsiteX19" fmla="*/ 7207219 w 8339481"/>
              <a:gd name="connsiteY19" fmla="*/ 3349123 h 4329590"/>
              <a:gd name="connsiteX20" fmla="*/ 6158065 w 8339481"/>
              <a:gd name="connsiteY20" fmla="*/ 3635204 h 4329590"/>
              <a:gd name="connsiteX21" fmla="*/ 4451045 w 8339481"/>
              <a:gd name="connsiteY21" fmla="*/ 3970154 h 4329590"/>
              <a:gd name="connsiteX22" fmla="*/ 1761830 w 8339481"/>
              <a:gd name="connsiteY22" fmla="*/ 4322167 h 4329590"/>
              <a:gd name="connsiteX0" fmla="*/ 1761830 w 8339481"/>
              <a:gd name="connsiteY0" fmla="*/ 4322167 h 4329590"/>
              <a:gd name="connsiteX1" fmla="*/ 1158570 w 8339481"/>
              <a:gd name="connsiteY1" fmla="*/ 4194499 h 4329590"/>
              <a:gd name="connsiteX2" fmla="*/ 908313 w 8339481"/>
              <a:gd name="connsiteY2" fmla="*/ 3921167 h 4329590"/>
              <a:gd name="connsiteX3" fmla="*/ 587549 w 8339481"/>
              <a:gd name="connsiteY3" fmla="*/ 3506331 h 4329590"/>
              <a:gd name="connsiteX4" fmla="*/ 45185 w 8339481"/>
              <a:gd name="connsiteY4" fmla="*/ 2687180 h 4329590"/>
              <a:gd name="connsiteX5" fmla="*/ 72806 w 8339481"/>
              <a:gd name="connsiteY5" fmla="*/ 2059689 h 4329590"/>
              <a:gd name="connsiteX6" fmla="*/ 414293 w 8339481"/>
              <a:gd name="connsiteY6" fmla="*/ 1432363 h 4329590"/>
              <a:gd name="connsiteX7" fmla="*/ 645300 w 8339481"/>
              <a:gd name="connsiteY7" fmla="*/ 890350 h 4329590"/>
              <a:gd name="connsiteX8" fmla="*/ 840012 w 8339481"/>
              <a:gd name="connsiteY8" fmla="*/ 501567 h 4329590"/>
              <a:gd name="connsiteX9" fmla="*/ 1208586 w 8339481"/>
              <a:gd name="connsiteY9" fmla="*/ 1501 h 4329590"/>
              <a:gd name="connsiteX10" fmla="*/ 3133482 w 8339481"/>
              <a:gd name="connsiteY10" fmla="*/ 671486 h 4329590"/>
              <a:gd name="connsiteX11" fmla="*/ 4546662 w 8339481"/>
              <a:gd name="connsiteY11" fmla="*/ 1178778 h 4329590"/>
              <a:gd name="connsiteX12" fmla="*/ 4908094 w 8339481"/>
              <a:gd name="connsiteY12" fmla="*/ 1276075 h 4329590"/>
              <a:gd name="connsiteX13" fmla="*/ 5976700 w 8339481"/>
              <a:gd name="connsiteY13" fmla="*/ 1582117 h 4329590"/>
              <a:gd name="connsiteX14" fmla="*/ 6904651 w 8339481"/>
              <a:gd name="connsiteY14" fmla="*/ 1871842 h 4329590"/>
              <a:gd name="connsiteX15" fmla="*/ 8014904 w 8339481"/>
              <a:gd name="connsiteY15" fmla="*/ 2287462 h 4329590"/>
              <a:gd name="connsiteX16" fmla="*/ 8263069 w 8339481"/>
              <a:gd name="connsiteY16" fmla="*/ 2424622 h 4329590"/>
              <a:gd name="connsiteX17" fmla="*/ 8311195 w 8339481"/>
              <a:gd name="connsiteY17" fmla="*/ 2748306 h 4329590"/>
              <a:gd name="connsiteX18" fmla="*/ 7863830 w 8339481"/>
              <a:gd name="connsiteY18" fmla="*/ 3094187 h 4329590"/>
              <a:gd name="connsiteX19" fmla="*/ 7207219 w 8339481"/>
              <a:gd name="connsiteY19" fmla="*/ 3349123 h 4329590"/>
              <a:gd name="connsiteX20" fmla="*/ 6158065 w 8339481"/>
              <a:gd name="connsiteY20" fmla="*/ 3635204 h 4329590"/>
              <a:gd name="connsiteX21" fmla="*/ 4451045 w 8339481"/>
              <a:gd name="connsiteY21" fmla="*/ 3970154 h 4329590"/>
              <a:gd name="connsiteX22" fmla="*/ 1761830 w 8339481"/>
              <a:gd name="connsiteY22" fmla="*/ 4322167 h 4329590"/>
              <a:gd name="connsiteX0" fmla="*/ 1760156 w 8337807"/>
              <a:gd name="connsiteY0" fmla="*/ 4322167 h 4329590"/>
              <a:gd name="connsiteX1" fmla="*/ 1156896 w 8337807"/>
              <a:gd name="connsiteY1" fmla="*/ 4194499 h 4329590"/>
              <a:gd name="connsiteX2" fmla="*/ 906639 w 8337807"/>
              <a:gd name="connsiteY2" fmla="*/ 3921167 h 4329590"/>
              <a:gd name="connsiteX3" fmla="*/ 585875 w 8337807"/>
              <a:gd name="connsiteY3" fmla="*/ 3506331 h 4329590"/>
              <a:gd name="connsiteX4" fmla="*/ 43511 w 8337807"/>
              <a:gd name="connsiteY4" fmla="*/ 2687180 h 4329590"/>
              <a:gd name="connsiteX5" fmla="*/ 71132 w 8337807"/>
              <a:gd name="connsiteY5" fmla="*/ 2059689 h 4329590"/>
              <a:gd name="connsiteX6" fmla="*/ 374118 w 8337807"/>
              <a:gd name="connsiteY6" fmla="*/ 1423253 h 4329590"/>
              <a:gd name="connsiteX7" fmla="*/ 643626 w 8337807"/>
              <a:gd name="connsiteY7" fmla="*/ 890350 h 4329590"/>
              <a:gd name="connsiteX8" fmla="*/ 838338 w 8337807"/>
              <a:gd name="connsiteY8" fmla="*/ 501567 h 4329590"/>
              <a:gd name="connsiteX9" fmla="*/ 1206912 w 8337807"/>
              <a:gd name="connsiteY9" fmla="*/ 1501 h 4329590"/>
              <a:gd name="connsiteX10" fmla="*/ 3131808 w 8337807"/>
              <a:gd name="connsiteY10" fmla="*/ 671486 h 4329590"/>
              <a:gd name="connsiteX11" fmla="*/ 4544988 w 8337807"/>
              <a:gd name="connsiteY11" fmla="*/ 1178778 h 4329590"/>
              <a:gd name="connsiteX12" fmla="*/ 4906420 w 8337807"/>
              <a:gd name="connsiteY12" fmla="*/ 1276075 h 4329590"/>
              <a:gd name="connsiteX13" fmla="*/ 5975026 w 8337807"/>
              <a:gd name="connsiteY13" fmla="*/ 1582117 h 4329590"/>
              <a:gd name="connsiteX14" fmla="*/ 6902977 w 8337807"/>
              <a:gd name="connsiteY14" fmla="*/ 1871842 h 4329590"/>
              <a:gd name="connsiteX15" fmla="*/ 8013230 w 8337807"/>
              <a:gd name="connsiteY15" fmla="*/ 2287462 h 4329590"/>
              <a:gd name="connsiteX16" fmla="*/ 8261395 w 8337807"/>
              <a:gd name="connsiteY16" fmla="*/ 2424622 h 4329590"/>
              <a:gd name="connsiteX17" fmla="*/ 8309521 w 8337807"/>
              <a:gd name="connsiteY17" fmla="*/ 2748306 h 4329590"/>
              <a:gd name="connsiteX18" fmla="*/ 7862156 w 8337807"/>
              <a:gd name="connsiteY18" fmla="*/ 3094187 h 4329590"/>
              <a:gd name="connsiteX19" fmla="*/ 7205545 w 8337807"/>
              <a:gd name="connsiteY19" fmla="*/ 3349123 h 4329590"/>
              <a:gd name="connsiteX20" fmla="*/ 6156391 w 8337807"/>
              <a:gd name="connsiteY20" fmla="*/ 3635204 h 4329590"/>
              <a:gd name="connsiteX21" fmla="*/ 4449371 w 8337807"/>
              <a:gd name="connsiteY21" fmla="*/ 3970154 h 4329590"/>
              <a:gd name="connsiteX22" fmla="*/ 1760156 w 8337807"/>
              <a:gd name="connsiteY22" fmla="*/ 4322167 h 4329590"/>
              <a:gd name="connsiteX0" fmla="*/ 1760156 w 8337807"/>
              <a:gd name="connsiteY0" fmla="*/ 4322859 h 4330282"/>
              <a:gd name="connsiteX1" fmla="*/ 1156896 w 8337807"/>
              <a:gd name="connsiteY1" fmla="*/ 4195191 h 4330282"/>
              <a:gd name="connsiteX2" fmla="*/ 906639 w 8337807"/>
              <a:gd name="connsiteY2" fmla="*/ 3921859 h 4330282"/>
              <a:gd name="connsiteX3" fmla="*/ 585875 w 8337807"/>
              <a:gd name="connsiteY3" fmla="*/ 3507023 h 4330282"/>
              <a:gd name="connsiteX4" fmla="*/ 43511 w 8337807"/>
              <a:gd name="connsiteY4" fmla="*/ 2687872 h 4330282"/>
              <a:gd name="connsiteX5" fmla="*/ 71132 w 8337807"/>
              <a:gd name="connsiteY5" fmla="*/ 2060381 h 4330282"/>
              <a:gd name="connsiteX6" fmla="*/ 374118 w 8337807"/>
              <a:gd name="connsiteY6" fmla="*/ 1423945 h 4330282"/>
              <a:gd name="connsiteX7" fmla="*/ 643626 w 8337807"/>
              <a:gd name="connsiteY7" fmla="*/ 891042 h 4330282"/>
              <a:gd name="connsiteX8" fmla="*/ 838338 w 8337807"/>
              <a:gd name="connsiteY8" fmla="*/ 472205 h 4330282"/>
              <a:gd name="connsiteX9" fmla="*/ 1206912 w 8337807"/>
              <a:gd name="connsiteY9" fmla="*/ 2193 h 4330282"/>
              <a:gd name="connsiteX10" fmla="*/ 3131808 w 8337807"/>
              <a:gd name="connsiteY10" fmla="*/ 672178 h 4330282"/>
              <a:gd name="connsiteX11" fmla="*/ 4544988 w 8337807"/>
              <a:gd name="connsiteY11" fmla="*/ 1179470 h 4330282"/>
              <a:gd name="connsiteX12" fmla="*/ 4906420 w 8337807"/>
              <a:gd name="connsiteY12" fmla="*/ 1276767 h 4330282"/>
              <a:gd name="connsiteX13" fmla="*/ 5975026 w 8337807"/>
              <a:gd name="connsiteY13" fmla="*/ 1582809 h 4330282"/>
              <a:gd name="connsiteX14" fmla="*/ 6902977 w 8337807"/>
              <a:gd name="connsiteY14" fmla="*/ 1872534 h 4330282"/>
              <a:gd name="connsiteX15" fmla="*/ 8013230 w 8337807"/>
              <a:gd name="connsiteY15" fmla="*/ 2288154 h 4330282"/>
              <a:gd name="connsiteX16" fmla="*/ 8261395 w 8337807"/>
              <a:gd name="connsiteY16" fmla="*/ 2425314 h 4330282"/>
              <a:gd name="connsiteX17" fmla="*/ 8309521 w 8337807"/>
              <a:gd name="connsiteY17" fmla="*/ 2748998 h 4330282"/>
              <a:gd name="connsiteX18" fmla="*/ 7862156 w 8337807"/>
              <a:gd name="connsiteY18" fmla="*/ 3094879 h 4330282"/>
              <a:gd name="connsiteX19" fmla="*/ 7205545 w 8337807"/>
              <a:gd name="connsiteY19" fmla="*/ 3349815 h 4330282"/>
              <a:gd name="connsiteX20" fmla="*/ 6156391 w 8337807"/>
              <a:gd name="connsiteY20" fmla="*/ 3635896 h 4330282"/>
              <a:gd name="connsiteX21" fmla="*/ 4449371 w 8337807"/>
              <a:gd name="connsiteY21" fmla="*/ 3970846 h 4330282"/>
              <a:gd name="connsiteX22" fmla="*/ 1760156 w 8337807"/>
              <a:gd name="connsiteY22" fmla="*/ 4322859 h 4330282"/>
              <a:gd name="connsiteX0" fmla="*/ 1760156 w 8337807"/>
              <a:gd name="connsiteY0" fmla="*/ 4376214 h 4383637"/>
              <a:gd name="connsiteX1" fmla="*/ 1156896 w 8337807"/>
              <a:gd name="connsiteY1" fmla="*/ 4248546 h 4383637"/>
              <a:gd name="connsiteX2" fmla="*/ 906639 w 8337807"/>
              <a:gd name="connsiteY2" fmla="*/ 3975214 h 4383637"/>
              <a:gd name="connsiteX3" fmla="*/ 585875 w 8337807"/>
              <a:gd name="connsiteY3" fmla="*/ 3560378 h 4383637"/>
              <a:gd name="connsiteX4" fmla="*/ 43511 w 8337807"/>
              <a:gd name="connsiteY4" fmla="*/ 2741227 h 4383637"/>
              <a:gd name="connsiteX5" fmla="*/ 71132 w 8337807"/>
              <a:gd name="connsiteY5" fmla="*/ 2113736 h 4383637"/>
              <a:gd name="connsiteX6" fmla="*/ 374118 w 8337807"/>
              <a:gd name="connsiteY6" fmla="*/ 1477300 h 4383637"/>
              <a:gd name="connsiteX7" fmla="*/ 643626 w 8337807"/>
              <a:gd name="connsiteY7" fmla="*/ 944397 h 4383637"/>
              <a:gd name="connsiteX8" fmla="*/ 838338 w 8337807"/>
              <a:gd name="connsiteY8" fmla="*/ 525560 h 4383637"/>
              <a:gd name="connsiteX9" fmla="*/ 1028759 w 8337807"/>
              <a:gd name="connsiteY9" fmla="*/ 91935 h 4383637"/>
              <a:gd name="connsiteX10" fmla="*/ 1206912 w 8337807"/>
              <a:gd name="connsiteY10" fmla="*/ 55548 h 4383637"/>
              <a:gd name="connsiteX11" fmla="*/ 3131808 w 8337807"/>
              <a:gd name="connsiteY11" fmla="*/ 725533 h 4383637"/>
              <a:gd name="connsiteX12" fmla="*/ 4544988 w 8337807"/>
              <a:gd name="connsiteY12" fmla="*/ 1232825 h 4383637"/>
              <a:gd name="connsiteX13" fmla="*/ 4906420 w 8337807"/>
              <a:gd name="connsiteY13" fmla="*/ 1330122 h 4383637"/>
              <a:gd name="connsiteX14" fmla="*/ 5975026 w 8337807"/>
              <a:gd name="connsiteY14" fmla="*/ 1636164 h 4383637"/>
              <a:gd name="connsiteX15" fmla="*/ 6902977 w 8337807"/>
              <a:gd name="connsiteY15" fmla="*/ 1925889 h 4383637"/>
              <a:gd name="connsiteX16" fmla="*/ 8013230 w 8337807"/>
              <a:gd name="connsiteY16" fmla="*/ 2341509 h 4383637"/>
              <a:gd name="connsiteX17" fmla="*/ 8261395 w 8337807"/>
              <a:gd name="connsiteY17" fmla="*/ 2478669 h 4383637"/>
              <a:gd name="connsiteX18" fmla="*/ 8309521 w 8337807"/>
              <a:gd name="connsiteY18" fmla="*/ 2802353 h 4383637"/>
              <a:gd name="connsiteX19" fmla="*/ 7862156 w 8337807"/>
              <a:gd name="connsiteY19" fmla="*/ 3148234 h 4383637"/>
              <a:gd name="connsiteX20" fmla="*/ 7205545 w 8337807"/>
              <a:gd name="connsiteY20" fmla="*/ 3403170 h 4383637"/>
              <a:gd name="connsiteX21" fmla="*/ 6156391 w 8337807"/>
              <a:gd name="connsiteY21" fmla="*/ 3689251 h 4383637"/>
              <a:gd name="connsiteX22" fmla="*/ 4449371 w 8337807"/>
              <a:gd name="connsiteY22" fmla="*/ 4024201 h 4383637"/>
              <a:gd name="connsiteX23" fmla="*/ 1760156 w 8337807"/>
              <a:gd name="connsiteY23" fmla="*/ 4376214 h 4383637"/>
              <a:gd name="connsiteX0" fmla="*/ 1760156 w 8337807"/>
              <a:gd name="connsiteY0" fmla="*/ 4319424 h 4326847"/>
              <a:gd name="connsiteX1" fmla="*/ 1156896 w 8337807"/>
              <a:gd name="connsiteY1" fmla="*/ 4191756 h 4326847"/>
              <a:gd name="connsiteX2" fmla="*/ 906639 w 8337807"/>
              <a:gd name="connsiteY2" fmla="*/ 3918424 h 4326847"/>
              <a:gd name="connsiteX3" fmla="*/ 585875 w 8337807"/>
              <a:gd name="connsiteY3" fmla="*/ 3503588 h 4326847"/>
              <a:gd name="connsiteX4" fmla="*/ 43511 w 8337807"/>
              <a:gd name="connsiteY4" fmla="*/ 2684437 h 4326847"/>
              <a:gd name="connsiteX5" fmla="*/ 71132 w 8337807"/>
              <a:gd name="connsiteY5" fmla="*/ 2056946 h 4326847"/>
              <a:gd name="connsiteX6" fmla="*/ 374118 w 8337807"/>
              <a:gd name="connsiteY6" fmla="*/ 1420510 h 4326847"/>
              <a:gd name="connsiteX7" fmla="*/ 643626 w 8337807"/>
              <a:gd name="connsiteY7" fmla="*/ 887607 h 4326847"/>
              <a:gd name="connsiteX8" fmla="*/ 838338 w 8337807"/>
              <a:gd name="connsiteY8" fmla="*/ 468770 h 4326847"/>
              <a:gd name="connsiteX9" fmla="*/ 1028759 w 8337807"/>
              <a:gd name="connsiteY9" fmla="*/ 35145 h 4326847"/>
              <a:gd name="connsiteX10" fmla="*/ 1537112 w 8337807"/>
              <a:gd name="connsiteY10" fmla="*/ 124983 h 4326847"/>
              <a:gd name="connsiteX11" fmla="*/ 3131808 w 8337807"/>
              <a:gd name="connsiteY11" fmla="*/ 668743 h 4326847"/>
              <a:gd name="connsiteX12" fmla="*/ 4544988 w 8337807"/>
              <a:gd name="connsiteY12" fmla="*/ 1176035 h 4326847"/>
              <a:gd name="connsiteX13" fmla="*/ 4906420 w 8337807"/>
              <a:gd name="connsiteY13" fmla="*/ 1273332 h 4326847"/>
              <a:gd name="connsiteX14" fmla="*/ 5975026 w 8337807"/>
              <a:gd name="connsiteY14" fmla="*/ 1579374 h 4326847"/>
              <a:gd name="connsiteX15" fmla="*/ 6902977 w 8337807"/>
              <a:gd name="connsiteY15" fmla="*/ 1869099 h 4326847"/>
              <a:gd name="connsiteX16" fmla="*/ 8013230 w 8337807"/>
              <a:gd name="connsiteY16" fmla="*/ 2284719 h 4326847"/>
              <a:gd name="connsiteX17" fmla="*/ 8261395 w 8337807"/>
              <a:gd name="connsiteY17" fmla="*/ 2421879 h 4326847"/>
              <a:gd name="connsiteX18" fmla="*/ 8309521 w 8337807"/>
              <a:gd name="connsiteY18" fmla="*/ 2745563 h 4326847"/>
              <a:gd name="connsiteX19" fmla="*/ 7862156 w 8337807"/>
              <a:gd name="connsiteY19" fmla="*/ 3091444 h 4326847"/>
              <a:gd name="connsiteX20" fmla="*/ 7205545 w 8337807"/>
              <a:gd name="connsiteY20" fmla="*/ 3346380 h 4326847"/>
              <a:gd name="connsiteX21" fmla="*/ 6156391 w 8337807"/>
              <a:gd name="connsiteY21" fmla="*/ 3632461 h 4326847"/>
              <a:gd name="connsiteX22" fmla="*/ 4449371 w 8337807"/>
              <a:gd name="connsiteY22" fmla="*/ 3967411 h 4326847"/>
              <a:gd name="connsiteX23" fmla="*/ 1760156 w 8337807"/>
              <a:gd name="connsiteY23" fmla="*/ 4319424 h 4326847"/>
              <a:gd name="connsiteX0" fmla="*/ 1760156 w 8337807"/>
              <a:gd name="connsiteY0" fmla="*/ 4339219 h 4346642"/>
              <a:gd name="connsiteX1" fmla="*/ 1156896 w 8337807"/>
              <a:gd name="connsiteY1" fmla="*/ 4211551 h 4346642"/>
              <a:gd name="connsiteX2" fmla="*/ 906639 w 8337807"/>
              <a:gd name="connsiteY2" fmla="*/ 3938219 h 4346642"/>
              <a:gd name="connsiteX3" fmla="*/ 585875 w 8337807"/>
              <a:gd name="connsiteY3" fmla="*/ 3523383 h 4346642"/>
              <a:gd name="connsiteX4" fmla="*/ 43511 w 8337807"/>
              <a:gd name="connsiteY4" fmla="*/ 2704232 h 4346642"/>
              <a:gd name="connsiteX5" fmla="*/ 71132 w 8337807"/>
              <a:gd name="connsiteY5" fmla="*/ 2076741 h 4346642"/>
              <a:gd name="connsiteX6" fmla="*/ 374118 w 8337807"/>
              <a:gd name="connsiteY6" fmla="*/ 1440305 h 4346642"/>
              <a:gd name="connsiteX7" fmla="*/ 643626 w 8337807"/>
              <a:gd name="connsiteY7" fmla="*/ 907402 h 4346642"/>
              <a:gd name="connsiteX8" fmla="*/ 838338 w 8337807"/>
              <a:gd name="connsiteY8" fmla="*/ 488565 h 4346642"/>
              <a:gd name="connsiteX9" fmla="*/ 1028759 w 8337807"/>
              <a:gd name="connsiteY9" fmla="*/ 30897 h 4346642"/>
              <a:gd name="connsiteX10" fmla="*/ 1537112 w 8337807"/>
              <a:gd name="connsiteY10" fmla="*/ 144778 h 4346642"/>
              <a:gd name="connsiteX11" fmla="*/ 3131808 w 8337807"/>
              <a:gd name="connsiteY11" fmla="*/ 688538 h 4346642"/>
              <a:gd name="connsiteX12" fmla="*/ 4544988 w 8337807"/>
              <a:gd name="connsiteY12" fmla="*/ 1195830 h 4346642"/>
              <a:gd name="connsiteX13" fmla="*/ 4906420 w 8337807"/>
              <a:gd name="connsiteY13" fmla="*/ 1293127 h 4346642"/>
              <a:gd name="connsiteX14" fmla="*/ 5975026 w 8337807"/>
              <a:gd name="connsiteY14" fmla="*/ 1599169 h 4346642"/>
              <a:gd name="connsiteX15" fmla="*/ 6902977 w 8337807"/>
              <a:gd name="connsiteY15" fmla="*/ 1888894 h 4346642"/>
              <a:gd name="connsiteX16" fmla="*/ 8013230 w 8337807"/>
              <a:gd name="connsiteY16" fmla="*/ 2304514 h 4346642"/>
              <a:gd name="connsiteX17" fmla="*/ 8261395 w 8337807"/>
              <a:gd name="connsiteY17" fmla="*/ 2441674 h 4346642"/>
              <a:gd name="connsiteX18" fmla="*/ 8309521 w 8337807"/>
              <a:gd name="connsiteY18" fmla="*/ 2765358 h 4346642"/>
              <a:gd name="connsiteX19" fmla="*/ 7862156 w 8337807"/>
              <a:gd name="connsiteY19" fmla="*/ 3111239 h 4346642"/>
              <a:gd name="connsiteX20" fmla="*/ 7205545 w 8337807"/>
              <a:gd name="connsiteY20" fmla="*/ 3366175 h 4346642"/>
              <a:gd name="connsiteX21" fmla="*/ 6156391 w 8337807"/>
              <a:gd name="connsiteY21" fmla="*/ 3652256 h 4346642"/>
              <a:gd name="connsiteX22" fmla="*/ 4449371 w 8337807"/>
              <a:gd name="connsiteY22" fmla="*/ 3987206 h 4346642"/>
              <a:gd name="connsiteX23" fmla="*/ 1760156 w 8337807"/>
              <a:gd name="connsiteY23" fmla="*/ 4339219 h 4346642"/>
              <a:gd name="connsiteX0" fmla="*/ 1760156 w 8337807"/>
              <a:gd name="connsiteY0" fmla="*/ 4339219 h 4346642"/>
              <a:gd name="connsiteX1" fmla="*/ 1156896 w 8337807"/>
              <a:gd name="connsiteY1" fmla="*/ 4211551 h 4346642"/>
              <a:gd name="connsiteX2" fmla="*/ 906639 w 8337807"/>
              <a:gd name="connsiteY2" fmla="*/ 3938219 h 4346642"/>
              <a:gd name="connsiteX3" fmla="*/ 585875 w 8337807"/>
              <a:gd name="connsiteY3" fmla="*/ 3523383 h 4346642"/>
              <a:gd name="connsiteX4" fmla="*/ 43511 w 8337807"/>
              <a:gd name="connsiteY4" fmla="*/ 2704232 h 4346642"/>
              <a:gd name="connsiteX5" fmla="*/ 71132 w 8337807"/>
              <a:gd name="connsiteY5" fmla="*/ 2076741 h 4346642"/>
              <a:gd name="connsiteX6" fmla="*/ 374118 w 8337807"/>
              <a:gd name="connsiteY6" fmla="*/ 1440305 h 4346642"/>
              <a:gd name="connsiteX7" fmla="*/ 643626 w 8337807"/>
              <a:gd name="connsiteY7" fmla="*/ 907402 h 4346642"/>
              <a:gd name="connsiteX8" fmla="*/ 838338 w 8337807"/>
              <a:gd name="connsiteY8" fmla="*/ 488565 h 4346642"/>
              <a:gd name="connsiteX9" fmla="*/ 1028759 w 8337807"/>
              <a:gd name="connsiteY9" fmla="*/ 30897 h 4346642"/>
              <a:gd name="connsiteX10" fmla="*/ 1537112 w 8337807"/>
              <a:gd name="connsiteY10" fmla="*/ 144778 h 4346642"/>
              <a:gd name="connsiteX11" fmla="*/ 3131808 w 8337807"/>
              <a:gd name="connsiteY11" fmla="*/ 688538 h 4346642"/>
              <a:gd name="connsiteX12" fmla="*/ 4614838 w 8337807"/>
              <a:gd name="connsiteY12" fmla="*/ 1165777 h 4346642"/>
              <a:gd name="connsiteX13" fmla="*/ 4906420 w 8337807"/>
              <a:gd name="connsiteY13" fmla="*/ 1293127 h 4346642"/>
              <a:gd name="connsiteX14" fmla="*/ 5975026 w 8337807"/>
              <a:gd name="connsiteY14" fmla="*/ 1599169 h 4346642"/>
              <a:gd name="connsiteX15" fmla="*/ 6902977 w 8337807"/>
              <a:gd name="connsiteY15" fmla="*/ 1888894 h 4346642"/>
              <a:gd name="connsiteX16" fmla="*/ 8013230 w 8337807"/>
              <a:gd name="connsiteY16" fmla="*/ 2304514 h 4346642"/>
              <a:gd name="connsiteX17" fmla="*/ 8261395 w 8337807"/>
              <a:gd name="connsiteY17" fmla="*/ 2441674 h 4346642"/>
              <a:gd name="connsiteX18" fmla="*/ 8309521 w 8337807"/>
              <a:gd name="connsiteY18" fmla="*/ 2765358 h 4346642"/>
              <a:gd name="connsiteX19" fmla="*/ 7862156 w 8337807"/>
              <a:gd name="connsiteY19" fmla="*/ 3111239 h 4346642"/>
              <a:gd name="connsiteX20" fmla="*/ 7205545 w 8337807"/>
              <a:gd name="connsiteY20" fmla="*/ 3366175 h 4346642"/>
              <a:gd name="connsiteX21" fmla="*/ 6156391 w 8337807"/>
              <a:gd name="connsiteY21" fmla="*/ 3652256 h 4346642"/>
              <a:gd name="connsiteX22" fmla="*/ 4449371 w 8337807"/>
              <a:gd name="connsiteY22" fmla="*/ 3987206 h 4346642"/>
              <a:gd name="connsiteX23" fmla="*/ 1760156 w 8337807"/>
              <a:gd name="connsiteY23" fmla="*/ 4339219 h 4346642"/>
              <a:gd name="connsiteX0" fmla="*/ 1760156 w 8337807"/>
              <a:gd name="connsiteY0" fmla="*/ 4339219 h 4346642"/>
              <a:gd name="connsiteX1" fmla="*/ 1156896 w 8337807"/>
              <a:gd name="connsiteY1" fmla="*/ 4211551 h 4346642"/>
              <a:gd name="connsiteX2" fmla="*/ 906639 w 8337807"/>
              <a:gd name="connsiteY2" fmla="*/ 3938219 h 4346642"/>
              <a:gd name="connsiteX3" fmla="*/ 585875 w 8337807"/>
              <a:gd name="connsiteY3" fmla="*/ 3523383 h 4346642"/>
              <a:gd name="connsiteX4" fmla="*/ 43511 w 8337807"/>
              <a:gd name="connsiteY4" fmla="*/ 2704232 h 4346642"/>
              <a:gd name="connsiteX5" fmla="*/ 71132 w 8337807"/>
              <a:gd name="connsiteY5" fmla="*/ 2076741 h 4346642"/>
              <a:gd name="connsiteX6" fmla="*/ 374118 w 8337807"/>
              <a:gd name="connsiteY6" fmla="*/ 1440305 h 4346642"/>
              <a:gd name="connsiteX7" fmla="*/ 643626 w 8337807"/>
              <a:gd name="connsiteY7" fmla="*/ 907402 h 4346642"/>
              <a:gd name="connsiteX8" fmla="*/ 838338 w 8337807"/>
              <a:gd name="connsiteY8" fmla="*/ 488565 h 4346642"/>
              <a:gd name="connsiteX9" fmla="*/ 1028759 w 8337807"/>
              <a:gd name="connsiteY9" fmla="*/ 30897 h 4346642"/>
              <a:gd name="connsiteX10" fmla="*/ 1537112 w 8337807"/>
              <a:gd name="connsiteY10" fmla="*/ 144778 h 4346642"/>
              <a:gd name="connsiteX11" fmla="*/ 3131808 w 8337807"/>
              <a:gd name="connsiteY11" fmla="*/ 688538 h 4346642"/>
              <a:gd name="connsiteX12" fmla="*/ 4614838 w 8337807"/>
              <a:gd name="connsiteY12" fmla="*/ 1165777 h 4346642"/>
              <a:gd name="connsiteX13" fmla="*/ 4969920 w 8337807"/>
              <a:gd name="connsiteY13" fmla="*/ 1293127 h 4346642"/>
              <a:gd name="connsiteX14" fmla="*/ 5975026 w 8337807"/>
              <a:gd name="connsiteY14" fmla="*/ 1599169 h 4346642"/>
              <a:gd name="connsiteX15" fmla="*/ 6902977 w 8337807"/>
              <a:gd name="connsiteY15" fmla="*/ 1888894 h 4346642"/>
              <a:gd name="connsiteX16" fmla="*/ 8013230 w 8337807"/>
              <a:gd name="connsiteY16" fmla="*/ 2304514 h 4346642"/>
              <a:gd name="connsiteX17" fmla="*/ 8261395 w 8337807"/>
              <a:gd name="connsiteY17" fmla="*/ 2441674 h 4346642"/>
              <a:gd name="connsiteX18" fmla="*/ 8309521 w 8337807"/>
              <a:gd name="connsiteY18" fmla="*/ 2765358 h 4346642"/>
              <a:gd name="connsiteX19" fmla="*/ 7862156 w 8337807"/>
              <a:gd name="connsiteY19" fmla="*/ 3111239 h 4346642"/>
              <a:gd name="connsiteX20" fmla="*/ 7205545 w 8337807"/>
              <a:gd name="connsiteY20" fmla="*/ 3366175 h 4346642"/>
              <a:gd name="connsiteX21" fmla="*/ 6156391 w 8337807"/>
              <a:gd name="connsiteY21" fmla="*/ 3652256 h 4346642"/>
              <a:gd name="connsiteX22" fmla="*/ 4449371 w 8337807"/>
              <a:gd name="connsiteY22" fmla="*/ 3987206 h 4346642"/>
              <a:gd name="connsiteX23" fmla="*/ 1760156 w 8337807"/>
              <a:gd name="connsiteY23" fmla="*/ 4339219 h 4346642"/>
              <a:gd name="connsiteX0" fmla="*/ 1760156 w 8337807"/>
              <a:gd name="connsiteY0" fmla="*/ 4339219 h 4346642"/>
              <a:gd name="connsiteX1" fmla="*/ 1156896 w 8337807"/>
              <a:gd name="connsiteY1" fmla="*/ 4211551 h 4346642"/>
              <a:gd name="connsiteX2" fmla="*/ 906639 w 8337807"/>
              <a:gd name="connsiteY2" fmla="*/ 3938219 h 4346642"/>
              <a:gd name="connsiteX3" fmla="*/ 585875 w 8337807"/>
              <a:gd name="connsiteY3" fmla="*/ 3523383 h 4346642"/>
              <a:gd name="connsiteX4" fmla="*/ 43511 w 8337807"/>
              <a:gd name="connsiteY4" fmla="*/ 2704232 h 4346642"/>
              <a:gd name="connsiteX5" fmla="*/ 71132 w 8337807"/>
              <a:gd name="connsiteY5" fmla="*/ 2076741 h 4346642"/>
              <a:gd name="connsiteX6" fmla="*/ 374118 w 8337807"/>
              <a:gd name="connsiteY6" fmla="*/ 1440305 h 4346642"/>
              <a:gd name="connsiteX7" fmla="*/ 643626 w 8337807"/>
              <a:gd name="connsiteY7" fmla="*/ 907402 h 4346642"/>
              <a:gd name="connsiteX8" fmla="*/ 838338 w 8337807"/>
              <a:gd name="connsiteY8" fmla="*/ 488565 h 4346642"/>
              <a:gd name="connsiteX9" fmla="*/ 1028759 w 8337807"/>
              <a:gd name="connsiteY9" fmla="*/ 30897 h 4346642"/>
              <a:gd name="connsiteX10" fmla="*/ 1537112 w 8337807"/>
              <a:gd name="connsiteY10" fmla="*/ 144778 h 4346642"/>
              <a:gd name="connsiteX11" fmla="*/ 3131808 w 8337807"/>
              <a:gd name="connsiteY11" fmla="*/ 688538 h 4346642"/>
              <a:gd name="connsiteX12" fmla="*/ 4614838 w 8337807"/>
              <a:gd name="connsiteY12" fmla="*/ 1165777 h 4346642"/>
              <a:gd name="connsiteX13" fmla="*/ 4969920 w 8337807"/>
              <a:gd name="connsiteY13" fmla="*/ 1293127 h 4346642"/>
              <a:gd name="connsiteX14" fmla="*/ 5975026 w 8337807"/>
              <a:gd name="connsiteY14" fmla="*/ 1599169 h 4346642"/>
              <a:gd name="connsiteX15" fmla="*/ 6902977 w 8337807"/>
              <a:gd name="connsiteY15" fmla="*/ 1888894 h 4346642"/>
              <a:gd name="connsiteX16" fmla="*/ 8013230 w 8337807"/>
              <a:gd name="connsiteY16" fmla="*/ 2304514 h 4346642"/>
              <a:gd name="connsiteX17" fmla="*/ 8261395 w 8337807"/>
              <a:gd name="connsiteY17" fmla="*/ 2495770 h 4346642"/>
              <a:gd name="connsiteX18" fmla="*/ 8309521 w 8337807"/>
              <a:gd name="connsiteY18" fmla="*/ 2765358 h 4346642"/>
              <a:gd name="connsiteX19" fmla="*/ 7862156 w 8337807"/>
              <a:gd name="connsiteY19" fmla="*/ 3111239 h 4346642"/>
              <a:gd name="connsiteX20" fmla="*/ 7205545 w 8337807"/>
              <a:gd name="connsiteY20" fmla="*/ 3366175 h 4346642"/>
              <a:gd name="connsiteX21" fmla="*/ 6156391 w 8337807"/>
              <a:gd name="connsiteY21" fmla="*/ 3652256 h 4346642"/>
              <a:gd name="connsiteX22" fmla="*/ 4449371 w 8337807"/>
              <a:gd name="connsiteY22" fmla="*/ 3987206 h 4346642"/>
              <a:gd name="connsiteX23" fmla="*/ 1760156 w 8337807"/>
              <a:gd name="connsiteY23" fmla="*/ 4339219 h 4346642"/>
              <a:gd name="connsiteX0" fmla="*/ 1760156 w 8304775"/>
              <a:gd name="connsiteY0" fmla="*/ 4339219 h 4346642"/>
              <a:gd name="connsiteX1" fmla="*/ 1156896 w 8304775"/>
              <a:gd name="connsiteY1" fmla="*/ 4211551 h 4346642"/>
              <a:gd name="connsiteX2" fmla="*/ 906639 w 8304775"/>
              <a:gd name="connsiteY2" fmla="*/ 3938219 h 4346642"/>
              <a:gd name="connsiteX3" fmla="*/ 585875 w 8304775"/>
              <a:gd name="connsiteY3" fmla="*/ 3523383 h 4346642"/>
              <a:gd name="connsiteX4" fmla="*/ 43511 w 8304775"/>
              <a:gd name="connsiteY4" fmla="*/ 2704232 h 4346642"/>
              <a:gd name="connsiteX5" fmla="*/ 71132 w 8304775"/>
              <a:gd name="connsiteY5" fmla="*/ 2076741 h 4346642"/>
              <a:gd name="connsiteX6" fmla="*/ 374118 w 8304775"/>
              <a:gd name="connsiteY6" fmla="*/ 1440305 h 4346642"/>
              <a:gd name="connsiteX7" fmla="*/ 643626 w 8304775"/>
              <a:gd name="connsiteY7" fmla="*/ 907402 h 4346642"/>
              <a:gd name="connsiteX8" fmla="*/ 838338 w 8304775"/>
              <a:gd name="connsiteY8" fmla="*/ 488565 h 4346642"/>
              <a:gd name="connsiteX9" fmla="*/ 1028759 w 8304775"/>
              <a:gd name="connsiteY9" fmla="*/ 30897 h 4346642"/>
              <a:gd name="connsiteX10" fmla="*/ 1537112 w 8304775"/>
              <a:gd name="connsiteY10" fmla="*/ 144778 h 4346642"/>
              <a:gd name="connsiteX11" fmla="*/ 3131808 w 8304775"/>
              <a:gd name="connsiteY11" fmla="*/ 688538 h 4346642"/>
              <a:gd name="connsiteX12" fmla="*/ 4614838 w 8304775"/>
              <a:gd name="connsiteY12" fmla="*/ 1165777 h 4346642"/>
              <a:gd name="connsiteX13" fmla="*/ 4969920 w 8304775"/>
              <a:gd name="connsiteY13" fmla="*/ 1293127 h 4346642"/>
              <a:gd name="connsiteX14" fmla="*/ 5975026 w 8304775"/>
              <a:gd name="connsiteY14" fmla="*/ 1599169 h 4346642"/>
              <a:gd name="connsiteX15" fmla="*/ 6902977 w 8304775"/>
              <a:gd name="connsiteY15" fmla="*/ 1888894 h 4346642"/>
              <a:gd name="connsiteX16" fmla="*/ 8013230 w 8304775"/>
              <a:gd name="connsiteY16" fmla="*/ 2304514 h 4346642"/>
              <a:gd name="connsiteX17" fmla="*/ 8261395 w 8304775"/>
              <a:gd name="connsiteY17" fmla="*/ 2495770 h 4346642"/>
              <a:gd name="connsiteX18" fmla="*/ 8265071 w 8304775"/>
              <a:gd name="connsiteY18" fmla="*/ 2807433 h 4346642"/>
              <a:gd name="connsiteX19" fmla="*/ 7862156 w 8304775"/>
              <a:gd name="connsiteY19" fmla="*/ 3111239 h 4346642"/>
              <a:gd name="connsiteX20" fmla="*/ 7205545 w 8304775"/>
              <a:gd name="connsiteY20" fmla="*/ 3366175 h 4346642"/>
              <a:gd name="connsiteX21" fmla="*/ 6156391 w 8304775"/>
              <a:gd name="connsiteY21" fmla="*/ 3652256 h 4346642"/>
              <a:gd name="connsiteX22" fmla="*/ 4449371 w 8304775"/>
              <a:gd name="connsiteY22" fmla="*/ 3987206 h 4346642"/>
              <a:gd name="connsiteX23" fmla="*/ 1760156 w 8304775"/>
              <a:gd name="connsiteY23" fmla="*/ 4339219 h 4346642"/>
              <a:gd name="connsiteX0" fmla="*/ 1760156 w 8290526"/>
              <a:gd name="connsiteY0" fmla="*/ 4339219 h 4346642"/>
              <a:gd name="connsiteX1" fmla="*/ 1156896 w 8290526"/>
              <a:gd name="connsiteY1" fmla="*/ 4211551 h 4346642"/>
              <a:gd name="connsiteX2" fmla="*/ 906639 w 8290526"/>
              <a:gd name="connsiteY2" fmla="*/ 3938219 h 4346642"/>
              <a:gd name="connsiteX3" fmla="*/ 585875 w 8290526"/>
              <a:gd name="connsiteY3" fmla="*/ 3523383 h 4346642"/>
              <a:gd name="connsiteX4" fmla="*/ 43511 w 8290526"/>
              <a:gd name="connsiteY4" fmla="*/ 2704232 h 4346642"/>
              <a:gd name="connsiteX5" fmla="*/ 71132 w 8290526"/>
              <a:gd name="connsiteY5" fmla="*/ 2076741 h 4346642"/>
              <a:gd name="connsiteX6" fmla="*/ 374118 w 8290526"/>
              <a:gd name="connsiteY6" fmla="*/ 1440305 h 4346642"/>
              <a:gd name="connsiteX7" fmla="*/ 643626 w 8290526"/>
              <a:gd name="connsiteY7" fmla="*/ 907402 h 4346642"/>
              <a:gd name="connsiteX8" fmla="*/ 838338 w 8290526"/>
              <a:gd name="connsiteY8" fmla="*/ 488565 h 4346642"/>
              <a:gd name="connsiteX9" fmla="*/ 1028759 w 8290526"/>
              <a:gd name="connsiteY9" fmla="*/ 30897 h 4346642"/>
              <a:gd name="connsiteX10" fmla="*/ 1537112 w 8290526"/>
              <a:gd name="connsiteY10" fmla="*/ 144778 h 4346642"/>
              <a:gd name="connsiteX11" fmla="*/ 3131808 w 8290526"/>
              <a:gd name="connsiteY11" fmla="*/ 688538 h 4346642"/>
              <a:gd name="connsiteX12" fmla="*/ 4614838 w 8290526"/>
              <a:gd name="connsiteY12" fmla="*/ 1165777 h 4346642"/>
              <a:gd name="connsiteX13" fmla="*/ 4969920 w 8290526"/>
              <a:gd name="connsiteY13" fmla="*/ 1293127 h 4346642"/>
              <a:gd name="connsiteX14" fmla="*/ 5975026 w 8290526"/>
              <a:gd name="connsiteY14" fmla="*/ 1599169 h 4346642"/>
              <a:gd name="connsiteX15" fmla="*/ 6902977 w 8290526"/>
              <a:gd name="connsiteY15" fmla="*/ 1888894 h 4346642"/>
              <a:gd name="connsiteX16" fmla="*/ 8013230 w 8290526"/>
              <a:gd name="connsiteY16" fmla="*/ 2304514 h 4346642"/>
              <a:gd name="connsiteX17" fmla="*/ 8223295 w 8290526"/>
              <a:gd name="connsiteY17" fmla="*/ 2453695 h 4346642"/>
              <a:gd name="connsiteX18" fmla="*/ 8265071 w 8290526"/>
              <a:gd name="connsiteY18" fmla="*/ 2807433 h 4346642"/>
              <a:gd name="connsiteX19" fmla="*/ 7862156 w 8290526"/>
              <a:gd name="connsiteY19" fmla="*/ 3111239 h 4346642"/>
              <a:gd name="connsiteX20" fmla="*/ 7205545 w 8290526"/>
              <a:gd name="connsiteY20" fmla="*/ 3366175 h 4346642"/>
              <a:gd name="connsiteX21" fmla="*/ 6156391 w 8290526"/>
              <a:gd name="connsiteY21" fmla="*/ 3652256 h 4346642"/>
              <a:gd name="connsiteX22" fmla="*/ 4449371 w 8290526"/>
              <a:gd name="connsiteY22" fmla="*/ 3987206 h 4346642"/>
              <a:gd name="connsiteX23" fmla="*/ 1760156 w 8290526"/>
              <a:gd name="connsiteY23" fmla="*/ 4339219 h 4346642"/>
              <a:gd name="connsiteX0" fmla="*/ 1760156 w 8296117"/>
              <a:gd name="connsiteY0" fmla="*/ 4339219 h 4346642"/>
              <a:gd name="connsiteX1" fmla="*/ 1156896 w 8296117"/>
              <a:gd name="connsiteY1" fmla="*/ 4211551 h 4346642"/>
              <a:gd name="connsiteX2" fmla="*/ 906639 w 8296117"/>
              <a:gd name="connsiteY2" fmla="*/ 3938219 h 4346642"/>
              <a:gd name="connsiteX3" fmla="*/ 585875 w 8296117"/>
              <a:gd name="connsiteY3" fmla="*/ 3523383 h 4346642"/>
              <a:gd name="connsiteX4" fmla="*/ 43511 w 8296117"/>
              <a:gd name="connsiteY4" fmla="*/ 2704232 h 4346642"/>
              <a:gd name="connsiteX5" fmla="*/ 71132 w 8296117"/>
              <a:gd name="connsiteY5" fmla="*/ 2076741 h 4346642"/>
              <a:gd name="connsiteX6" fmla="*/ 374118 w 8296117"/>
              <a:gd name="connsiteY6" fmla="*/ 1440305 h 4346642"/>
              <a:gd name="connsiteX7" fmla="*/ 643626 w 8296117"/>
              <a:gd name="connsiteY7" fmla="*/ 907402 h 4346642"/>
              <a:gd name="connsiteX8" fmla="*/ 838338 w 8296117"/>
              <a:gd name="connsiteY8" fmla="*/ 488565 h 4346642"/>
              <a:gd name="connsiteX9" fmla="*/ 1028759 w 8296117"/>
              <a:gd name="connsiteY9" fmla="*/ 30897 h 4346642"/>
              <a:gd name="connsiteX10" fmla="*/ 1537112 w 8296117"/>
              <a:gd name="connsiteY10" fmla="*/ 144778 h 4346642"/>
              <a:gd name="connsiteX11" fmla="*/ 3131808 w 8296117"/>
              <a:gd name="connsiteY11" fmla="*/ 688538 h 4346642"/>
              <a:gd name="connsiteX12" fmla="*/ 4614838 w 8296117"/>
              <a:gd name="connsiteY12" fmla="*/ 1165777 h 4346642"/>
              <a:gd name="connsiteX13" fmla="*/ 4969920 w 8296117"/>
              <a:gd name="connsiteY13" fmla="*/ 1293127 h 4346642"/>
              <a:gd name="connsiteX14" fmla="*/ 5975026 w 8296117"/>
              <a:gd name="connsiteY14" fmla="*/ 1599169 h 4346642"/>
              <a:gd name="connsiteX15" fmla="*/ 6902977 w 8296117"/>
              <a:gd name="connsiteY15" fmla="*/ 1888894 h 4346642"/>
              <a:gd name="connsiteX16" fmla="*/ 7860830 w 8296117"/>
              <a:gd name="connsiteY16" fmla="*/ 2262439 h 4346642"/>
              <a:gd name="connsiteX17" fmla="*/ 8223295 w 8296117"/>
              <a:gd name="connsiteY17" fmla="*/ 2453695 h 4346642"/>
              <a:gd name="connsiteX18" fmla="*/ 8265071 w 8296117"/>
              <a:gd name="connsiteY18" fmla="*/ 2807433 h 4346642"/>
              <a:gd name="connsiteX19" fmla="*/ 7862156 w 8296117"/>
              <a:gd name="connsiteY19" fmla="*/ 3111239 h 4346642"/>
              <a:gd name="connsiteX20" fmla="*/ 7205545 w 8296117"/>
              <a:gd name="connsiteY20" fmla="*/ 3366175 h 4346642"/>
              <a:gd name="connsiteX21" fmla="*/ 6156391 w 8296117"/>
              <a:gd name="connsiteY21" fmla="*/ 3652256 h 4346642"/>
              <a:gd name="connsiteX22" fmla="*/ 4449371 w 8296117"/>
              <a:gd name="connsiteY22" fmla="*/ 3987206 h 4346642"/>
              <a:gd name="connsiteX23" fmla="*/ 1760156 w 8296117"/>
              <a:gd name="connsiteY23" fmla="*/ 4339219 h 4346642"/>
              <a:gd name="connsiteX0" fmla="*/ 1760156 w 8296117"/>
              <a:gd name="connsiteY0" fmla="*/ 4339219 h 4346642"/>
              <a:gd name="connsiteX1" fmla="*/ 1156896 w 8296117"/>
              <a:gd name="connsiteY1" fmla="*/ 4211551 h 4346642"/>
              <a:gd name="connsiteX2" fmla="*/ 906639 w 8296117"/>
              <a:gd name="connsiteY2" fmla="*/ 3938219 h 4346642"/>
              <a:gd name="connsiteX3" fmla="*/ 585875 w 8296117"/>
              <a:gd name="connsiteY3" fmla="*/ 3523383 h 4346642"/>
              <a:gd name="connsiteX4" fmla="*/ 43511 w 8296117"/>
              <a:gd name="connsiteY4" fmla="*/ 2704232 h 4346642"/>
              <a:gd name="connsiteX5" fmla="*/ 71132 w 8296117"/>
              <a:gd name="connsiteY5" fmla="*/ 2076741 h 4346642"/>
              <a:gd name="connsiteX6" fmla="*/ 374118 w 8296117"/>
              <a:gd name="connsiteY6" fmla="*/ 1440305 h 4346642"/>
              <a:gd name="connsiteX7" fmla="*/ 643626 w 8296117"/>
              <a:gd name="connsiteY7" fmla="*/ 907402 h 4346642"/>
              <a:gd name="connsiteX8" fmla="*/ 838338 w 8296117"/>
              <a:gd name="connsiteY8" fmla="*/ 488565 h 4346642"/>
              <a:gd name="connsiteX9" fmla="*/ 1028759 w 8296117"/>
              <a:gd name="connsiteY9" fmla="*/ 30897 h 4346642"/>
              <a:gd name="connsiteX10" fmla="*/ 1537112 w 8296117"/>
              <a:gd name="connsiteY10" fmla="*/ 144778 h 4346642"/>
              <a:gd name="connsiteX11" fmla="*/ 3131808 w 8296117"/>
              <a:gd name="connsiteY11" fmla="*/ 688538 h 4346642"/>
              <a:gd name="connsiteX12" fmla="*/ 4614838 w 8296117"/>
              <a:gd name="connsiteY12" fmla="*/ 1165777 h 4346642"/>
              <a:gd name="connsiteX13" fmla="*/ 4969920 w 8296117"/>
              <a:gd name="connsiteY13" fmla="*/ 1293127 h 4346642"/>
              <a:gd name="connsiteX14" fmla="*/ 5975026 w 8296117"/>
              <a:gd name="connsiteY14" fmla="*/ 1599169 h 4346642"/>
              <a:gd name="connsiteX15" fmla="*/ 6902977 w 8296117"/>
              <a:gd name="connsiteY15" fmla="*/ 1888894 h 4346642"/>
              <a:gd name="connsiteX16" fmla="*/ 7860830 w 8296117"/>
              <a:gd name="connsiteY16" fmla="*/ 2226375 h 4346642"/>
              <a:gd name="connsiteX17" fmla="*/ 8223295 w 8296117"/>
              <a:gd name="connsiteY17" fmla="*/ 2453695 h 4346642"/>
              <a:gd name="connsiteX18" fmla="*/ 8265071 w 8296117"/>
              <a:gd name="connsiteY18" fmla="*/ 2807433 h 4346642"/>
              <a:gd name="connsiteX19" fmla="*/ 7862156 w 8296117"/>
              <a:gd name="connsiteY19" fmla="*/ 3111239 h 4346642"/>
              <a:gd name="connsiteX20" fmla="*/ 7205545 w 8296117"/>
              <a:gd name="connsiteY20" fmla="*/ 3366175 h 4346642"/>
              <a:gd name="connsiteX21" fmla="*/ 6156391 w 8296117"/>
              <a:gd name="connsiteY21" fmla="*/ 3652256 h 4346642"/>
              <a:gd name="connsiteX22" fmla="*/ 4449371 w 8296117"/>
              <a:gd name="connsiteY22" fmla="*/ 3987206 h 4346642"/>
              <a:gd name="connsiteX23" fmla="*/ 1760156 w 8296117"/>
              <a:gd name="connsiteY23" fmla="*/ 4339219 h 4346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8296117" h="4346642">
                <a:moveTo>
                  <a:pt x="1760156" y="4339219"/>
                </a:moveTo>
                <a:cubicBezTo>
                  <a:pt x="1211410" y="4376610"/>
                  <a:pt x="1281502" y="4263199"/>
                  <a:pt x="1156896" y="4211551"/>
                </a:cubicBezTo>
                <a:cubicBezTo>
                  <a:pt x="1032290" y="4159903"/>
                  <a:pt x="1009830" y="4045321"/>
                  <a:pt x="906639" y="3938219"/>
                </a:cubicBezTo>
                <a:cubicBezTo>
                  <a:pt x="803448" y="3831117"/>
                  <a:pt x="729730" y="3729047"/>
                  <a:pt x="585875" y="3523383"/>
                </a:cubicBezTo>
                <a:cubicBezTo>
                  <a:pt x="442020" y="3317719"/>
                  <a:pt x="129301" y="2945339"/>
                  <a:pt x="43511" y="2704232"/>
                </a:cubicBezTo>
                <a:cubicBezTo>
                  <a:pt x="-42279" y="2463125"/>
                  <a:pt x="16031" y="2287396"/>
                  <a:pt x="71132" y="2076741"/>
                </a:cubicBezTo>
                <a:cubicBezTo>
                  <a:pt x="126233" y="1866087"/>
                  <a:pt x="278702" y="1635195"/>
                  <a:pt x="374118" y="1440305"/>
                </a:cubicBezTo>
                <a:cubicBezTo>
                  <a:pt x="469534" y="1245415"/>
                  <a:pt x="566256" y="1066025"/>
                  <a:pt x="643626" y="907402"/>
                </a:cubicBezTo>
                <a:cubicBezTo>
                  <a:pt x="720996" y="748779"/>
                  <a:pt x="774149" y="634649"/>
                  <a:pt x="838338" y="488565"/>
                </a:cubicBezTo>
                <a:cubicBezTo>
                  <a:pt x="902527" y="342481"/>
                  <a:pt x="967330" y="109232"/>
                  <a:pt x="1028759" y="30897"/>
                </a:cubicBezTo>
                <a:cubicBezTo>
                  <a:pt x="1090188" y="-47438"/>
                  <a:pt x="1186604" y="35171"/>
                  <a:pt x="1537112" y="144778"/>
                </a:cubicBezTo>
                <a:cubicBezTo>
                  <a:pt x="1887620" y="254385"/>
                  <a:pt x="2618854" y="518372"/>
                  <a:pt x="3131808" y="688538"/>
                </a:cubicBezTo>
                <a:lnTo>
                  <a:pt x="4614838" y="1165777"/>
                </a:lnTo>
                <a:cubicBezTo>
                  <a:pt x="4848042" y="1258949"/>
                  <a:pt x="4743222" y="1220895"/>
                  <a:pt x="4969920" y="1293127"/>
                </a:cubicBezTo>
                <a:cubicBezTo>
                  <a:pt x="5196618" y="1365359"/>
                  <a:pt x="5652850" y="1499875"/>
                  <a:pt x="5975026" y="1599169"/>
                </a:cubicBezTo>
                <a:cubicBezTo>
                  <a:pt x="6297202" y="1698463"/>
                  <a:pt x="6588676" y="1784360"/>
                  <a:pt x="6902977" y="1888894"/>
                </a:cubicBezTo>
                <a:cubicBezTo>
                  <a:pt x="7217278" y="1993428"/>
                  <a:pt x="7640777" y="2132242"/>
                  <a:pt x="7860830" y="2226375"/>
                </a:cubicBezTo>
                <a:cubicBezTo>
                  <a:pt x="8080883" y="2320508"/>
                  <a:pt x="8155922" y="2356852"/>
                  <a:pt x="8223295" y="2453695"/>
                </a:cubicBezTo>
                <a:cubicBezTo>
                  <a:pt x="8290668" y="2550538"/>
                  <a:pt x="8325261" y="2697842"/>
                  <a:pt x="8265071" y="2807433"/>
                </a:cubicBezTo>
                <a:cubicBezTo>
                  <a:pt x="8204881" y="2917024"/>
                  <a:pt x="8038744" y="3018115"/>
                  <a:pt x="7862156" y="3111239"/>
                </a:cubicBezTo>
                <a:cubicBezTo>
                  <a:pt x="7685568" y="3204363"/>
                  <a:pt x="7489839" y="3276006"/>
                  <a:pt x="7205545" y="3366175"/>
                </a:cubicBezTo>
                <a:cubicBezTo>
                  <a:pt x="6921251" y="3456344"/>
                  <a:pt x="6549981" y="3529011"/>
                  <a:pt x="6156391" y="3652256"/>
                </a:cubicBezTo>
                <a:cubicBezTo>
                  <a:pt x="5762801" y="3775501"/>
                  <a:pt x="5182077" y="3872712"/>
                  <a:pt x="4449371" y="3987206"/>
                </a:cubicBezTo>
                <a:cubicBezTo>
                  <a:pt x="3716665" y="4101700"/>
                  <a:pt x="2308902" y="4301828"/>
                  <a:pt x="1760156" y="43392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/>
          </a:p>
        </p:txBody>
      </p:sp>
      <p:sp>
        <p:nvSpPr>
          <p:cNvPr id="11" name="Sous-titre 2"/>
          <p:cNvSpPr txBox="1">
            <a:spLocks/>
          </p:cNvSpPr>
          <p:nvPr/>
        </p:nvSpPr>
        <p:spPr>
          <a:xfrm>
            <a:off x="5789144" y="7128346"/>
            <a:ext cx="1344699" cy="7691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b="1" cap="none" sz="4400">
                <a:solidFill>
                  <a:srgbClr val="002060"/>
                </a:solidFill>
                <a:latin typeface="Berlin Sans FB Demi"/>
              </a:rPr>
              <a:t>656</a:t>
            </a:r>
            <a:endParaRPr b="1" cap="none" sz="5400">
              <a:solidFill>
                <a:srgbClr val="002060"/>
              </a:solidFill>
              <a:latin typeface="Berlin Sans FB Demi"/>
            </a:endParaRPr>
          </a:p>
        </p:txBody>
      </p:sp>
      <p:sp>
        <p:nvSpPr>
          <p:cNvPr id="9" name="Sous-titre 2"/>
          <p:cNvSpPr txBox="1">
            <a:spLocks/>
          </p:cNvSpPr>
          <p:nvPr/>
        </p:nvSpPr>
        <p:spPr>
          <a:xfrm>
            <a:off x="408505" y="5335599"/>
            <a:ext cx="7821903" cy="14954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b="1" cap="none" sz="5400">
                <a:solidFill>
                  <a:srgbClr val="0070C0"/>
                </a:solidFill>
                <a:latin typeface="Berlin Sans FB Demi"/>
              </a:rPr>
              <a:t>Contactez-nous….</a:t>
            </a:r>
            <a:endParaRPr b="1" cap="none" sz="5400">
              <a:solidFill>
                <a:srgbClr val="0070C0"/>
              </a:solidFill>
              <a:latin typeface="Berlin Sans FB Demi"/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9291"/>
            <a:ext cx="977103" cy="1524004"/>
          </a:xfrm>
          <a:prstGeom prst="rect">
            <a:avLst/>
          </a:prstGeom>
        </p:spPr>
      </p:pic>
      <p:sp>
        <p:nvSpPr>
          <p:cNvPr id="13" name="Rectangle à coins arrondis 12"/>
          <p:cNvSpPr/>
          <p:nvPr/>
        </p:nvSpPr>
        <p:spPr>
          <a:xfrm>
            <a:off x="159283" y="114788"/>
            <a:ext cx="1058349" cy="1509438"/>
          </a:xfrm>
          <a:prstGeom prst="roundRect">
            <a:avLst/>
          </a:prstGeom>
          <a:solidFill>
            <a:schemeClr val="bg1"/>
          </a:solidFill>
          <a:ln>
            <a:solidFill>
              <a:srgbClr val="1521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Diffused/>
                    </a14:imgEffect>
                    <a14:imgEffect>
                      <a14:sharpenSoften amount="-50000"/>
                    </a14:imgEffect>
                    <a14:imgEffect>
                      <a14:colorTemperature colorTemp="11200"/>
                    </a14:imgEffect>
                    <a14:imgEffect>
                      <a14:saturation sat="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60743" b="31676"/>
          <a:stretch/>
        </p:blipFill>
        <p:spPr>
          <a:xfrm>
            <a:off x="387185" y="392557"/>
            <a:ext cx="885643" cy="1321258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1FA7F6AE-436E-4537-8840-12EF2D2D1B6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06" y="87594"/>
            <a:ext cx="1428624" cy="1600520"/>
          </a:xfrm>
          <a:prstGeom prst="rect">
            <a:avLst/>
          </a:prstGeom>
        </p:spPr>
      </p:pic>
      <p:grpSp>
        <p:nvGrpSpPr>
          <p:cNvPr id="16" name="Groupe 15">
            <a:extLst>
              <a:ext uri="{FF2B5EF4-FFF2-40B4-BE49-F238E27FC236}">
                <a16:creationId xmlns:a16="http://schemas.microsoft.com/office/drawing/2014/main" xmlns="" id="{AC122DF3-AFF5-49EC-A4C1-FD10DCC9BE49}"/>
              </a:ext>
            </a:extLst>
          </p:cNvPr>
          <p:cNvGrpSpPr/>
          <p:nvPr/>
        </p:nvGrpSpPr>
        <p:grpSpPr>
          <a:xfrm>
            <a:off x="1816870" y="636519"/>
            <a:ext cx="4988039" cy="1084566"/>
            <a:chOff x="1816856" y="784821"/>
            <a:chExt cx="4988039" cy="1084566"/>
          </a:xfrm>
        </p:grpSpPr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xmlns="" id="{95084C0C-760A-48D9-9841-26B2177319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4806"/>
            <a:stretch/>
          </p:blipFill>
          <p:spPr>
            <a:xfrm>
              <a:off x="1816856" y="784821"/>
              <a:ext cx="757893" cy="1084566"/>
            </a:xfrm>
            <a:prstGeom prst="rect">
              <a:avLst/>
            </a:prstGeom>
          </p:spPr>
        </p:pic>
        <p:grpSp>
          <p:nvGrpSpPr>
            <p:cNvPr id="18" name="Groupe 17">
              <a:extLst>
                <a:ext uri="{FF2B5EF4-FFF2-40B4-BE49-F238E27FC236}">
                  <a16:creationId xmlns:a16="http://schemas.microsoft.com/office/drawing/2014/main" xmlns="" id="{3ED89585-540B-4573-9E99-340D3C799013}"/>
                </a:ext>
              </a:extLst>
            </p:cNvPr>
            <p:cNvGrpSpPr/>
            <p:nvPr/>
          </p:nvGrpSpPr>
          <p:grpSpPr>
            <a:xfrm>
              <a:off x="2070724" y="787724"/>
              <a:ext cx="532516" cy="948890"/>
              <a:chOff x="3296980" y="1365921"/>
              <a:chExt cx="811359" cy="1614152"/>
            </a:xfrm>
          </p:grpSpPr>
          <p:pic>
            <p:nvPicPr>
              <p:cNvPr id="21" name="Image 20">
                <a:extLst>
                  <a:ext uri="{FF2B5EF4-FFF2-40B4-BE49-F238E27FC236}">
                    <a16:creationId xmlns:a16="http://schemas.microsoft.com/office/drawing/2014/main" xmlns="" id="{8F9A502A-7827-496C-85D2-6C2D1807F2A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28" r="43032" b="5889"/>
              <a:stretch/>
            </p:blipFill>
            <p:spPr>
              <a:xfrm>
                <a:off x="3296980" y="1457924"/>
                <a:ext cx="764869" cy="1506256"/>
              </a:xfrm>
              <a:prstGeom prst="rect">
                <a:avLst/>
              </a:prstGeom>
            </p:spPr>
          </p:pic>
          <p:sp>
            <p:nvSpPr>
              <p:cNvPr id="22" name="Forme libre : forme 67">
                <a:extLst>
                  <a:ext uri="{FF2B5EF4-FFF2-40B4-BE49-F238E27FC236}">
                    <a16:creationId xmlns:a16="http://schemas.microsoft.com/office/drawing/2014/main" xmlns="" id="{CA14D0F9-C7CD-4B88-86F8-149741C0EFBD}"/>
                  </a:ext>
                </a:extLst>
              </p:cNvPr>
              <p:cNvSpPr/>
              <p:nvPr/>
            </p:nvSpPr>
            <p:spPr>
              <a:xfrm>
                <a:off x="3711443" y="1365921"/>
                <a:ext cx="396896" cy="1614152"/>
              </a:xfrm>
              <a:custGeom>
                <a:avLst/>
                <a:gdLst>
                  <a:gd name="connsiteX0" fmla="*/ 14734 w 396899"/>
                  <a:gd name="connsiteY0" fmla="*/ 1605875 h 1614150"/>
                  <a:gd name="connsiteX1" fmla="*/ 365254 w 396899"/>
                  <a:gd name="connsiteY1" fmla="*/ 1602065 h 1614150"/>
                  <a:gd name="connsiteX2" fmla="*/ 376684 w 396899"/>
                  <a:gd name="connsiteY2" fmla="*/ 1575395 h 1614150"/>
                  <a:gd name="connsiteX3" fmla="*/ 384304 w 396899"/>
                  <a:gd name="connsiteY3" fmla="*/ 1175345 h 1614150"/>
                  <a:gd name="connsiteX4" fmla="*/ 388114 w 396899"/>
                  <a:gd name="connsiteY4" fmla="*/ 85685 h 1614150"/>
                  <a:gd name="connsiteX5" fmla="*/ 258574 w 396899"/>
                  <a:gd name="connsiteY5" fmla="*/ 70445 h 1614150"/>
                  <a:gd name="connsiteX6" fmla="*/ 186184 w 396899"/>
                  <a:gd name="connsiteY6" fmla="*/ 78065 h 1614150"/>
                  <a:gd name="connsiteX7" fmla="*/ 155704 w 396899"/>
                  <a:gd name="connsiteY7" fmla="*/ 112355 h 1614150"/>
                  <a:gd name="connsiteX8" fmla="*/ 140464 w 396899"/>
                  <a:gd name="connsiteY8" fmla="*/ 142835 h 1614150"/>
                  <a:gd name="connsiteX9" fmla="*/ 151894 w 396899"/>
                  <a:gd name="connsiteY9" fmla="*/ 169505 h 1614150"/>
                  <a:gd name="connsiteX10" fmla="*/ 182374 w 396899"/>
                  <a:gd name="connsiteY10" fmla="*/ 180935 h 1614150"/>
                  <a:gd name="connsiteX11" fmla="*/ 197614 w 396899"/>
                  <a:gd name="connsiteY11" fmla="*/ 219035 h 1614150"/>
                  <a:gd name="connsiteX12" fmla="*/ 228094 w 396899"/>
                  <a:gd name="connsiteY12" fmla="*/ 245705 h 1614150"/>
                  <a:gd name="connsiteX13" fmla="*/ 239524 w 396899"/>
                  <a:gd name="connsiteY13" fmla="*/ 272375 h 1614150"/>
                  <a:gd name="connsiteX14" fmla="*/ 270004 w 396899"/>
                  <a:gd name="connsiteY14" fmla="*/ 318095 h 1614150"/>
                  <a:gd name="connsiteX15" fmla="*/ 277624 w 396899"/>
                  <a:gd name="connsiteY15" fmla="*/ 344765 h 1614150"/>
                  <a:gd name="connsiteX16" fmla="*/ 285244 w 396899"/>
                  <a:gd name="connsiteY16" fmla="*/ 367625 h 1614150"/>
                  <a:gd name="connsiteX17" fmla="*/ 304294 w 396899"/>
                  <a:gd name="connsiteY17" fmla="*/ 432395 h 1614150"/>
                  <a:gd name="connsiteX18" fmla="*/ 308104 w 396899"/>
                  <a:gd name="connsiteY18" fmla="*/ 459065 h 1614150"/>
                  <a:gd name="connsiteX19" fmla="*/ 308104 w 396899"/>
                  <a:gd name="connsiteY19" fmla="*/ 500975 h 1614150"/>
                  <a:gd name="connsiteX20" fmla="*/ 308104 w 396899"/>
                  <a:gd name="connsiteY20" fmla="*/ 523835 h 1614150"/>
                  <a:gd name="connsiteX21" fmla="*/ 300484 w 396899"/>
                  <a:gd name="connsiteY21" fmla="*/ 569555 h 1614150"/>
                  <a:gd name="connsiteX22" fmla="*/ 296674 w 396899"/>
                  <a:gd name="connsiteY22" fmla="*/ 600035 h 1614150"/>
                  <a:gd name="connsiteX23" fmla="*/ 285244 w 396899"/>
                  <a:gd name="connsiteY23" fmla="*/ 630515 h 1614150"/>
                  <a:gd name="connsiteX24" fmla="*/ 273814 w 396899"/>
                  <a:gd name="connsiteY24" fmla="*/ 668615 h 1614150"/>
                  <a:gd name="connsiteX25" fmla="*/ 262384 w 396899"/>
                  <a:gd name="connsiteY25" fmla="*/ 683855 h 1614150"/>
                  <a:gd name="connsiteX26" fmla="*/ 247144 w 396899"/>
                  <a:gd name="connsiteY26" fmla="*/ 721955 h 1614150"/>
                  <a:gd name="connsiteX27" fmla="*/ 231904 w 396899"/>
                  <a:gd name="connsiteY27" fmla="*/ 741005 h 1614150"/>
                  <a:gd name="connsiteX28" fmla="*/ 216664 w 396899"/>
                  <a:gd name="connsiteY28" fmla="*/ 767675 h 1614150"/>
                  <a:gd name="connsiteX29" fmla="*/ 201424 w 396899"/>
                  <a:gd name="connsiteY29" fmla="*/ 786725 h 1614150"/>
                  <a:gd name="connsiteX30" fmla="*/ 174754 w 396899"/>
                  <a:gd name="connsiteY30" fmla="*/ 805775 h 1614150"/>
                  <a:gd name="connsiteX31" fmla="*/ 151894 w 396899"/>
                  <a:gd name="connsiteY31" fmla="*/ 832445 h 1614150"/>
                  <a:gd name="connsiteX32" fmla="*/ 132844 w 396899"/>
                  <a:gd name="connsiteY32" fmla="*/ 847685 h 1614150"/>
                  <a:gd name="connsiteX33" fmla="*/ 121414 w 396899"/>
                  <a:gd name="connsiteY33" fmla="*/ 859115 h 1614150"/>
                  <a:gd name="connsiteX34" fmla="*/ 144274 w 396899"/>
                  <a:gd name="connsiteY34" fmla="*/ 866735 h 1614150"/>
                  <a:gd name="connsiteX35" fmla="*/ 174754 w 396899"/>
                  <a:gd name="connsiteY35" fmla="*/ 897215 h 1614150"/>
                  <a:gd name="connsiteX36" fmla="*/ 201424 w 396899"/>
                  <a:gd name="connsiteY36" fmla="*/ 916265 h 1614150"/>
                  <a:gd name="connsiteX37" fmla="*/ 231904 w 396899"/>
                  <a:gd name="connsiteY37" fmla="*/ 958175 h 1614150"/>
                  <a:gd name="connsiteX38" fmla="*/ 250954 w 396899"/>
                  <a:gd name="connsiteY38" fmla="*/ 977225 h 1614150"/>
                  <a:gd name="connsiteX39" fmla="*/ 270004 w 396899"/>
                  <a:gd name="connsiteY39" fmla="*/ 1007705 h 1614150"/>
                  <a:gd name="connsiteX40" fmla="*/ 281434 w 396899"/>
                  <a:gd name="connsiteY40" fmla="*/ 1053425 h 1614150"/>
                  <a:gd name="connsiteX41" fmla="*/ 292864 w 396899"/>
                  <a:gd name="connsiteY41" fmla="*/ 1091525 h 1614150"/>
                  <a:gd name="connsiteX42" fmla="*/ 300484 w 396899"/>
                  <a:gd name="connsiteY42" fmla="*/ 1129625 h 1614150"/>
                  <a:gd name="connsiteX43" fmla="*/ 304294 w 396899"/>
                  <a:gd name="connsiteY43" fmla="*/ 1175345 h 1614150"/>
                  <a:gd name="connsiteX44" fmla="*/ 311914 w 396899"/>
                  <a:gd name="connsiteY44" fmla="*/ 1236305 h 1614150"/>
                  <a:gd name="connsiteX45" fmla="*/ 300484 w 396899"/>
                  <a:gd name="connsiteY45" fmla="*/ 1285835 h 1614150"/>
                  <a:gd name="connsiteX46" fmla="*/ 277624 w 396899"/>
                  <a:gd name="connsiteY46" fmla="*/ 1335365 h 1614150"/>
                  <a:gd name="connsiteX47" fmla="*/ 247144 w 396899"/>
                  <a:gd name="connsiteY47" fmla="*/ 1411565 h 1614150"/>
                  <a:gd name="connsiteX48" fmla="*/ 212854 w 396899"/>
                  <a:gd name="connsiteY48" fmla="*/ 1472525 h 1614150"/>
                  <a:gd name="connsiteX49" fmla="*/ 193804 w 396899"/>
                  <a:gd name="connsiteY49" fmla="*/ 1495385 h 1614150"/>
                  <a:gd name="connsiteX50" fmla="*/ 170944 w 396899"/>
                  <a:gd name="connsiteY50" fmla="*/ 1525865 h 1614150"/>
                  <a:gd name="connsiteX51" fmla="*/ 140464 w 396899"/>
                  <a:gd name="connsiteY51" fmla="*/ 1548725 h 1614150"/>
                  <a:gd name="connsiteX52" fmla="*/ 109984 w 396899"/>
                  <a:gd name="connsiteY52" fmla="*/ 1563965 h 1614150"/>
                  <a:gd name="connsiteX53" fmla="*/ 68074 w 396899"/>
                  <a:gd name="connsiteY53" fmla="*/ 1579205 h 1614150"/>
                  <a:gd name="connsiteX54" fmla="*/ 14734 w 396899"/>
                  <a:gd name="connsiteY54" fmla="*/ 1605875 h 1614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396899" h="1614150">
                    <a:moveTo>
                      <a:pt x="14734" y="1605875"/>
                    </a:moveTo>
                    <a:cubicBezTo>
                      <a:pt x="64264" y="1609685"/>
                      <a:pt x="304929" y="1607145"/>
                      <a:pt x="365254" y="1602065"/>
                    </a:cubicBezTo>
                    <a:cubicBezTo>
                      <a:pt x="425579" y="1596985"/>
                      <a:pt x="373509" y="1646515"/>
                      <a:pt x="376684" y="1575395"/>
                    </a:cubicBezTo>
                    <a:cubicBezTo>
                      <a:pt x="379859" y="1504275"/>
                      <a:pt x="382399" y="1423630"/>
                      <a:pt x="384304" y="1175345"/>
                    </a:cubicBezTo>
                    <a:cubicBezTo>
                      <a:pt x="386209" y="927060"/>
                      <a:pt x="409069" y="269835"/>
                      <a:pt x="388114" y="85685"/>
                    </a:cubicBezTo>
                    <a:cubicBezTo>
                      <a:pt x="367159" y="-98465"/>
                      <a:pt x="292229" y="71715"/>
                      <a:pt x="258574" y="70445"/>
                    </a:cubicBezTo>
                    <a:cubicBezTo>
                      <a:pt x="224919" y="69175"/>
                      <a:pt x="203329" y="71080"/>
                      <a:pt x="186184" y="78065"/>
                    </a:cubicBezTo>
                    <a:cubicBezTo>
                      <a:pt x="169039" y="85050"/>
                      <a:pt x="163324" y="101560"/>
                      <a:pt x="155704" y="112355"/>
                    </a:cubicBezTo>
                    <a:cubicBezTo>
                      <a:pt x="148084" y="123150"/>
                      <a:pt x="141099" y="133310"/>
                      <a:pt x="140464" y="142835"/>
                    </a:cubicBezTo>
                    <a:cubicBezTo>
                      <a:pt x="139829" y="152360"/>
                      <a:pt x="144909" y="163155"/>
                      <a:pt x="151894" y="169505"/>
                    </a:cubicBezTo>
                    <a:cubicBezTo>
                      <a:pt x="158879" y="175855"/>
                      <a:pt x="174754" y="172680"/>
                      <a:pt x="182374" y="180935"/>
                    </a:cubicBezTo>
                    <a:cubicBezTo>
                      <a:pt x="189994" y="189190"/>
                      <a:pt x="189994" y="208240"/>
                      <a:pt x="197614" y="219035"/>
                    </a:cubicBezTo>
                    <a:cubicBezTo>
                      <a:pt x="205234" y="229830"/>
                      <a:pt x="221109" y="236815"/>
                      <a:pt x="228094" y="245705"/>
                    </a:cubicBezTo>
                    <a:cubicBezTo>
                      <a:pt x="235079" y="254595"/>
                      <a:pt x="232539" y="260310"/>
                      <a:pt x="239524" y="272375"/>
                    </a:cubicBezTo>
                    <a:cubicBezTo>
                      <a:pt x="246509" y="284440"/>
                      <a:pt x="263654" y="306030"/>
                      <a:pt x="270004" y="318095"/>
                    </a:cubicBezTo>
                    <a:cubicBezTo>
                      <a:pt x="276354" y="330160"/>
                      <a:pt x="275084" y="336510"/>
                      <a:pt x="277624" y="344765"/>
                    </a:cubicBezTo>
                    <a:cubicBezTo>
                      <a:pt x="280164" y="353020"/>
                      <a:pt x="280799" y="353020"/>
                      <a:pt x="285244" y="367625"/>
                    </a:cubicBezTo>
                    <a:cubicBezTo>
                      <a:pt x="289689" y="382230"/>
                      <a:pt x="300484" y="417155"/>
                      <a:pt x="304294" y="432395"/>
                    </a:cubicBezTo>
                    <a:cubicBezTo>
                      <a:pt x="308104" y="447635"/>
                      <a:pt x="307469" y="447635"/>
                      <a:pt x="308104" y="459065"/>
                    </a:cubicBezTo>
                    <a:cubicBezTo>
                      <a:pt x="308739" y="470495"/>
                      <a:pt x="308104" y="500975"/>
                      <a:pt x="308104" y="500975"/>
                    </a:cubicBezTo>
                    <a:cubicBezTo>
                      <a:pt x="308104" y="511770"/>
                      <a:pt x="309374" y="512405"/>
                      <a:pt x="308104" y="523835"/>
                    </a:cubicBezTo>
                    <a:cubicBezTo>
                      <a:pt x="306834" y="535265"/>
                      <a:pt x="302389" y="556855"/>
                      <a:pt x="300484" y="569555"/>
                    </a:cubicBezTo>
                    <a:cubicBezTo>
                      <a:pt x="298579" y="582255"/>
                      <a:pt x="299214" y="589875"/>
                      <a:pt x="296674" y="600035"/>
                    </a:cubicBezTo>
                    <a:cubicBezTo>
                      <a:pt x="294134" y="610195"/>
                      <a:pt x="289054" y="619085"/>
                      <a:pt x="285244" y="630515"/>
                    </a:cubicBezTo>
                    <a:cubicBezTo>
                      <a:pt x="281434" y="641945"/>
                      <a:pt x="273814" y="668615"/>
                      <a:pt x="273814" y="668615"/>
                    </a:cubicBezTo>
                    <a:cubicBezTo>
                      <a:pt x="270004" y="677505"/>
                      <a:pt x="266829" y="674965"/>
                      <a:pt x="262384" y="683855"/>
                    </a:cubicBezTo>
                    <a:cubicBezTo>
                      <a:pt x="257939" y="692745"/>
                      <a:pt x="252224" y="712430"/>
                      <a:pt x="247144" y="721955"/>
                    </a:cubicBezTo>
                    <a:cubicBezTo>
                      <a:pt x="242064" y="731480"/>
                      <a:pt x="236984" y="733385"/>
                      <a:pt x="231904" y="741005"/>
                    </a:cubicBezTo>
                    <a:cubicBezTo>
                      <a:pt x="226824" y="748625"/>
                      <a:pt x="221744" y="760055"/>
                      <a:pt x="216664" y="767675"/>
                    </a:cubicBezTo>
                    <a:cubicBezTo>
                      <a:pt x="211584" y="775295"/>
                      <a:pt x="208409" y="780375"/>
                      <a:pt x="201424" y="786725"/>
                    </a:cubicBezTo>
                    <a:cubicBezTo>
                      <a:pt x="194439" y="793075"/>
                      <a:pt x="183009" y="798155"/>
                      <a:pt x="174754" y="805775"/>
                    </a:cubicBezTo>
                    <a:cubicBezTo>
                      <a:pt x="166499" y="813395"/>
                      <a:pt x="158879" y="825460"/>
                      <a:pt x="151894" y="832445"/>
                    </a:cubicBezTo>
                    <a:cubicBezTo>
                      <a:pt x="144909" y="839430"/>
                      <a:pt x="132844" y="847685"/>
                      <a:pt x="132844" y="847685"/>
                    </a:cubicBezTo>
                    <a:cubicBezTo>
                      <a:pt x="127764" y="852130"/>
                      <a:pt x="119509" y="855940"/>
                      <a:pt x="121414" y="859115"/>
                    </a:cubicBezTo>
                    <a:cubicBezTo>
                      <a:pt x="123319" y="862290"/>
                      <a:pt x="135384" y="860385"/>
                      <a:pt x="144274" y="866735"/>
                    </a:cubicBezTo>
                    <a:cubicBezTo>
                      <a:pt x="153164" y="873085"/>
                      <a:pt x="165229" y="888960"/>
                      <a:pt x="174754" y="897215"/>
                    </a:cubicBezTo>
                    <a:cubicBezTo>
                      <a:pt x="184279" y="905470"/>
                      <a:pt x="191899" y="906105"/>
                      <a:pt x="201424" y="916265"/>
                    </a:cubicBezTo>
                    <a:cubicBezTo>
                      <a:pt x="210949" y="926425"/>
                      <a:pt x="223649" y="948015"/>
                      <a:pt x="231904" y="958175"/>
                    </a:cubicBezTo>
                    <a:cubicBezTo>
                      <a:pt x="240159" y="968335"/>
                      <a:pt x="244604" y="968970"/>
                      <a:pt x="250954" y="977225"/>
                    </a:cubicBezTo>
                    <a:cubicBezTo>
                      <a:pt x="257304" y="985480"/>
                      <a:pt x="264924" y="995005"/>
                      <a:pt x="270004" y="1007705"/>
                    </a:cubicBezTo>
                    <a:cubicBezTo>
                      <a:pt x="275084" y="1020405"/>
                      <a:pt x="277624" y="1039455"/>
                      <a:pt x="281434" y="1053425"/>
                    </a:cubicBezTo>
                    <a:cubicBezTo>
                      <a:pt x="285244" y="1067395"/>
                      <a:pt x="289689" y="1078825"/>
                      <a:pt x="292864" y="1091525"/>
                    </a:cubicBezTo>
                    <a:cubicBezTo>
                      <a:pt x="296039" y="1104225"/>
                      <a:pt x="298579" y="1115655"/>
                      <a:pt x="300484" y="1129625"/>
                    </a:cubicBezTo>
                    <a:cubicBezTo>
                      <a:pt x="302389" y="1143595"/>
                      <a:pt x="302389" y="1157565"/>
                      <a:pt x="304294" y="1175345"/>
                    </a:cubicBezTo>
                    <a:cubicBezTo>
                      <a:pt x="306199" y="1193125"/>
                      <a:pt x="312549" y="1217890"/>
                      <a:pt x="311914" y="1236305"/>
                    </a:cubicBezTo>
                    <a:cubicBezTo>
                      <a:pt x="311279" y="1254720"/>
                      <a:pt x="306199" y="1269325"/>
                      <a:pt x="300484" y="1285835"/>
                    </a:cubicBezTo>
                    <a:cubicBezTo>
                      <a:pt x="294769" y="1302345"/>
                      <a:pt x="286514" y="1314410"/>
                      <a:pt x="277624" y="1335365"/>
                    </a:cubicBezTo>
                    <a:cubicBezTo>
                      <a:pt x="268734" y="1356320"/>
                      <a:pt x="257939" y="1388705"/>
                      <a:pt x="247144" y="1411565"/>
                    </a:cubicBezTo>
                    <a:cubicBezTo>
                      <a:pt x="236349" y="1434425"/>
                      <a:pt x="221744" y="1458555"/>
                      <a:pt x="212854" y="1472525"/>
                    </a:cubicBezTo>
                    <a:cubicBezTo>
                      <a:pt x="203964" y="1486495"/>
                      <a:pt x="200789" y="1486495"/>
                      <a:pt x="193804" y="1495385"/>
                    </a:cubicBezTo>
                    <a:cubicBezTo>
                      <a:pt x="186819" y="1504275"/>
                      <a:pt x="179834" y="1516975"/>
                      <a:pt x="170944" y="1525865"/>
                    </a:cubicBezTo>
                    <a:cubicBezTo>
                      <a:pt x="162054" y="1534755"/>
                      <a:pt x="150624" y="1542375"/>
                      <a:pt x="140464" y="1548725"/>
                    </a:cubicBezTo>
                    <a:cubicBezTo>
                      <a:pt x="130304" y="1555075"/>
                      <a:pt x="122049" y="1558885"/>
                      <a:pt x="109984" y="1563965"/>
                    </a:cubicBezTo>
                    <a:cubicBezTo>
                      <a:pt x="97919" y="1569045"/>
                      <a:pt x="80774" y="1573490"/>
                      <a:pt x="68074" y="1579205"/>
                    </a:cubicBezTo>
                    <a:cubicBezTo>
                      <a:pt x="55374" y="1584920"/>
                      <a:pt x="-34796" y="1602065"/>
                      <a:pt x="14734" y="160587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  <p:pic>
          <p:nvPicPr>
            <p:cNvPr id="19" name="Image 18">
              <a:extLst>
                <a:ext uri="{FF2B5EF4-FFF2-40B4-BE49-F238E27FC236}">
                  <a16:creationId xmlns:a16="http://schemas.microsoft.com/office/drawing/2014/main" xmlns="" id="{1B927E5D-F3E1-443A-97AF-E65FABC1F4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856"/>
            <a:stretch/>
          </p:blipFill>
          <p:spPr>
            <a:xfrm>
              <a:off x="2557811" y="784821"/>
              <a:ext cx="4247098" cy="1084566"/>
            </a:xfrm>
            <a:prstGeom prst="rect">
              <a:avLst/>
            </a:prstGeom>
          </p:spPr>
        </p:pic>
        <p:pic>
          <p:nvPicPr>
            <p:cNvPr id="20" name="Image 19">
              <a:extLst>
                <a:ext uri="{FF2B5EF4-FFF2-40B4-BE49-F238E27FC236}">
                  <a16:creationId xmlns:a16="http://schemas.microsoft.com/office/drawing/2014/main" xmlns="" id="{09C15E60-F65D-4CE3-BFB7-FC676A3AAC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50" t="87023" r="76743" b="5533"/>
            <a:stretch/>
          </p:blipFill>
          <p:spPr>
            <a:xfrm>
              <a:off x="2328932" y="1728187"/>
              <a:ext cx="209861" cy="80729"/>
            </a:xfrm>
            <a:prstGeom prst="rect">
              <a:avLst/>
            </a:prstGeom>
          </p:spPr>
        </p:pic>
      </p:grpSp>
      <p:sp>
        <p:nvSpPr>
          <p:cNvPr id="23" name="Sous-titre 2"/>
          <p:cNvSpPr txBox="1">
            <a:spLocks/>
          </p:cNvSpPr>
          <p:nvPr/>
        </p:nvSpPr>
        <p:spPr>
          <a:xfrm>
            <a:off x="6971783" y="7128346"/>
            <a:ext cx="861296" cy="7691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b="1" cap="none" sz="4400">
                <a:solidFill>
                  <a:srgbClr val="002060"/>
                </a:solidFill>
                <a:latin typeface="Berlin Sans FB Demi"/>
              </a:rPr>
              <a:t>11</a:t>
            </a:r>
            <a:endParaRPr b="1" cap="none" sz="4400">
              <a:solidFill>
                <a:srgbClr val="002060"/>
              </a:solidFill>
              <a:latin typeface="Berlin Sans FB Demi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b="1" cap="none" sz="5400">
              <a:solidFill>
                <a:srgbClr val="002060"/>
              </a:solidFill>
              <a:latin typeface="Berlin Sans FB Demi"/>
            </a:endParaRPr>
          </a:p>
        </p:txBody>
      </p:sp>
      <p:sp>
        <p:nvSpPr>
          <p:cNvPr id="24" name="Sous-titre 2"/>
          <p:cNvSpPr txBox="1">
            <a:spLocks/>
          </p:cNvSpPr>
          <p:nvPr/>
        </p:nvSpPr>
        <p:spPr>
          <a:xfrm>
            <a:off x="7671034" y="7128346"/>
            <a:ext cx="861296" cy="7691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b="1" cap="none" sz="4400">
                <a:solidFill>
                  <a:srgbClr val="002060"/>
                </a:solidFill>
                <a:latin typeface="Berlin Sans FB Demi"/>
              </a:rPr>
              <a:t>78</a:t>
            </a:r>
            <a:endParaRPr b="1" cap="none" sz="4400">
              <a:solidFill>
                <a:srgbClr val="002060"/>
              </a:solidFill>
              <a:latin typeface="Berlin Sans FB Demi"/>
            </a:endParaRPr>
          </a:p>
        </p:txBody>
      </p:sp>
      <p:sp>
        <p:nvSpPr>
          <p:cNvPr id="25" name="Sous-titre 2"/>
          <p:cNvSpPr txBox="1">
            <a:spLocks/>
          </p:cNvSpPr>
          <p:nvPr/>
        </p:nvSpPr>
        <p:spPr>
          <a:xfrm>
            <a:off x="8370270" y="7128346"/>
            <a:ext cx="861296" cy="7691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b="1" cap="none" sz="4400">
                <a:solidFill>
                  <a:srgbClr val="002060"/>
                </a:solidFill>
                <a:latin typeface="Berlin Sans FB Demi"/>
              </a:rPr>
              <a:t>21</a:t>
            </a:r>
            <a:endParaRPr b="1" cap="none" sz="5400">
              <a:solidFill>
                <a:srgbClr val="002060"/>
              </a:solidFill>
              <a:latin typeface="Berlin Sans FB Demi"/>
            </a:endParaRPr>
          </a:p>
        </p:txBody>
      </p:sp>
    </p:spTree>
    <p:extLst>
      <p:ext uri="{BB962C8B-B14F-4D97-AF65-F5344CB8AC3E}">
        <p14:creationId xmlns:p14="http://schemas.microsoft.com/office/powerpoint/2010/main" val="475689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14:switch dir="r"/>
      </p:transition>
    </mc:Choice>
    <mc:Fallback xmlns="">
      <p:transition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200"/>
                            </p:stCondLst>
                            <p:childTnLst>
                              <p:par>
                                <p:cTn id="12" presetID="26" presetClass="emph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7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37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950"/>
                            </p:stCondLst>
                            <p:childTnLst>
                              <p:par>
                                <p:cTn id="16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375" autoRev="1" fill="remove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" dur="375" autoRev="1" fill="remove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" dur="375" autoRev="1" fill="remove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375" autoRev="1" fill="remove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700"/>
                            </p:stCondLst>
                            <p:childTnLst>
                              <p:par>
                                <p:cTn id="22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375" autoRev="1" fill="remove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4" dur="375" autoRev="1" fill="remove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5" dur="375" autoRev="1" fill="remove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375" autoRev="1" fill="remove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450"/>
                            </p:stCondLst>
                            <p:childTnLst>
                              <p:par>
                                <p:cTn id="28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375" autoRev="1" fill="remove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0" dur="375" autoRev="1" fill="remove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1" dur="375" autoRev="1" fill="remove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375" autoRev="1" fill="remove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200"/>
                            </p:stCondLst>
                            <p:childTnLst>
                              <p:par>
                                <p:cTn id="34" presetID="27" presetClass="emph" presetSubtype="0" fill="remove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7" dur="5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200"/>
                            </p:stCondLst>
                            <p:childTnLst>
                              <p:par>
                                <p:cTn id="40" presetID="27" presetClass="emph" presetSubtype="0" fill="remove" grpId="2" nodeType="afterEffect">
                                  <p:stCondLst>
                                    <p:cond delay="25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500" autoRev="1" fill="remove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2" dur="500" autoRev="1" fill="remove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" dur="500" autoRev="1" fill="remove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autoRev="1" fill="remove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450"/>
                            </p:stCondLst>
                            <p:childTnLst>
                              <p:par>
                                <p:cTn id="46" presetID="27" presetClass="emph" presetSubtype="0" fill="remove" grpId="2" nodeType="afterEffect">
                                  <p:stCondLst>
                                    <p:cond delay="25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500" autoRev="1" fill="remove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8" dur="500" autoRev="1" fill="remove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9" dur="500" autoRev="1" fill="remove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autoRev="1" fill="remove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700"/>
                            </p:stCondLst>
                            <p:childTnLst>
                              <p:par>
                                <p:cTn id="52" presetID="27" presetClass="emph" presetSubtype="0" fill="remove" grpId="2" nodeType="afterEffect">
                                  <p:stCondLst>
                                    <p:cond delay="25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500" autoRev="1" fill="remove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4" dur="500" autoRev="1" fill="remove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5" dur="500" autoRev="1" fill="remove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autoRev="1" fill="remove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9" grpId="0"/>
      <p:bldP spid="23" grpId="1" build="allAtOnce"/>
      <p:bldP spid="23" grpId="2" build="allAtOnce"/>
      <p:bldP spid="24" grpId="1" build="allAtOnce"/>
      <p:bldP spid="24" grpId="2" build="allAtOnce"/>
      <p:bldP spid="25" grpId="1" build="allAtOnce"/>
      <p:bldP spid="25" grpId="2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35628"/>
            <a:ext cx="9144000" cy="4761295"/>
          </a:xfrm>
          <a:prstGeom prst="rect">
            <a:avLst/>
          </a:prstGeom>
        </p:spPr>
      </p:pic>
      <p:sp>
        <p:nvSpPr>
          <p:cNvPr id="6" name="Sous-titre 2"/>
          <p:cNvSpPr txBox="1">
            <a:spLocks/>
          </p:cNvSpPr>
          <p:nvPr/>
        </p:nvSpPr>
        <p:spPr>
          <a:xfrm>
            <a:off x="947746" y="4329614"/>
            <a:ext cx="4241601" cy="14954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b="1" cap="none" sz="5400">
                <a:solidFill>
                  <a:schemeClr val="bg1"/>
                </a:solidFill>
                <a:latin typeface="Berlin Sans FB Demi"/>
              </a:rPr>
              <a:t>Secrétariat Bureautique</a:t>
            </a:r>
            <a:endParaRPr cap="none" sz="5400">
              <a:solidFill>
                <a:schemeClr val="bg1"/>
              </a:solidFill>
              <a:latin typeface="Berlin Sans FB Demi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1FA7F6AE-436E-4537-8840-12EF2D2D1B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9228" y="2132646"/>
            <a:ext cx="1428624" cy="1600520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 rotWithShape="1"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45981"/>
          <a:stretch/>
        </p:blipFill>
        <p:spPr>
          <a:xfrm rot="19945435">
            <a:off x="4910295" y="680623"/>
            <a:ext cx="2600980" cy="1617054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23017"/>
            <a:ext cx="977103" cy="1524004"/>
          </a:xfrm>
          <a:prstGeom prst="rect">
            <a:avLst/>
          </a:prstGeom>
        </p:spPr>
      </p:pic>
      <p:sp>
        <p:nvSpPr>
          <p:cNvPr id="20" name="Rectangle à coins arrondis 19"/>
          <p:cNvSpPr/>
          <p:nvPr/>
        </p:nvSpPr>
        <p:spPr>
          <a:xfrm>
            <a:off x="159283" y="328514"/>
            <a:ext cx="1058349" cy="1509438"/>
          </a:xfrm>
          <a:prstGeom prst="roundRect">
            <a:avLst/>
          </a:prstGeom>
          <a:solidFill>
            <a:schemeClr val="bg1"/>
          </a:solidFill>
          <a:ln>
            <a:solidFill>
              <a:srgbClr val="1521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 rotWithShape="1">
          <a:blip r:embed="rId7" cstate="hq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Glass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11094" y="1190941"/>
            <a:ext cx="2127442" cy="16118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Image 22"/>
          <p:cNvPicPr>
            <a:picLocks noChangeAspect="1"/>
          </p:cNvPicPr>
          <p:nvPr/>
        </p:nvPicPr>
        <p:blipFill rotWithShape="1">
          <a:blip r:embed="rId9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Diffused/>
                    </a14:imgEffect>
                    <a14:imgEffect>
                      <a14:sharpenSoften amount="-50000"/>
                    </a14:imgEffect>
                    <a14:imgEffect>
                      <a14:colorTemperature colorTemp="11200"/>
                    </a14:imgEffect>
                    <a14:imgEffect>
                      <a14:saturation sat="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60743" b="31676"/>
          <a:stretch/>
        </p:blipFill>
        <p:spPr>
          <a:xfrm>
            <a:off x="387185" y="606283"/>
            <a:ext cx="885643" cy="1321258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xmlns="" id="{1FA7F6AE-436E-4537-8840-12EF2D2D1B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06" y="301307"/>
            <a:ext cx="1428624" cy="1600520"/>
          </a:xfrm>
          <a:prstGeom prst="rect">
            <a:avLst/>
          </a:prstGeom>
        </p:spPr>
      </p:pic>
      <p:sp>
        <p:nvSpPr>
          <p:cNvPr id="30" name="Sous-titre 2">
            <a:extLst>
              <a:ext uri="{FF2B5EF4-FFF2-40B4-BE49-F238E27FC236}">
                <a16:creationId xmlns:a16="http://schemas.microsoft.com/office/drawing/2014/main" xmlns="" id="{B23F8D30-8D20-4784-B8D6-F627BE92AE2A}"/>
              </a:ext>
            </a:extLst>
          </p:cNvPr>
          <p:cNvSpPr txBox="1">
            <a:spLocks/>
          </p:cNvSpPr>
          <p:nvPr/>
        </p:nvSpPr>
        <p:spPr>
          <a:xfrm>
            <a:off x="-7463502" y="6240051"/>
            <a:ext cx="9197815" cy="3148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cap="none" sz="1000"/>
              <a:t>Par Comandweb, NIU: P128516438090Z </a:t>
            </a:r>
            <a:endParaRPr cap="none" sz="1000"/>
          </a:p>
        </p:txBody>
      </p:sp>
      <p:grpSp>
        <p:nvGrpSpPr>
          <p:cNvPr id="31" name="Groupe 30">
            <a:extLst>
              <a:ext uri="{FF2B5EF4-FFF2-40B4-BE49-F238E27FC236}">
                <a16:creationId xmlns:a16="http://schemas.microsoft.com/office/drawing/2014/main" xmlns="" id="{AC122DF3-AFF5-49EC-A4C1-FD10DCC9BE49}"/>
              </a:ext>
            </a:extLst>
          </p:cNvPr>
          <p:cNvGrpSpPr/>
          <p:nvPr/>
        </p:nvGrpSpPr>
        <p:grpSpPr>
          <a:xfrm>
            <a:off x="1816870" y="850231"/>
            <a:ext cx="4988039" cy="1084566"/>
            <a:chOff x="1816856" y="784821"/>
            <a:chExt cx="4988039" cy="1084566"/>
          </a:xfrm>
        </p:grpSpPr>
        <p:pic>
          <p:nvPicPr>
            <p:cNvPr id="32" name="Image 31">
              <a:extLst>
                <a:ext uri="{FF2B5EF4-FFF2-40B4-BE49-F238E27FC236}">
                  <a16:creationId xmlns:a16="http://schemas.microsoft.com/office/drawing/2014/main" xmlns="" id="{95084C0C-760A-48D9-9841-26B2177319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4806"/>
            <a:stretch/>
          </p:blipFill>
          <p:spPr>
            <a:xfrm>
              <a:off x="1816856" y="784821"/>
              <a:ext cx="757893" cy="1084566"/>
            </a:xfrm>
            <a:prstGeom prst="rect">
              <a:avLst/>
            </a:prstGeom>
          </p:spPr>
        </p:pic>
        <p:grpSp>
          <p:nvGrpSpPr>
            <p:cNvPr id="33" name="Groupe 32">
              <a:extLst>
                <a:ext uri="{FF2B5EF4-FFF2-40B4-BE49-F238E27FC236}">
                  <a16:creationId xmlns:a16="http://schemas.microsoft.com/office/drawing/2014/main" xmlns="" id="{3ED89585-540B-4573-9E99-340D3C799013}"/>
                </a:ext>
              </a:extLst>
            </p:cNvPr>
            <p:cNvGrpSpPr/>
            <p:nvPr/>
          </p:nvGrpSpPr>
          <p:grpSpPr>
            <a:xfrm>
              <a:off x="2070724" y="787724"/>
              <a:ext cx="532516" cy="948890"/>
              <a:chOff x="3296980" y="1365921"/>
              <a:chExt cx="811359" cy="1614152"/>
            </a:xfrm>
          </p:grpSpPr>
          <p:pic>
            <p:nvPicPr>
              <p:cNvPr id="36" name="Image 35">
                <a:extLst>
                  <a:ext uri="{FF2B5EF4-FFF2-40B4-BE49-F238E27FC236}">
                    <a16:creationId xmlns:a16="http://schemas.microsoft.com/office/drawing/2014/main" xmlns="" id="{8F9A502A-7827-496C-85D2-6C2D1807F2A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28" r="43032" b="5889"/>
              <a:stretch/>
            </p:blipFill>
            <p:spPr>
              <a:xfrm>
                <a:off x="3296980" y="1457924"/>
                <a:ext cx="764869" cy="1506256"/>
              </a:xfrm>
              <a:prstGeom prst="rect">
                <a:avLst/>
              </a:prstGeom>
            </p:spPr>
          </p:pic>
          <p:sp>
            <p:nvSpPr>
              <p:cNvPr id="37" name="Forme libre : forme 67">
                <a:extLst>
                  <a:ext uri="{FF2B5EF4-FFF2-40B4-BE49-F238E27FC236}">
                    <a16:creationId xmlns:a16="http://schemas.microsoft.com/office/drawing/2014/main" xmlns="" id="{CA14D0F9-C7CD-4B88-86F8-149741C0EFBD}"/>
                  </a:ext>
                </a:extLst>
              </p:cNvPr>
              <p:cNvSpPr/>
              <p:nvPr/>
            </p:nvSpPr>
            <p:spPr>
              <a:xfrm>
                <a:off x="3711443" y="1365921"/>
                <a:ext cx="396896" cy="1614152"/>
              </a:xfrm>
              <a:custGeom>
                <a:avLst/>
                <a:gdLst>
                  <a:gd name="connsiteX0" fmla="*/ 14734 w 396899"/>
                  <a:gd name="connsiteY0" fmla="*/ 1605875 h 1614150"/>
                  <a:gd name="connsiteX1" fmla="*/ 365254 w 396899"/>
                  <a:gd name="connsiteY1" fmla="*/ 1602065 h 1614150"/>
                  <a:gd name="connsiteX2" fmla="*/ 376684 w 396899"/>
                  <a:gd name="connsiteY2" fmla="*/ 1575395 h 1614150"/>
                  <a:gd name="connsiteX3" fmla="*/ 384304 w 396899"/>
                  <a:gd name="connsiteY3" fmla="*/ 1175345 h 1614150"/>
                  <a:gd name="connsiteX4" fmla="*/ 388114 w 396899"/>
                  <a:gd name="connsiteY4" fmla="*/ 85685 h 1614150"/>
                  <a:gd name="connsiteX5" fmla="*/ 258574 w 396899"/>
                  <a:gd name="connsiteY5" fmla="*/ 70445 h 1614150"/>
                  <a:gd name="connsiteX6" fmla="*/ 186184 w 396899"/>
                  <a:gd name="connsiteY6" fmla="*/ 78065 h 1614150"/>
                  <a:gd name="connsiteX7" fmla="*/ 155704 w 396899"/>
                  <a:gd name="connsiteY7" fmla="*/ 112355 h 1614150"/>
                  <a:gd name="connsiteX8" fmla="*/ 140464 w 396899"/>
                  <a:gd name="connsiteY8" fmla="*/ 142835 h 1614150"/>
                  <a:gd name="connsiteX9" fmla="*/ 151894 w 396899"/>
                  <a:gd name="connsiteY9" fmla="*/ 169505 h 1614150"/>
                  <a:gd name="connsiteX10" fmla="*/ 182374 w 396899"/>
                  <a:gd name="connsiteY10" fmla="*/ 180935 h 1614150"/>
                  <a:gd name="connsiteX11" fmla="*/ 197614 w 396899"/>
                  <a:gd name="connsiteY11" fmla="*/ 219035 h 1614150"/>
                  <a:gd name="connsiteX12" fmla="*/ 228094 w 396899"/>
                  <a:gd name="connsiteY12" fmla="*/ 245705 h 1614150"/>
                  <a:gd name="connsiteX13" fmla="*/ 239524 w 396899"/>
                  <a:gd name="connsiteY13" fmla="*/ 272375 h 1614150"/>
                  <a:gd name="connsiteX14" fmla="*/ 270004 w 396899"/>
                  <a:gd name="connsiteY14" fmla="*/ 318095 h 1614150"/>
                  <a:gd name="connsiteX15" fmla="*/ 277624 w 396899"/>
                  <a:gd name="connsiteY15" fmla="*/ 344765 h 1614150"/>
                  <a:gd name="connsiteX16" fmla="*/ 285244 w 396899"/>
                  <a:gd name="connsiteY16" fmla="*/ 367625 h 1614150"/>
                  <a:gd name="connsiteX17" fmla="*/ 304294 w 396899"/>
                  <a:gd name="connsiteY17" fmla="*/ 432395 h 1614150"/>
                  <a:gd name="connsiteX18" fmla="*/ 308104 w 396899"/>
                  <a:gd name="connsiteY18" fmla="*/ 459065 h 1614150"/>
                  <a:gd name="connsiteX19" fmla="*/ 308104 w 396899"/>
                  <a:gd name="connsiteY19" fmla="*/ 500975 h 1614150"/>
                  <a:gd name="connsiteX20" fmla="*/ 308104 w 396899"/>
                  <a:gd name="connsiteY20" fmla="*/ 523835 h 1614150"/>
                  <a:gd name="connsiteX21" fmla="*/ 300484 w 396899"/>
                  <a:gd name="connsiteY21" fmla="*/ 569555 h 1614150"/>
                  <a:gd name="connsiteX22" fmla="*/ 296674 w 396899"/>
                  <a:gd name="connsiteY22" fmla="*/ 600035 h 1614150"/>
                  <a:gd name="connsiteX23" fmla="*/ 285244 w 396899"/>
                  <a:gd name="connsiteY23" fmla="*/ 630515 h 1614150"/>
                  <a:gd name="connsiteX24" fmla="*/ 273814 w 396899"/>
                  <a:gd name="connsiteY24" fmla="*/ 668615 h 1614150"/>
                  <a:gd name="connsiteX25" fmla="*/ 262384 w 396899"/>
                  <a:gd name="connsiteY25" fmla="*/ 683855 h 1614150"/>
                  <a:gd name="connsiteX26" fmla="*/ 247144 w 396899"/>
                  <a:gd name="connsiteY26" fmla="*/ 721955 h 1614150"/>
                  <a:gd name="connsiteX27" fmla="*/ 231904 w 396899"/>
                  <a:gd name="connsiteY27" fmla="*/ 741005 h 1614150"/>
                  <a:gd name="connsiteX28" fmla="*/ 216664 w 396899"/>
                  <a:gd name="connsiteY28" fmla="*/ 767675 h 1614150"/>
                  <a:gd name="connsiteX29" fmla="*/ 201424 w 396899"/>
                  <a:gd name="connsiteY29" fmla="*/ 786725 h 1614150"/>
                  <a:gd name="connsiteX30" fmla="*/ 174754 w 396899"/>
                  <a:gd name="connsiteY30" fmla="*/ 805775 h 1614150"/>
                  <a:gd name="connsiteX31" fmla="*/ 151894 w 396899"/>
                  <a:gd name="connsiteY31" fmla="*/ 832445 h 1614150"/>
                  <a:gd name="connsiteX32" fmla="*/ 132844 w 396899"/>
                  <a:gd name="connsiteY32" fmla="*/ 847685 h 1614150"/>
                  <a:gd name="connsiteX33" fmla="*/ 121414 w 396899"/>
                  <a:gd name="connsiteY33" fmla="*/ 859115 h 1614150"/>
                  <a:gd name="connsiteX34" fmla="*/ 144274 w 396899"/>
                  <a:gd name="connsiteY34" fmla="*/ 866735 h 1614150"/>
                  <a:gd name="connsiteX35" fmla="*/ 174754 w 396899"/>
                  <a:gd name="connsiteY35" fmla="*/ 897215 h 1614150"/>
                  <a:gd name="connsiteX36" fmla="*/ 201424 w 396899"/>
                  <a:gd name="connsiteY36" fmla="*/ 916265 h 1614150"/>
                  <a:gd name="connsiteX37" fmla="*/ 231904 w 396899"/>
                  <a:gd name="connsiteY37" fmla="*/ 958175 h 1614150"/>
                  <a:gd name="connsiteX38" fmla="*/ 250954 w 396899"/>
                  <a:gd name="connsiteY38" fmla="*/ 977225 h 1614150"/>
                  <a:gd name="connsiteX39" fmla="*/ 270004 w 396899"/>
                  <a:gd name="connsiteY39" fmla="*/ 1007705 h 1614150"/>
                  <a:gd name="connsiteX40" fmla="*/ 281434 w 396899"/>
                  <a:gd name="connsiteY40" fmla="*/ 1053425 h 1614150"/>
                  <a:gd name="connsiteX41" fmla="*/ 292864 w 396899"/>
                  <a:gd name="connsiteY41" fmla="*/ 1091525 h 1614150"/>
                  <a:gd name="connsiteX42" fmla="*/ 300484 w 396899"/>
                  <a:gd name="connsiteY42" fmla="*/ 1129625 h 1614150"/>
                  <a:gd name="connsiteX43" fmla="*/ 304294 w 396899"/>
                  <a:gd name="connsiteY43" fmla="*/ 1175345 h 1614150"/>
                  <a:gd name="connsiteX44" fmla="*/ 311914 w 396899"/>
                  <a:gd name="connsiteY44" fmla="*/ 1236305 h 1614150"/>
                  <a:gd name="connsiteX45" fmla="*/ 300484 w 396899"/>
                  <a:gd name="connsiteY45" fmla="*/ 1285835 h 1614150"/>
                  <a:gd name="connsiteX46" fmla="*/ 277624 w 396899"/>
                  <a:gd name="connsiteY46" fmla="*/ 1335365 h 1614150"/>
                  <a:gd name="connsiteX47" fmla="*/ 247144 w 396899"/>
                  <a:gd name="connsiteY47" fmla="*/ 1411565 h 1614150"/>
                  <a:gd name="connsiteX48" fmla="*/ 212854 w 396899"/>
                  <a:gd name="connsiteY48" fmla="*/ 1472525 h 1614150"/>
                  <a:gd name="connsiteX49" fmla="*/ 193804 w 396899"/>
                  <a:gd name="connsiteY49" fmla="*/ 1495385 h 1614150"/>
                  <a:gd name="connsiteX50" fmla="*/ 170944 w 396899"/>
                  <a:gd name="connsiteY50" fmla="*/ 1525865 h 1614150"/>
                  <a:gd name="connsiteX51" fmla="*/ 140464 w 396899"/>
                  <a:gd name="connsiteY51" fmla="*/ 1548725 h 1614150"/>
                  <a:gd name="connsiteX52" fmla="*/ 109984 w 396899"/>
                  <a:gd name="connsiteY52" fmla="*/ 1563965 h 1614150"/>
                  <a:gd name="connsiteX53" fmla="*/ 68074 w 396899"/>
                  <a:gd name="connsiteY53" fmla="*/ 1579205 h 1614150"/>
                  <a:gd name="connsiteX54" fmla="*/ 14734 w 396899"/>
                  <a:gd name="connsiteY54" fmla="*/ 1605875 h 1614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396899" h="1614150">
                    <a:moveTo>
                      <a:pt x="14734" y="1605875"/>
                    </a:moveTo>
                    <a:cubicBezTo>
                      <a:pt x="64264" y="1609685"/>
                      <a:pt x="304929" y="1607145"/>
                      <a:pt x="365254" y="1602065"/>
                    </a:cubicBezTo>
                    <a:cubicBezTo>
                      <a:pt x="425579" y="1596985"/>
                      <a:pt x="373509" y="1646515"/>
                      <a:pt x="376684" y="1575395"/>
                    </a:cubicBezTo>
                    <a:cubicBezTo>
                      <a:pt x="379859" y="1504275"/>
                      <a:pt x="382399" y="1423630"/>
                      <a:pt x="384304" y="1175345"/>
                    </a:cubicBezTo>
                    <a:cubicBezTo>
                      <a:pt x="386209" y="927060"/>
                      <a:pt x="409069" y="269835"/>
                      <a:pt x="388114" y="85685"/>
                    </a:cubicBezTo>
                    <a:cubicBezTo>
                      <a:pt x="367159" y="-98465"/>
                      <a:pt x="292229" y="71715"/>
                      <a:pt x="258574" y="70445"/>
                    </a:cubicBezTo>
                    <a:cubicBezTo>
                      <a:pt x="224919" y="69175"/>
                      <a:pt x="203329" y="71080"/>
                      <a:pt x="186184" y="78065"/>
                    </a:cubicBezTo>
                    <a:cubicBezTo>
                      <a:pt x="169039" y="85050"/>
                      <a:pt x="163324" y="101560"/>
                      <a:pt x="155704" y="112355"/>
                    </a:cubicBezTo>
                    <a:cubicBezTo>
                      <a:pt x="148084" y="123150"/>
                      <a:pt x="141099" y="133310"/>
                      <a:pt x="140464" y="142835"/>
                    </a:cubicBezTo>
                    <a:cubicBezTo>
                      <a:pt x="139829" y="152360"/>
                      <a:pt x="144909" y="163155"/>
                      <a:pt x="151894" y="169505"/>
                    </a:cubicBezTo>
                    <a:cubicBezTo>
                      <a:pt x="158879" y="175855"/>
                      <a:pt x="174754" y="172680"/>
                      <a:pt x="182374" y="180935"/>
                    </a:cubicBezTo>
                    <a:cubicBezTo>
                      <a:pt x="189994" y="189190"/>
                      <a:pt x="189994" y="208240"/>
                      <a:pt x="197614" y="219035"/>
                    </a:cubicBezTo>
                    <a:cubicBezTo>
                      <a:pt x="205234" y="229830"/>
                      <a:pt x="221109" y="236815"/>
                      <a:pt x="228094" y="245705"/>
                    </a:cubicBezTo>
                    <a:cubicBezTo>
                      <a:pt x="235079" y="254595"/>
                      <a:pt x="232539" y="260310"/>
                      <a:pt x="239524" y="272375"/>
                    </a:cubicBezTo>
                    <a:cubicBezTo>
                      <a:pt x="246509" y="284440"/>
                      <a:pt x="263654" y="306030"/>
                      <a:pt x="270004" y="318095"/>
                    </a:cubicBezTo>
                    <a:cubicBezTo>
                      <a:pt x="276354" y="330160"/>
                      <a:pt x="275084" y="336510"/>
                      <a:pt x="277624" y="344765"/>
                    </a:cubicBezTo>
                    <a:cubicBezTo>
                      <a:pt x="280164" y="353020"/>
                      <a:pt x="280799" y="353020"/>
                      <a:pt x="285244" y="367625"/>
                    </a:cubicBezTo>
                    <a:cubicBezTo>
                      <a:pt x="289689" y="382230"/>
                      <a:pt x="300484" y="417155"/>
                      <a:pt x="304294" y="432395"/>
                    </a:cubicBezTo>
                    <a:cubicBezTo>
                      <a:pt x="308104" y="447635"/>
                      <a:pt x="307469" y="447635"/>
                      <a:pt x="308104" y="459065"/>
                    </a:cubicBezTo>
                    <a:cubicBezTo>
                      <a:pt x="308739" y="470495"/>
                      <a:pt x="308104" y="500975"/>
                      <a:pt x="308104" y="500975"/>
                    </a:cubicBezTo>
                    <a:cubicBezTo>
                      <a:pt x="308104" y="511770"/>
                      <a:pt x="309374" y="512405"/>
                      <a:pt x="308104" y="523835"/>
                    </a:cubicBezTo>
                    <a:cubicBezTo>
                      <a:pt x="306834" y="535265"/>
                      <a:pt x="302389" y="556855"/>
                      <a:pt x="300484" y="569555"/>
                    </a:cubicBezTo>
                    <a:cubicBezTo>
                      <a:pt x="298579" y="582255"/>
                      <a:pt x="299214" y="589875"/>
                      <a:pt x="296674" y="600035"/>
                    </a:cubicBezTo>
                    <a:cubicBezTo>
                      <a:pt x="294134" y="610195"/>
                      <a:pt x="289054" y="619085"/>
                      <a:pt x="285244" y="630515"/>
                    </a:cubicBezTo>
                    <a:cubicBezTo>
                      <a:pt x="281434" y="641945"/>
                      <a:pt x="273814" y="668615"/>
                      <a:pt x="273814" y="668615"/>
                    </a:cubicBezTo>
                    <a:cubicBezTo>
                      <a:pt x="270004" y="677505"/>
                      <a:pt x="266829" y="674965"/>
                      <a:pt x="262384" y="683855"/>
                    </a:cubicBezTo>
                    <a:cubicBezTo>
                      <a:pt x="257939" y="692745"/>
                      <a:pt x="252224" y="712430"/>
                      <a:pt x="247144" y="721955"/>
                    </a:cubicBezTo>
                    <a:cubicBezTo>
                      <a:pt x="242064" y="731480"/>
                      <a:pt x="236984" y="733385"/>
                      <a:pt x="231904" y="741005"/>
                    </a:cubicBezTo>
                    <a:cubicBezTo>
                      <a:pt x="226824" y="748625"/>
                      <a:pt x="221744" y="760055"/>
                      <a:pt x="216664" y="767675"/>
                    </a:cubicBezTo>
                    <a:cubicBezTo>
                      <a:pt x="211584" y="775295"/>
                      <a:pt x="208409" y="780375"/>
                      <a:pt x="201424" y="786725"/>
                    </a:cubicBezTo>
                    <a:cubicBezTo>
                      <a:pt x="194439" y="793075"/>
                      <a:pt x="183009" y="798155"/>
                      <a:pt x="174754" y="805775"/>
                    </a:cubicBezTo>
                    <a:cubicBezTo>
                      <a:pt x="166499" y="813395"/>
                      <a:pt x="158879" y="825460"/>
                      <a:pt x="151894" y="832445"/>
                    </a:cubicBezTo>
                    <a:cubicBezTo>
                      <a:pt x="144909" y="839430"/>
                      <a:pt x="132844" y="847685"/>
                      <a:pt x="132844" y="847685"/>
                    </a:cubicBezTo>
                    <a:cubicBezTo>
                      <a:pt x="127764" y="852130"/>
                      <a:pt x="119509" y="855940"/>
                      <a:pt x="121414" y="859115"/>
                    </a:cubicBezTo>
                    <a:cubicBezTo>
                      <a:pt x="123319" y="862290"/>
                      <a:pt x="135384" y="860385"/>
                      <a:pt x="144274" y="866735"/>
                    </a:cubicBezTo>
                    <a:cubicBezTo>
                      <a:pt x="153164" y="873085"/>
                      <a:pt x="165229" y="888960"/>
                      <a:pt x="174754" y="897215"/>
                    </a:cubicBezTo>
                    <a:cubicBezTo>
                      <a:pt x="184279" y="905470"/>
                      <a:pt x="191899" y="906105"/>
                      <a:pt x="201424" y="916265"/>
                    </a:cubicBezTo>
                    <a:cubicBezTo>
                      <a:pt x="210949" y="926425"/>
                      <a:pt x="223649" y="948015"/>
                      <a:pt x="231904" y="958175"/>
                    </a:cubicBezTo>
                    <a:cubicBezTo>
                      <a:pt x="240159" y="968335"/>
                      <a:pt x="244604" y="968970"/>
                      <a:pt x="250954" y="977225"/>
                    </a:cubicBezTo>
                    <a:cubicBezTo>
                      <a:pt x="257304" y="985480"/>
                      <a:pt x="264924" y="995005"/>
                      <a:pt x="270004" y="1007705"/>
                    </a:cubicBezTo>
                    <a:cubicBezTo>
                      <a:pt x="275084" y="1020405"/>
                      <a:pt x="277624" y="1039455"/>
                      <a:pt x="281434" y="1053425"/>
                    </a:cubicBezTo>
                    <a:cubicBezTo>
                      <a:pt x="285244" y="1067395"/>
                      <a:pt x="289689" y="1078825"/>
                      <a:pt x="292864" y="1091525"/>
                    </a:cubicBezTo>
                    <a:cubicBezTo>
                      <a:pt x="296039" y="1104225"/>
                      <a:pt x="298579" y="1115655"/>
                      <a:pt x="300484" y="1129625"/>
                    </a:cubicBezTo>
                    <a:cubicBezTo>
                      <a:pt x="302389" y="1143595"/>
                      <a:pt x="302389" y="1157565"/>
                      <a:pt x="304294" y="1175345"/>
                    </a:cubicBezTo>
                    <a:cubicBezTo>
                      <a:pt x="306199" y="1193125"/>
                      <a:pt x="312549" y="1217890"/>
                      <a:pt x="311914" y="1236305"/>
                    </a:cubicBezTo>
                    <a:cubicBezTo>
                      <a:pt x="311279" y="1254720"/>
                      <a:pt x="306199" y="1269325"/>
                      <a:pt x="300484" y="1285835"/>
                    </a:cubicBezTo>
                    <a:cubicBezTo>
                      <a:pt x="294769" y="1302345"/>
                      <a:pt x="286514" y="1314410"/>
                      <a:pt x="277624" y="1335365"/>
                    </a:cubicBezTo>
                    <a:cubicBezTo>
                      <a:pt x="268734" y="1356320"/>
                      <a:pt x="257939" y="1388705"/>
                      <a:pt x="247144" y="1411565"/>
                    </a:cubicBezTo>
                    <a:cubicBezTo>
                      <a:pt x="236349" y="1434425"/>
                      <a:pt x="221744" y="1458555"/>
                      <a:pt x="212854" y="1472525"/>
                    </a:cubicBezTo>
                    <a:cubicBezTo>
                      <a:pt x="203964" y="1486495"/>
                      <a:pt x="200789" y="1486495"/>
                      <a:pt x="193804" y="1495385"/>
                    </a:cubicBezTo>
                    <a:cubicBezTo>
                      <a:pt x="186819" y="1504275"/>
                      <a:pt x="179834" y="1516975"/>
                      <a:pt x="170944" y="1525865"/>
                    </a:cubicBezTo>
                    <a:cubicBezTo>
                      <a:pt x="162054" y="1534755"/>
                      <a:pt x="150624" y="1542375"/>
                      <a:pt x="140464" y="1548725"/>
                    </a:cubicBezTo>
                    <a:cubicBezTo>
                      <a:pt x="130304" y="1555075"/>
                      <a:pt x="122049" y="1558885"/>
                      <a:pt x="109984" y="1563965"/>
                    </a:cubicBezTo>
                    <a:cubicBezTo>
                      <a:pt x="97919" y="1569045"/>
                      <a:pt x="80774" y="1573490"/>
                      <a:pt x="68074" y="1579205"/>
                    </a:cubicBezTo>
                    <a:cubicBezTo>
                      <a:pt x="55374" y="1584920"/>
                      <a:pt x="-34796" y="1602065"/>
                      <a:pt x="14734" y="160587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  <p:pic>
          <p:nvPicPr>
            <p:cNvPr id="34" name="Image 33">
              <a:extLst>
                <a:ext uri="{FF2B5EF4-FFF2-40B4-BE49-F238E27FC236}">
                  <a16:creationId xmlns:a16="http://schemas.microsoft.com/office/drawing/2014/main" xmlns="" id="{1B927E5D-F3E1-443A-97AF-E65FABC1F4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856"/>
            <a:stretch/>
          </p:blipFill>
          <p:spPr>
            <a:xfrm>
              <a:off x="2557811" y="784821"/>
              <a:ext cx="4247098" cy="1084566"/>
            </a:xfrm>
            <a:prstGeom prst="rect">
              <a:avLst/>
            </a:prstGeom>
          </p:spPr>
        </p:pic>
        <p:pic>
          <p:nvPicPr>
            <p:cNvPr id="35" name="Image 34">
              <a:extLst>
                <a:ext uri="{FF2B5EF4-FFF2-40B4-BE49-F238E27FC236}">
                  <a16:creationId xmlns:a16="http://schemas.microsoft.com/office/drawing/2014/main" xmlns="" id="{09C15E60-F65D-4CE3-BFB7-FC676A3AAC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50" t="87023" r="76743" b="5533"/>
            <a:stretch/>
          </p:blipFill>
          <p:spPr>
            <a:xfrm>
              <a:off x="2328932" y="1728187"/>
              <a:ext cx="209861" cy="80729"/>
            </a:xfrm>
            <a:prstGeom prst="rect">
              <a:avLst/>
            </a:prstGeom>
          </p:spPr>
        </p:pic>
      </p:grpSp>
      <p:pic>
        <p:nvPicPr>
          <p:cNvPr id="26" name="Image 25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2435628"/>
            <a:ext cx="9144000" cy="4769067"/>
          </a:xfrm>
          <a:prstGeom prst="roundRect">
            <a:avLst>
              <a:gd name="adj" fmla="val 8594"/>
            </a:avLst>
          </a:prstGeom>
          <a:solidFill>
            <a:srgbClr val="D8D8D8"/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4" name="Sous-titre 2"/>
          <p:cNvSpPr txBox="1">
            <a:spLocks/>
          </p:cNvSpPr>
          <p:nvPr/>
        </p:nvSpPr>
        <p:spPr>
          <a:xfrm>
            <a:off x="546706" y="7435192"/>
            <a:ext cx="7821903" cy="14954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b="1" cap="none" sz="5400">
                <a:solidFill>
                  <a:srgbClr val="FF5C12"/>
                </a:solidFill>
                <a:latin typeface="Berlin Sans FB Demi"/>
              </a:rPr>
              <a:t>A très bientôt…</a:t>
            </a:r>
            <a:endParaRPr b="1" cap="none" sz="5400">
              <a:solidFill>
                <a:srgbClr val="FF5C12"/>
              </a:solidFill>
              <a:latin typeface="Berlin Sans FB Demi"/>
            </a:endParaRPr>
          </a:p>
        </p:txBody>
      </p:sp>
      <p:sp>
        <p:nvSpPr>
          <p:cNvPr id="21" name="Sous-titre 2"/>
          <p:cNvSpPr txBox="1">
            <a:spLocks/>
          </p:cNvSpPr>
          <p:nvPr/>
        </p:nvSpPr>
        <p:spPr>
          <a:xfrm>
            <a:off x="-63010" y="7294117"/>
            <a:ext cx="9207010" cy="85480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b="1" cap="none" sz="5400">
                <a:solidFill>
                  <a:srgbClr val="FF5C12"/>
                </a:solidFill>
                <a:latin typeface="Berlin Sans FB Demi"/>
              </a:rPr>
              <a:t>Booster votre potentiel</a:t>
            </a:r>
            <a:endParaRPr b="1" cap="none" sz="5400">
              <a:solidFill>
                <a:srgbClr val="FF5C12"/>
              </a:solidFill>
              <a:latin typeface="Berlin Sans FB Demi"/>
            </a:endParaRPr>
          </a:p>
        </p:txBody>
      </p:sp>
    </p:spTree>
    <p:extLst>
      <p:ext uri="{BB962C8B-B14F-4D97-AF65-F5344CB8AC3E}">
        <p14:creationId xmlns:p14="http://schemas.microsoft.com/office/powerpoint/2010/main" val="4285757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14:switch dir="r"/>
      </p:transition>
    </mc:Choice>
    <mc:Fallback xmlns="">
      <p:transition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ous-titre 2"/>
          <p:cNvSpPr txBox="1">
            <a:spLocks/>
          </p:cNvSpPr>
          <p:nvPr/>
        </p:nvSpPr>
        <p:spPr>
          <a:xfrm>
            <a:off x="947746" y="4729664"/>
            <a:ext cx="4241601" cy="14954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b="1" cap="none" sz="5400">
                <a:solidFill>
                  <a:schemeClr val="bg1"/>
                </a:solidFill>
                <a:latin typeface="Berlin Sans FB Demi"/>
              </a:rPr>
              <a:t>Secrétariat Bureautique</a:t>
            </a:r>
            <a:endParaRPr cap="none" sz="5400">
              <a:solidFill>
                <a:schemeClr val="bg1"/>
              </a:solidFill>
              <a:latin typeface="Berlin Sans FB Demi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1FA7F6AE-436E-4537-8840-12EF2D2D1B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9228" y="2132646"/>
            <a:ext cx="1428624" cy="160052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7527" y="5477386"/>
            <a:ext cx="791881" cy="889285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 rotWithShape="1"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45981"/>
          <a:stretch/>
        </p:blipFill>
        <p:spPr>
          <a:xfrm rot="19945435">
            <a:off x="4910295" y="1080673"/>
            <a:ext cx="2600980" cy="1617054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723067"/>
            <a:ext cx="977103" cy="1524004"/>
          </a:xfrm>
          <a:prstGeom prst="rect">
            <a:avLst/>
          </a:prstGeom>
        </p:spPr>
      </p:pic>
      <p:sp>
        <p:nvSpPr>
          <p:cNvPr id="20" name="Rectangle à coins arrondis 19"/>
          <p:cNvSpPr/>
          <p:nvPr/>
        </p:nvSpPr>
        <p:spPr>
          <a:xfrm>
            <a:off x="159283" y="728564"/>
            <a:ext cx="1058349" cy="1509438"/>
          </a:xfrm>
          <a:prstGeom prst="roundRect">
            <a:avLst/>
          </a:prstGeom>
          <a:solidFill>
            <a:schemeClr val="bg1"/>
          </a:solidFill>
          <a:ln>
            <a:solidFill>
              <a:srgbClr val="1521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 rotWithShape="1">
          <a:blip r:embed="rId7" cstate="hq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Glass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11094" y="1590991"/>
            <a:ext cx="2127442" cy="16118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Image 22"/>
          <p:cNvPicPr>
            <a:picLocks noChangeAspect="1"/>
          </p:cNvPicPr>
          <p:nvPr/>
        </p:nvPicPr>
        <p:blipFill rotWithShape="1">
          <a:blip r:embed="rId9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Diffused/>
                    </a14:imgEffect>
                    <a14:imgEffect>
                      <a14:sharpenSoften amount="-50000"/>
                    </a14:imgEffect>
                    <a14:imgEffect>
                      <a14:colorTemperature colorTemp="11200"/>
                    </a14:imgEffect>
                    <a14:imgEffect>
                      <a14:saturation sat="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60743" b="31676"/>
          <a:stretch/>
        </p:blipFill>
        <p:spPr>
          <a:xfrm>
            <a:off x="387185" y="1006333"/>
            <a:ext cx="885643" cy="1321258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xmlns="" id="{1FA7F6AE-436E-4537-8840-12EF2D2D1B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06" y="701357"/>
            <a:ext cx="1428624" cy="1600520"/>
          </a:xfrm>
          <a:prstGeom prst="rect">
            <a:avLst/>
          </a:prstGeom>
        </p:spPr>
      </p:pic>
      <p:sp>
        <p:nvSpPr>
          <p:cNvPr id="30" name="Sous-titre 2">
            <a:extLst>
              <a:ext uri="{FF2B5EF4-FFF2-40B4-BE49-F238E27FC236}">
                <a16:creationId xmlns:a16="http://schemas.microsoft.com/office/drawing/2014/main" xmlns="" id="{B23F8D30-8D20-4784-B8D6-F627BE92AE2A}"/>
              </a:ext>
            </a:extLst>
          </p:cNvPr>
          <p:cNvSpPr txBox="1">
            <a:spLocks/>
          </p:cNvSpPr>
          <p:nvPr/>
        </p:nvSpPr>
        <p:spPr>
          <a:xfrm>
            <a:off x="1021040" y="2247658"/>
            <a:ext cx="9197815" cy="3148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cap="none" sz="1000"/>
              <a:t>Par Comandweb, NIU: P128516438090Z </a:t>
            </a:r>
            <a:endParaRPr cap="none" sz="1000"/>
          </a:p>
        </p:txBody>
      </p:sp>
      <p:grpSp>
        <p:nvGrpSpPr>
          <p:cNvPr id="31" name="Groupe 30">
            <a:extLst>
              <a:ext uri="{FF2B5EF4-FFF2-40B4-BE49-F238E27FC236}">
                <a16:creationId xmlns:a16="http://schemas.microsoft.com/office/drawing/2014/main" xmlns="" id="{AC122DF3-AFF5-49EC-A4C1-FD10DCC9BE49}"/>
              </a:ext>
            </a:extLst>
          </p:cNvPr>
          <p:cNvGrpSpPr/>
          <p:nvPr/>
        </p:nvGrpSpPr>
        <p:grpSpPr>
          <a:xfrm>
            <a:off x="1816870" y="1250281"/>
            <a:ext cx="4988039" cy="1084566"/>
            <a:chOff x="1816856" y="784821"/>
            <a:chExt cx="4988039" cy="1084566"/>
          </a:xfrm>
        </p:grpSpPr>
        <p:pic>
          <p:nvPicPr>
            <p:cNvPr id="32" name="Image 31">
              <a:extLst>
                <a:ext uri="{FF2B5EF4-FFF2-40B4-BE49-F238E27FC236}">
                  <a16:creationId xmlns:a16="http://schemas.microsoft.com/office/drawing/2014/main" xmlns="" id="{95084C0C-760A-48D9-9841-26B2177319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4806"/>
            <a:stretch/>
          </p:blipFill>
          <p:spPr>
            <a:xfrm>
              <a:off x="1816856" y="784821"/>
              <a:ext cx="757893" cy="1084566"/>
            </a:xfrm>
            <a:prstGeom prst="rect">
              <a:avLst/>
            </a:prstGeom>
          </p:spPr>
        </p:pic>
        <p:grpSp>
          <p:nvGrpSpPr>
            <p:cNvPr id="33" name="Groupe 32">
              <a:extLst>
                <a:ext uri="{FF2B5EF4-FFF2-40B4-BE49-F238E27FC236}">
                  <a16:creationId xmlns:a16="http://schemas.microsoft.com/office/drawing/2014/main" xmlns="" id="{3ED89585-540B-4573-9E99-340D3C799013}"/>
                </a:ext>
              </a:extLst>
            </p:cNvPr>
            <p:cNvGrpSpPr/>
            <p:nvPr/>
          </p:nvGrpSpPr>
          <p:grpSpPr>
            <a:xfrm>
              <a:off x="2070724" y="787724"/>
              <a:ext cx="532516" cy="948890"/>
              <a:chOff x="3296980" y="1365921"/>
              <a:chExt cx="811359" cy="1614152"/>
            </a:xfrm>
          </p:grpSpPr>
          <p:pic>
            <p:nvPicPr>
              <p:cNvPr id="36" name="Image 35">
                <a:extLst>
                  <a:ext uri="{FF2B5EF4-FFF2-40B4-BE49-F238E27FC236}">
                    <a16:creationId xmlns:a16="http://schemas.microsoft.com/office/drawing/2014/main" xmlns="" id="{8F9A502A-7827-496C-85D2-6C2D1807F2A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28" r="43032" b="5889"/>
              <a:stretch/>
            </p:blipFill>
            <p:spPr>
              <a:xfrm>
                <a:off x="3296980" y="1457924"/>
                <a:ext cx="764869" cy="1506256"/>
              </a:xfrm>
              <a:prstGeom prst="rect">
                <a:avLst/>
              </a:prstGeom>
            </p:spPr>
          </p:pic>
          <p:sp>
            <p:nvSpPr>
              <p:cNvPr id="37" name="Forme libre : forme 67">
                <a:extLst>
                  <a:ext uri="{FF2B5EF4-FFF2-40B4-BE49-F238E27FC236}">
                    <a16:creationId xmlns:a16="http://schemas.microsoft.com/office/drawing/2014/main" xmlns="" id="{CA14D0F9-C7CD-4B88-86F8-149741C0EFBD}"/>
                  </a:ext>
                </a:extLst>
              </p:cNvPr>
              <p:cNvSpPr/>
              <p:nvPr/>
            </p:nvSpPr>
            <p:spPr>
              <a:xfrm>
                <a:off x="3711443" y="1365921"/>
                <a:ext cx="396896" cy="1614152"/>
              </a:xfrm>
              <a:custGeom>
                <a:avLst/>
                <a:gdLst>
                  <a:gd name="connsiteX0" fmla="*/ 14734 w 396899"/>
                  <a:gd name="connsiteY0" fmla="*/ 1605875 h 1614150"/>
                  <a:gd name="connsiteX1" fmla="*/ 365254 w 396899"/>
                  <a:gd name="connsiteY1" fmla="*/ 1602065 h 1614150"/>
                  <a:gd name="connsiteX2" fmla="*/ 376684 w 396899"/>
                  <a:gd name="connsiteY2" fmla="*/ 1575395 h 1614150"/>
                  <a:gd name="connsiteX3" fmla="*/ 384304 w 396899"/>
                  <a:gd name="connsiteY3" fmla="*/ 1175345 h 1614150"/>
                  <a:gd name="connsiteX4" fmla="*/ 388114 w 396899"/>
                  <a:gd name="connsiteY4" fmla="*/ 85685 h 1614150"/>
                  <a:gd name="connsiteX5" fmla="*/ 258574 w 396899"/>
                  <a:gd name="connsiteY5" fmla="*/ 70445 h 1614150"/>
                  <a:gd name="connsiteX6" fmla="*/ 186184 w 396899"/>
                  <a:gd name="connsiteY6" fmla="*/ 78065 h 1614150"/>
                  <a:gd name="connsiteX7" fmla="*/ 155704 w 396899"/>
                  <a:gd name="connsiteY7" fmla="*/ 112355 h 1614150"/>
                  <a:gd name="connsiteX8" fmla="*/ 140464 w 396899"/>
                  <a:gd name="connsiteY8" fmla="*/ 142835 h 1614150"/>
                  <a:gd name="connsiteX9" fmla="*/ 151894 w 396899"/>
                  <a:gd name="connsiteY9" fmla="*/ 169505 h 1614150"/>
                  <a:gd name="connsiteX10" fmla="*/ 182374 w 396899"/>
                  <a:gd name="connsiteY10" fmla="*/ 180935 h 1614150"/>
                  <a:gd name="connsiteX11" fmla="*/ 197614 w 396899"/>
                  <a:gd name="connsiteY11" fmla="*/ 219035 h 1614150"/>
                  <a:gd name="connsiteX12" fmla="*/ 228094 w 396899"/>
                  <a:gd name="connsiteY12" fmla="*/ 245705 h 1614150"/>
                  <a:gd name="connsiteX13" fmla="*/ 239524 w 396899"/>
                  <a:gd name="connsiteY13" fmla="*/ 272375 h 1614150"/>
                  <a:gd name="connsiteX14" fmla="*/ 270004 w 396899"/>
                  <a:gd name="connsiteY14" fmla="*/ 318095 h 1614150"/>
                  <a:gd name="connsiteX15" fmla="*/ 277624 w 396899"/>
                  <a:gd name="connsiteY15" fmla="*/ 344765 h 1614150"/>
                  <a:gd name="connsiteX16" fmla="*/ 285244 w 396899"/>
                  <a:gd name="connsiteY16" fmla="*/ 367625 h 1614150"/>
                  <a:gd name="connsiteX17" fmla="*/ 304294 w 396899"/>
                  <a:gd name="connsiteY17" fmla="*/ 432395 h 1614150"/>
                  <a:gd name="connsiteX18" fmla="*/ 308104 w 396899"/>
                  <a:gd name="connsiteY18" fmla="*/ 459065 h 1614150"/>
                  <a:gd name="connsiteX19" fmla="*/ 308104 w 396899"/>
                  <a:gd name="connsiteY19" fmla="*/ 500975 h 1614150"/>
                  <a:gd name="connsiteX20" fmla="*/ 308104 w 396899"/>
                  <a:gd name="connsiteY20" fmla="*/ 523835 h 1614150"/>
                  <a:gd name="connsiteX21" fmla="*/ 300484 w 396899"/>
                  <a:gd name="connsiteY21" fmla="*/ 569555 h 1614150"/>
                  <a:gd name="connsiteX22" fmla="*/ 296674 w 396899"/>
                  <a:gd name="connsiteY22" fmla="*/ 600035 h 1614150"/>
                  <a:gd name="connsiteX23" fmla="*/ 285244 w 396899"/>
                  <a:gd name="connsiteY23" fmla="*/ 630515 h 1614150"/>
                  <a:gd name="connsiteX24" fmla="*/ 273814 w 396899"/>
                  <a:gd name="connsiteY24" fmla="*/ 668615 h 1614150"/>
                  <a:gd name="connsiteX25" fmla="*/ 262384 w 396899"/>
                  <a:gd name="connsiteY25" fmla="*/ 683855 h 1614150"/>
                  <a:gd name="connsiteX26" fmla="*/ 247144 w 396899"/>
                  <a:gd name="connsiteY26" fmla="*/ 721955 h 1614150"/>
                  <a:gd name="connsiteX27" fmla="*/ 231904 w 396899"/>
                  <a:gd name="connsiteY27" fmla="*/ 741005 h 1614150"/>
                  <a:gd name="connsiteX28" fmla="*/ 216664 w 396899"/>
                  <a:gd name="connsiteY28" fmla="*/ 767675 h 1614150"/>
                  <a:gd name="connsiteX29" fmla="*/ 201424 w 396899"/>
                  <a:gd name="connsiteY29" fmla="*/ 786725 h 1614150"/>
                  <a:gd name="connsiteX30" fmla="*/ 174754 w 396899"/>
                  <a:gd name="connsiteY30" fmla="*/ 805775 h 1614150"/>
                  <a:gd name="connsiteX31" fmla="*/ 151894 w 396899"/>
                  <a:gd name="connsiteY31" fmla="*/ 832445 h 1614150"/>
                  <a:gd name="connsiteX32" fmla="*/ 132844 w 396899"/>
                  <a:gd name="connsiteY32" fmla="*/ 847685 h 1614150"/>
                  <a:gd name="connsiteX33" fmla="*/ 121414 w 396899"/>
                  <a:gd name="connsiteY33" fmla="*/ 859115 h 1614150"/>
                  <a:gd name="connsiteX34" fmla="*/ 144274 w 396899"/>
                  <a:gd name="connsiteY34" fmla="*/ 866735 h 1614150"/>
                  <a:gd name="connsiteX35" fmla="*/ 174754 w 396899"/>
                  <a:gd name="connsiteY35" fmla="*/ 897215 h 1614150"/>
                  <a:gd name="connsiteX36" fmla="*/ 201424 w 396899"/>
                  <a:gd name="connsiteY36" fmla="*/ 916265 h 1614150"/>
                  <a:gd name="connsiteX37" fmla="*/ 231904 w 396899"/>
                  <a:gd name="connsiteY37" fmla="*/ 958175 h 1614150"/>
                  <a:gd name="connsiteX38" fmla="*/ 250954 w 396899"/>
                  <a:gd name="connsiteY38" fmla="*/ 977225 h 1614150"/>
                  <a:gd name="connsiteX39" fmla="*/ 270004 w 396899"/>
                  <a:gd name="connsiteY39" fmla="*/ 1007705 h 1614150"/>
                  <a:gd name="connsiteX40" fmla="*/ 281434 w 396899"/>
                  <a:gd name="connsiteY40" fmla="*/ 1053425 h 1614150"/>
                  <a:gd name="connsiteX41" fmla="*/ 292864 w 396899"/>
                  <a:gd name="connsiteY41" fmla="*/ 1091525 h 1614150"/>
                  <a:gd name="connsiteX42" fmla="*/ 300484 w 396899"/>
                  <a:gd name="connsiteY42" fmla="*/ 1129625 h 1614150"/>
                  <a:gd name="connsiteX43" fmla="*/ 304294 w 396899"/>
                  <a:gd name="connsiteY43" fmla="*/ 1175345 h 1614150"/>
                  <a:gd name="connsiteX44" fmla="*/ 311914 w 396899"/>
                  <a:gd name="connsiteY44" fmla="*/ 1236305 h 1614150"/>
                  <a:gd name="connsiteX45" fmla="*/ 300484 w 396899"/>
                  <a:gd name="connsiteY45" fmla="*/ 1285835 h 1614150"/>
                  <a:gd name="connsiteX46" fmla="*/ 277624 w 396899"/>
                  <a:gd name="connsiteY46" fmla="*/ 1335365 h 1614150"/>
                  <a:gd name="connsiteX47" fmla="*/ 247144 w 396899"/>
                  <a:gd name="connsiteY47" fmla="*/ 1411565 h 1614150"/>
                  <a:gd name="connsiteX48" fmla="*/ 212854 w 396899"/>
                  <a:gd name="connsiteY48" fmla="*/ 1472525 h 1614150"/>
                  <a:gd name="connsiteX49" fmla="*/ 193804 w 396899"/>
                  <a:gd name="connsiteY49" fmla="*/ 1495385 h 1614150"/>
                  <a:gd name="connsiteX50" fmla="*/ 170944 w 396899"/>
                  <a:gd name="connsiteY50" fmla="*/ 1525865 h 1614150"/>
                  <a:gd name="connsiteX51" fmla="*/ 140464 w 396899"/>
                  <a:gd name="connsiteY51" fmla="*/ 1548725 h 1614150"/>
                  <a:gd name="connsiteX52" fmla="*/ 109984 w 396899"/>
                  <a:gd name="connsiteY52" fmla="*/ 1563965 h 1614150"/>
                  <a:gd name="connsiteX53" fmla="*/ 68074 w 396899"/>
                  <a:gd name="connsiteY53" fmla="*/ 1579205 h 1614150"/>
                  <a:gd name="connsiteX54" fmla="*/ 14734 w 396899"/>
                  <a:gd name="connsiteY54" fmla="*/ 1605875 h 1614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396899" h="1614150">
                    <a:moveTo>
                      <a:pt x="14734" y="1605875"/>
                    </a:moveTo>
                    <a:cubicBezTo>
                      <a:pt x="64264" y="1609685"/>
                      <a:pt x="304929" y="1607145"/>
                      <a:pt x="365254" y="1602065"/>
                    </a:cubicBezTo>
                    <a:cubicBezTo>
                      <a:pt x="425579" y="1596985"/>
                      <a:pt x="373509" y="1646515"/>
                      <a:pt x="376684" y="1575395"/>
                    </a:cubicBezTo>
                    <a:cubicBezTo>
                      <a:pt x="379859" y="1504275"/>
                      <a:pt x="382399" y="1423630"/>
                      <a:pt x="384304" y="1175345"/>
                    </a:cubicBezTo>
                    <a:cubicBezTo>
                      <a:pt x="386209" y="927060"/>
                      <a:pt x="409069" y="269835"/>
                      <a:pt x="388114" y="85685"/>
                    </a:cubicBezTo>
                    <a:cubicBezTo>
                      <a:pt x="367159" y="-98465"/>
                      <a:pt x="292229" y="71715"/>
                      <a:pt x="258574" y="70445"/>
                    </a:cubicBezTo>
                    <a:cubicBezTo>
                      <a:pt x="224919" y="69175"/>
                      <a:pt x="203329" y="71080"/>
                      <a:pt x="186184" y="78065"/>
                    </a:cubicBezTo>
                    <a:cubicBezTo>
                      <a:pt x="169039" y="85050"/>
                      <a:pt x="163324" y="101560"/>
                      <a:pt x="155704" y="112355"/>
                    </a:cubicBezTo>
                    <a:cubicBezTo>
                      <a:pt x="148084" y="123150"/>
                      <a:pt x="141099" y="133310"/>
                      <a:pt x="140464" y="142835"/>
                    </a:cubicBezTo>
                    <a:cubicBezTo>
                      <a:pt x="139829" y="152360"/>
                      <a:pt x="144909" y="163155"/>
                      <a:pt x="151894" y="169505"/>
                    </a:cubicBezTo>
                    <a:cubicBezTo>
                      <a:pt x="158879" y="175855"/>
                      <a:pt x="174754" y="172680"/>
                      <a:pt x="182374" y="180935"/>
                    </a:cubicBezTo>
                    <a:cubicBezTo>
                      <a:pt x="189994" y="189190"/>
                      <a:pt x="189994" y="208240"/>
                      <a:pt x="197614" y="219035"/>
                    </a:cubicBezTo>
                    <a:cubicBezTo>
                      <a:pt x="205234" y="229830"/>
                      <a:pt x="221109" y="236815"/>
                      <a:pt x="228094" y="245705"/>
                    </a:cubicBezTo>
                    <a:cubicBezTo>
                      <a:pt x="235079" y="254595"/>
                      <a:pt x="232539" y="260310"/>
                      <a:pt x="239524" y="272375"/>
                    </a:cubicBezTo>
                    <a:cubicBezTo>
                      <a:pt x="246509" y="284440"/>
                      <a:pt x="263654" y="306030"/>
                      <a:pt x="270004" y="318095"/>
                    </a:cubicBezTo>
                    <a:cubicBezTo>
                      <a:pt x="276354" y="330160"/>
                      <a:pt x="275084" y="336510"/>
                      <a:pt x="277624" y="344765"/>
                    </a:cubicBezTo>
                    <a:cubicBezTo>
                      <a:pt x="280164" y="353020"/>
                      <a:pt x="280799" y="353020"/>
                      <a:pt x="285244" y="367625"/>
                    </a:cubicBezTo>
                    <a:cubicBezTo>
                      <a:pt x="289689" y="382230"/>
                      <a:pt x="300484" y="417155"/>
                      <a:pt x="304294" y="432395"/>
                    </a:cubicBezTo>
                    <a:cubicBezTo>
                      <a:pt x="308104" y="447635"/>
                      <a:pt x="307469" y="447635"/>
                      <a:pt x="308104" y="459065"/>
                    </a:cubicBezTo>
                    <a:cubicBezTo>
                      <a:pt x="308739" y="470495"/>
                      <a:pt x="308104" y="500975"/>
                      <a:pt x="308104" y="500975"/>
                    </a:cubicBezTo>
                    <a:cubicBezTo>
                      <a:pt x="308104" y="511770"/>
                      <a:pt x="309374" y="512405"/>
                      <a:pt x="308104" y="523835"/>
                    </a:cubicBezTo>
                    <a:cubicBezTo>
                      <a:pt x="306834" y="535265"/>
                      <a:pt x="302389" y="556855"/>
                      <a:pt x="300484" y="569555"/>
                    </a:cubicBezTo>
                    <a:cubicBezTo>
                      <a:pt x="298579" y="582255"/>
                      <a:pt x="299214" y="589875"/>
                      <a:pt x="296674" y="600035"/>
                    </a:cubicBezTo>
                    <a:cubicBezTo>
                      <a:pt x="294134" y="610195"/>
                      <a:pt x="289054" y="619085"/>
                      <a:pt x="285244" y="630515"/>
                    </a:cubicBezTo>
                    <a:cubicBezTo>
                      <a:pt x="281434" y="641945"/>
                      <a:pt x="273814" y="668615"/>
                      <a:pt x="273814" y="668615"/>
                    </a:cubicBezTo>
                    <a:cubicBezTo>
                      <a:pt x="270004" y="677505"/>
                      <a:pt x="266829" y="674965"/>
                      <a:pt x="262384" y="683855"/>
                    </a:cubicBezTo>
                    <a:cubicBezTo>
                      <a:pt x="257939" y="692745"/>
                      <a:pt x="252224" y="712430"/>
                      <a:pt x="247144" y="721955"/>
                    </a:cubicBezTo>
                    <a:cubicBezTo>
                      <a:pt x="242064" y="731480"/>
                      <a:pt x="236984" y="733385"/>
                      <a:pt x="231904" y="741005"/>
                    </a:cubicBezTo>
                    <a:cubicBezTo>
                      <a:pt x="226824" y="748625"/>
                      <a:pt x="221744" y="760055"/>
                      <a:pt x="216664" y="767675"/>
                    </a:cubicBezTo>
                    <a:cubicBezTo>
                      <a:pt x="211584" y="775295"/>
                      <a:pt x="208409" y="780375"/>
                      <a:pt x="201424" y="786725"/>
                    </a:cubicBezTo>
                    <a:cubicBezTo>
                      <a:pt x="194439" y="793075"/>
                      <a:pt x="183009" y="798155"/>
                      <a:pt x="174754" y="805775"/>
                    </a:cubicBezTo>
                    <a:cubicBezTo>
                      <a:pt x="166499" y="813395"/>
                      <a:pt x="158879" y="825460"/>
                      <a:pt x="151894" y="832445"/>
                    </a:cubicBezTo>
                    <a:cubicBezTo>
                      <a:pt x="144909" y="839430"/>
                      <a:pt x="132844" y="847685"/>
                      <a:pt x="132844" y="847685"/>
                    </a:cubicBezTo>
                    <a:cubicBezTo>
                      <a:pt x="127764" y="852130"/>
                      <a:pt x="119509" y="855940"/>
                      <a:pt x="121414" y="859115"/>
                    </a:cubicBezTo>
                    <a:cubicBezTo>
                      <a:pt x="123319" y="862290"/>
                      <a:pt x="135384" y="860385"/>
                      <a:pt x="144274" y="866735"/>
                    </a:cubicBezTo>
                    <a:cubicBezTo>
                      <a:pt x="153164" y="873085"/>
                      <a:pt x="165229" y="888960"/>
                      <a:pt x="174754" y="897215"/>
                    </a:cubicBezTo>
                    <a:cubicBezTo>
                      <a:pt x="184279" y="905470"/>
                      <a:pt x="191899" y="906105"/>
                      <a:pt x="201424" y="916265"/>
                    </a:cubicBezTo>
                    <a:cubicBezTo>
                      <a:pt x="210949" y="926425"/>
                      <a:pt x="223649" y="948015"/>
                      <a:pt x="231904" y="958175"/>
                    </a:cubicBezTo>
                    <a:cubicBezTo>
                      <a:pt x="240159" y="968335"/>
                      <a:pt x="244604" y="968970"/>
                      <a:pt x="250954" y="977225"/>
                    </a:cubicBezTo>
                    <a:cubicBezTo>
                      <a:pt x="257304" y="985480"/>
                      <a:pt x="264924" y="995005"/>
                      <a:pt x="270004" y="1007705"/>
                    </a:cubicBezTo>
                    <a:cubicBezTo>
                      <a:pt x="275084" y="1020405"/>
                      <a:pt x="277624" y="1039455"/>
                      <a:pt x="281434" y="1053425"/>
                    </a:cubicBezTo>
                    <a:cubicBezTo>
                      <a:pt x="285244" y="1067395"/>
                      <a:pt x="289689" y="1078825"/>
                      <a:pt x="292864" y="1091525"/>
                    </a:cubicBezTo>
                    <a:cubicBezTo>
                      <a:pt x="296039" y="1104225"/>
                      <a:pt x="298579" y="1115655"/>
                      <a:pt x="300484" y="1129625"/>
                    </a:cubicBezTo>
                    <a:cubicBezTo>
                      <a:pt x="302389" y="1143595"/>
                      <a:pt x="302389" y="1157565"/>
                      <a:pt x="304294" y="1175345"/>
                    </a:cubicBezTo>
                    <a:cubicBezTo>
                      <a:pt x="306199" y="1193125"/>
                      <a:pt x="312549" y="1217890"/>
                      <a:pt x="311914" y="1236305"/>
                    </a:cubicBezTo>
                    <a:cubicBezTo>
                      <a:pt x="311279" y="1254720"/>
                      <a:pt x="306199" y="1269325"/>
                      <a:pt x="300484" y="1285835"/>
                    </a:cubicBezTo>
                    <a:cubicBezTo>
                      <a:pt x="294769" y="1302345"/>
                      <a:pt x="286514" y="1314410"/>
                      <a:pt x="277624" y="1335365"/>
                    </a:cubicBezTo>
                    <a:cubicBezTo>
                      <a:pt x="268734" y="1356320"/>
                      <a:pt x="257939" y="1388705"/>
                      <a:pt x="247144" y="1411565"/>
                    </a:cubicBezTo>
                    <a:cubicBezTo>
                      <a:pt x="236349" y="1434425"/>
                      <a:pt x="221744" y="1458555"/>
                      <a:pt x="212854" y="1472525"/>
                    </a:cubicBezTo>
                    <a:cubicBezTo>
                      <a:pt x="203964" y="1486495"/>
                      <a:pt x="200789" y="1486495"/>
                      <a:pt x="193804" y="1495385"/>
                    </a:cubicBezTo>
                    <a:cubicBezTo>
                      <a:pt x="186819" y="1504275"/>
                      <a:pt x="179834" y="1516975"/>
                      <a:pt x="170944" y="1525865"/>
                    </a:cubicBezTo>
                    <a:cubicBezTo>
                      <a:pt x="162054" y="1534755"/>
                      <a:pt x="150624" y="1542375"/>
                      <a:pt x="140464" y="1548725"/>
                    </a:cubicBezTo>
                    <a:cubicBezTo>
                      <a:pt x="130304" y="1555075"/>
                      <a:pt x="122049" y="1558885"/>
                      <a:pt x="109984" y="1563965"/>
                    </a:cubicBezTo>
                    <a:cubicBezTo>
                      <a:pt x="97919" y="1569045"/>
                      <a:pt x="80774" y="1573490"/>
                      <a:pt x="68074" y="1579205"/>
                    </a:cubicBezTo>
                    <a:cubicBezTo>
                      <a:pt x="55374" y="1584920"/>
                      <a:pt x="-34796" y="1602065"/>
                      <a:pt x="14734" y="160587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  <p:pic>
          <p:nvPicPr>
            <p:cNvPr id="34" name="Image 33">
              <a:extLst>
                <a:ext uri="{FF2B5EF4-FFF2-40B4-BE49-F238E27FC236}">
                  <a16:creationId xmlns:a16="http://schemas.microsoft.com/office/drawing/2014/main" xmlns="" id="{1B927E5D-F3E1-443A-97AF-E65FABC1F4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856"/>
            <a:stretch/>
          </p:blipFill>
          <p:spPr>
            <a:xfrm>
              <a:off x="2557811" y="784821"/>
              <a:ext cx="4247098" cy="1084566"/>
            </a:xfrm>
            <a:prstGeom prst="rect">
              <a:avLst/>
            </a:prstGeom>
          </p:spPr>
        </p:pic>
        <p:pic>
          <p:nvPicPr>
            <p:cNvPr id="35" name="Image 34">
              <a:extLst>
                <a:ext uri="{FF2B5EF4-FFF2-40B4-BE49-F238E27FC236}">
                  <a16:creationId xmlns:a16="http://schemas.microsoft.com/office/drawing/2014/main" xmlns="" id="{09C15E60-F65D-4CE3-BFB7-FC676A3AAC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50" t="87023" r="76743" b="5533"/>
            <a:stretch/>
          </p:blipFill>
          <p:spPr>
            <a:xfrm>
              <a:off x="2328932" y="1728187"/>
              <a:ext cx="209861" cy="80729"/>
            </a:xfrm>
            <a:prstGeom prst="rect">
              <a:avLst/>
            </a:prstGeom>
          </p:spPr>
        </p:pic>
      </p:grp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10" t="-126" r="15730" b="34928"/>
          <a:stretch/>
        </p:blipFill>
        <p:spPr>
          <a:xfrm>
            <a:off x="0" y="2675543"/>
            <a:ext cx="9144000" cy="4954581"/>
          </a:xfrm>
          <a:prstGeom prst="rect">
            <a:avLst/>
          </a:prstGeom>
        </p:spPr>
      </p:pic>
      <p:sp>
        <p:nvSpPr>
          <p:cNvPr id="21" name="Sous-titre 2"/>
          <p:cNvSpPr txBox="1">
            <a:spLocks/>
          </p:cNvSpPr>
          <p:nvPr/>
        </p:nvSpPr>
        <p:spPr>
          <a:xfrm>
            <a:off x="2195810" y="2829273"/>
            <a:ext cx="5419957" cy="5490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b="1">
                <a:solidFill>
                  <a:srgbClr val="002060"/>
                </a:solidFill>
                <a:latin typeface="Adobe Caslon Pro"/>
              </a:rPr>
              <a:t>Présente</a:t>
            </a:r>
            <a:endParaRPr b="1" sz="4400">
              <a:solidFill>
                <a:schemeClr val="bg1"/>
              </a:solidFill>
              <a:latin typeface="Adobe Caslon Pro"/>
            </a:endParaRPr>
          </a:p>
        </p:txBody>
      </p:sp>
      <p:sp>
        <p:nvSpPr>
          <p:cNvPr id="24" name="Sous-titre 2"/>
          <p:cNvSpPr txBox="1">
            <a:spLocks/>
          </p:cNvSpPr>
          <p:nvPr/>
        </p:nvSpPr>
        <p:spPr>
          <a:xfrm>
            <a:off x="159283" y="7655839"/>
            <a:ext cx="8596749" cy="5959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b="1" cap="none">
                <a:solidFill>
                  <a:srgbClr val="0070C0"/>
                </a:solidFill>
                <a:latin typeface="Berlin Sans FB Demi"/>
              </a:rPr>
              <a:t>Pour booster vos compétences</a:t>
            </a:r>
            <a:endParaRPr b="1" cap="none">
              <a:solidFill>
                <a:srgbClr val="009E47"/>
              </a:solidFill>
              <a:latin typeface="Berlin Sans FB Demi"/>
            </a:endParaRPr>
          </a:p>
        </p:txBody>
      </p:sp>
      <p:sp>
        <p:nvSpPr>
          <p:cNvPr id="25" name="Sous-titre 2"/>
          <p:cNvSpPr txBox="1">
            <a:spLocks/>
          </p:cNvSpPr>
          <p:nvPr/>
        </p:nvSpPr>
        <p:spPr>
          <a:xfrm>
            <a:off x="2980994" y="3202827"/>
            <a:ext cx="697087" cy="5490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b="1" sz="6000">
                <a:solidFill>
                  <a:schemeClr val="bg1"/>
                </a:solidFill>
                <a:latin typeface="Adobe Caslon Pro"/>
              </a:rPr>
              <a:t>5</a:t>
            </a:r>
            <a:endParaRPr b="1" sz="9600">
              <a:solidFill>
                <a:schemeClr val="bg1"/>
              </a:solidFill>
              <a:latin typeface="Adobe Caslon Pro"/>
            </a:endParaRPr>
          </a:p>
        </p:txBody>
      </p:sp>
      <p:sp>
        <p:nvSpPr>
          <p:cNvPr id="26" name="Sous-titre 2"/>
          <p:cNvSpPr txBox="1">
            <a:spLocks/>
          </p:cNvSpPr>
          <p:nvPr/>
        </p:nvSpPr>
        <p:spPr>
          <a:xfrm>
            <a:off x="1598497" y="3463449"/>
            <a:ext cx="6945092" cy="4504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b="1" sz="2800">
                <a:solidFill>
                  <a:srgbClr val="002060"/>
                </a:solidFill>
                <a:latin typeface="Adobe Caslon Pro"/>
              </a:rPr>
              <a:t>Séminaires</a:t>
            </a:r>
            <a:endParaRPr b="1" sz="2800">
              <a:solidFill>
                <a:srgbClr val="002060"/>
              </a:solidFill>
              <a:latin typeface="Adobe Caslon Pro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80994" y="4021777"/>
            <a:ext cx="4149849" cy="707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b="1" sz="4000">
                <a:solidFill>
                  <a:srgbClr val="FF5C12"/>
                </a:solidFill>
                <a:latin typeface="Adobe Caslon Pro"/>
              </a:rPr>
              <a:t>Indispensables!!</a:t>
            </a:r>
            <a:endParaRPr b="1" sz="4000">
              <a:solidFill>
                <a:srgbClr val="FF5C12"/>
              </a:solidFill>
              <a:latin typeface="Adobe Caslon Pro"/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462432" y="8466404"/>
            <a:ext cx="3168281" cy="338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/>
              <a:buChar char="q"/>
            </a:pPr>
            <a:r>
              <a:rPr b="1" sz="1500">
                <a:solidFill>
                  <a:schemeClr val="bg1"/>
                </a:solidFill>
              </a:rPr>
              <a:t>Douala – Bafoussam - Yaoundé</a:t>
            </a:r>
            <a:r>
              <a:rPr b="1" sz="1600">
                <a:solidFill>
                  <a:schemeClr val="bg1"/>
                </a:solidFill>
              </a:rPr>
              <a:t>	</a:t>
            </a:r>
            <a:endParaRPr b="1" sz="1600">
              <a:solidFill>
                <a:schemeClr val="bg1"/>
              </a:solidFill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3498735" y="8493290"/>
            <a:ext cx="3771900" cy="338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/>
              <a:buChar char="q"/>
            </a:pPr>
            <a:r>
              <a:rPr b="1" sz="1600">
                <a:solidFill>
                  <a:schemeClr val="bg1"/>
                </a:solidFill>
              </a:rPr>
              <a:t>www.boostformations.comandweb.cm</a:t>
            </a:r>
            <a:endParaRPr b="1" sz="1600">
              <a:solidFill>
                <a:schemeClr val="bg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399683" y="8429038"/>
            <a:ext cx="1669042" cy="461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/>
            <a:r>
              <a:rPr b="1" sz="2400">
                <a:solidFill>
                  <a:srgbClr val="FF5C12"/>
                </a:solidFill>
                <a:latin typeface="Berlin Sans FB Demi"/>
              </a:rPr>
              <a:t>656 11 78 21</a:t>
            </a: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200664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14:switch dir="r"/>
      </p:transition>
    </mc:Choice>
    <mc:Fallback xmlns="">
      <p:transition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00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2" presetClass="exit" presetSubtype="4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50"/>
                            </p:stCondLst>
                            <p:childTnLst>
                              <p:par>
                                <p:cTn id="3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25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625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0.02465 -0.33215 L 0.02465 -0.00882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1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21" grpId="0"/>
      <p:bldP spid="21" grpId="1"/>
      <p:bldP spid="24" grpId="0"/>
      <p:bldP spid="25" grpId="0"/>
      <p:bldP spid="25" grpId="1"/>
      <p:bldP spid="26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ous-titre 2"/>
          <p:cNvSpPr txBox="1">
            <a:spLocks/>
          </p:cNvSpPr>
          <p:nvPr/>
        </p:nvSpPr>
        <p:spPr>
          <a:xfrm>
            <a:off x="947746" y="4430101"/>
            <a:ext cx="4241601" cy="14954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b="1" cap="none" sz="5400">
                <a:solidFill>
                  <a:schemeClr val="bg1"/>
                </a:solidFill>
                <a:latin typeface="Berlin Sans FB Demi"/>
              </a:rPr>
              <a:t>Secrétariat Bureautique</a:t>
            </a:r>
            <a:endParaRPr cap="none" sz="5400">
              <a:solidFill>
                <a:schemeClr val="bg1"/>
              </a:solidFill>
              <a:latin typeface="Berlin Sans FB Demi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1FA7F6AE-436E-4537-8840-12EF2D2D1B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9228" y="2132646"/>
            <a:ext cx="1428624" cy="1600520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 rotWithShape="1">
          <a:blip r:embed="rId3" cstate="hq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ass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717566" y="254607"/>
            <a:ext cx="2127442" cy="16118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Image 22"/>
          <p:cNvPicPr>
            <a:picLocks noChangeAspect="1"/>
          </p:cNvPicPr>
          <p:nvPr/>
        </p:nvPicPr>
        <p:blipFill rotWithShape="1"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Diffused/>
                    </a14:imgEffect>
                    <a14:imgEffect>
                      <a14:sharpenSoften amount="-50000"/>
                    </a14:imgEffect>
                    <a14:imgEffect>
                      <a14:colorTemperature colorTemp="11200"/>
                    </a14:imgEffect>
                    <a14:imgEffect>
                      <a14:saturation sat="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60743" b="31676"/>
          <a:stretch/>
        </p:blipFill>
        <p:spPr>
          <a:xfrm>
            <a:off x="387185" y="769850"/>
            <a:ext cx="885643" cy="1321258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7839" y="8845134"/>
            <a:ext cx="2088472" cy="136147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0636" y="4632038"/>
            <a:ext cx="1714500" cy="119634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5468" y="5975705"/>
            <a:ext cx="1371600" cy="9144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0636" y="8101500"/>
            <a:ext cx="868677" cy="13716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5193" y="7758907"/>
            <a:ext cx="2404374" cy="938886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04"/>
          <a:stretch/>
        </p:blipFill>
        <p:spPr>
          <a:xfrm flipH="1">
            <a:off x="173710" y="2783285"/>
            <a:ext cx="4368082" cy="5034055"/>
          </a:xfrm>
          <a:prstGeom prst="roundRect">
            <a:avLst>
              <a:gd name="adj" fmla="val 8594"/>
            </a:avLst>
          </a:prstGeom>
          <a:solidFill>
            <a:srgbClr val="D8D8D8"/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692" y="11315700"/>
            <a:ext cx="2277307" cy="1518214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1203339"/>
            <a:ext cx="2438404" cy="1624589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2704" y="10809958"/>
            <a:ext cx="2700449" cy="1798871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65833" y="-1899177"/>
            <a:ext cx="2557811" cy="1707342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86025" y="10809958"/>
            <a:ext cx="2107587" cy="1405058"/>
          </a:xfrm>
          <a:prstGeom prst="rect">
            <a:avLst/>
          </a:prstGeom>
        </p:spPr>
      </p:pic>
      <p:sp>
        <p:nvSpPr>
          <p:cNvPr id="41" name="Sous-titre 2"/>
          <p:cNvSpPr txBox="1">
            <a:spLocks/>
          </p:cNvSpPr>
          <p:nvPr/>
        </p:nvSpPr>
        <p:spPr>
          <a:xfrm>
            <a:off x="4566684" y="4692369"/>
            <a:ext cx="3948149" cy="5959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spcBef>
                <a:spcPts val="0"/>
              </a:spcBef>
            </a:pPr>
            <a:r>
              <a:rPr b="1" cap="none" sz="2200">
                <a:solidFill>
                  <a:srgbClr val="0070C0"/>
                </a:solidFill>
                <a:latin typeface="Berlin Sans FB Demi"/>
              </a:rPr>
              <a:t>Gestion Informatisée</a:t>
            </a:r>
            <a:endParaRPr b="1" cap="none" sz="2200">
              <a:solidFill>
                <a:srgbClr val="009E47"/>
              </a:solidFill>
              <a:latin typeface="Berlin Sans FB Demi"/>
            </a:endParaRPr>
          </a:p>
        </p:txBody>
      </p:sp>
      <p:pic>
        <p:nvPicPr>
          <p:cNvPr id="43" name="Image 42">
            <a:extLst>
              <a:ext uri="{FF2B5EF4-FFF2-40B4-BE49-F238E27FC236}">
                <a16:creationId xmlns:a16="http://schemas.microsoft.com/office/drawing/2014/main" xmlns="" id="{1FA7F6AE-436E-4537-8840-12EF2D2D1B60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87" y="560533"/>
            <a:ext cx="806420" cy="903447"/>
          </a:xfrm>
          <a:prstGeom prst="rect">
            <a:avLst/>
          </a:prstGeom>
        </p:spPr>
      </p:pic>
      <p:cxnSp>
        <p:nvCxnSpPr>
          <p:cNvPr id="44" name="Straight Connector 9"/>
          <p:cNvCxnSpPr/>
          <p:nvPr/>
        </p:nvCxnSpPr>
        <p:spPr>
          <a:xfrm>
            <a:off x="971354" y="1776561"/>
            <a:ext cx="7475222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Groupe 51">
            <a:extLst>
              <a:ext uri="{FF2B5EF4-FFF2-40B4-BE49-F238E27FC236}">
                <a16:creationId xmlns:a16="http://schemas.microsoft.com/office/drawing/2014/main" xmlns="" id="{AC122DF3-AFF5-49EC-A4C1-FD10DCC9BE49}"/>
              </a:ext>
            </a:extLst>
          </p:cNvPr>
          <p:cNvGrpSpPr/>
          <p:nvPr/>
        </p:nvGrpSpPr>
        <p:grpSpPr>
          <a:xfrm>
            <a:off x="1816870" y="503550"/>
            <a:ext cx="4988039" cy="1084566"/>
            <a:chOff x="1816856" y="784821"/>
            <a:chExt cx="4988039" cy="1084566"/>
          </a:xfrm>
        </p:grpSpPr>
        <p:pic>
          <p:nvPicPr>
            <p:cNvPr id="53" name="Image 52">
              <a:extLst>
                <a:ext uri="{FF2B5EF4-FFF2-40B4-BE49-F238E27FC236}">
                  <a16:creationId xmlns:a16="http://schemas.microsoft.com/office/drawing/2014/main" xmlns="" id="{95084C0C-760A-48D9-9841-26B2177319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4806"/>
            <a:stretch/>
          </p:blipFill>
          <p:spPr>
            <a:xfrm>
              <a:off x="1816856" y="784821"/>
              <a:ext cx="757893" cy="1084566"/>
            </a:xfrm>
            <a:prstGeom prst="rect">
              <a:avLst/>
            </a:prstGeom>
          </p:spPr>
        </p:pic>
        <p:grpSp>
          <p:nvGrpSpPr>
            <p:cNvPr id="54" name="Groupe 53">
              <a:extLst>
                <a:ext uri="{FF2B5EF4-FFF2-40B4-BE49-F238E27FC236}">
                  <a16:creationId xmlns:a16="http://schemas.microsoft.com/office/drawing/2014/main" xmlns="" id="{3ED89585-540B-4573-9E99-340D3C799013}"/>
                </a:ext>
              </a:extLst>
            </p:cNvPr>
            <p:cNvGrpSpPr/>
            <p:nvPr/>
          </p:nvGrpSpPr>
          <p:grpSpPr>
            <a:xfrm>
              <a:off x="2070724" y="787724"/>
              <a:ext cx="532516" cy="948890"/>
              <a:chOff x="3296980" y="1365921"/>
              <a:chExt cx="811359" cy="1614152"/>
            </a:xfrm>
          </p:grpSpPr>
          <p:pic>
            <p:nvPicPr>
              <p:cNvPr id="57" name="Image 56">
                <a:extLst>
                  <a:ext uri="{FF2B5EF4-FFF2-40B4-BE49-F238E27FC236}">
                    <a16:creationId xmlns:a16="http://schemas.microsoft.com/office/drawing/2014/main" xmlns="" id="{8F9A502A-7827-496C-85D2-6C2D1807F2A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28" r="43032" b="5889"/>
              <a:stretch/>
            </p:blipFill>
            <p:spPr>
              <a:xfrm>
                <a:off x="3296980" y="1457924"/>
                <a:ext cx="764869" cy="1506256"/>
              </a:xfrm>
              <a:prstGeom prst="rect">
                <a:avLst/>
              </a:prstGeom>
            </p:spPr>
          </p:pic>
          <p:sp>
            <p:nvSpPr>
              <p:cNvPr id="58" name="Forme libre : forme 67">
                <a:extLst>
                  <a:ext uri="{FF2B5EF4-FFF2-40B4-BE49-F238E27FC236}">
                    <a16:creationId xmlns:a16="http://schemas.microsoft.com/office/drawing/2014/main" xmlns="" id="{CA14D0F9-C7CD-4B88-86F8-149741C0EFBD}"/>
                  </a:ext>
                </a:extLst>
              </p:cNvPr>
              <p:cNvSpPr/>
              <p:nvPr/>
            </p:nvSpPr>
            <p:spPr>
              <a:xfrm>
                <a:off x="3711443" y="1365921"/>
                <a:ext cx="396896" cy="1614152"/>
              </a:xfrm>
              <a:custGeom>
                <a:avLst/>
                <a:gdLst>
                  <a:gd name="connsiteX0" fmla="*/ 14734 w 396899"/>
                  <a:gd name="connsiteY0" fmla="*/ 1605875 h 1614150"/>
                  <a:gd name="connsiteX1" fmla="*/ 365254 w 396899"/>
                  <a:gd name="connsiteY1" fmla="*/ 1602065 h 1614150"/>
                  <a:gd name="connsiteX2" fmla="*/ 376684 w 396899"/>
                  <a:gd name="connsiteY2" fmla="*/ 1575395 h 1614150"/>
                  <a:gd name="connsiteX3" fmla="*/ 384304 w 396899"/>
                  <a:gd name="connsiteY3" fmla="*/ 1175345 h 1614150"/>
                  <a:gd name="connsiteX4" fmla="*/ 388114 w 396899"/>
                  <a:gd name="connsiteY4" fmla="*/ 85685 h 1614150"/>
                  <a:gd name="connsiteX5" fmla="*/ 258574 w 396899"/>
                  <a:gd name="connsiteY5" fmla="*/ 70445 h 1614150"/>
                  <a:gd name="connsiteX6" fmla="*/ 186184 w 396899"/>
                  <a:gd name="connsiteY6" fmla="*/ 78065 h 1614150"/>
                  <a:gd name="connsiteX7" fmla="*/ 155704 w 396899"/>
                  <a:gd name="connsiteY7" fmla="*/ 112355 h 1614150"/>
                  <a:gd name="connsiteX8" fmla="*/ 140464 w 396899"/>
                  <a:gd name="connsiteY8" fmla="*/ 142835 h 1614150"/>
                  <a:gd name="connsiteX9" fmla="*/ 151894 w 396899"/>
                  <a:gd name="connsiteY9" fmla="*/ 169505 h 1614150"/>
                  <a:gd name="connsiteX10" fmla="*/ 182374 w 396899"/>
                  <a:gd name="connsiteY10" fmla="*/ 180935 h 1614150"/>
                  <a:gd name="connsiteX11" fmla="*/ 197614 w 396899"/>
                  <a:gd name="connsiteY11" fmla="*/ 219035 h 1614150"/>
                  <a:gd name="connsiteX12" fmla="*/ 228094 w 396899"/>
                  <a:gd name="connsiteY12" fmla="*/ 245705 h 1614150"/>
                  <a:gd name="connsiteX13" fmla="*/ 239524 w 396899"/>
                  <a:gd name="connsiteY13" fmla="*/ 272375 h 1614150"/>
                  <a:gd name="connsiteX14" fmla="*/ 270004 w 396899"/>
                  <a:gd name="connsiteY14" fmla="*/ 318095 h 1614150"/>
                  <a:gd name="connsiteX15" fmla="*/ 277624 w 396899"/>
                  <a:gd name="connsiteY15" fmla="*/ 344765 h 1614150"/>
                  <a:gd name="connsiteX16" fmla="*/ 285244 w 396899"/>
                  <a:gd name="connsiteY16" fmla="*/ 367625 h 1614150"/>
                  <a:gd name="connsiteX17" fmla="*/ 304294 w 396899"/>
                  <a:gd name="connsiteY17" fmla="*/ 432395 h 1614150"/>
                  <a:gd name="connsiteX18" fmla="*/ 308104 w 396899"/>
                  <a:gd name="connsiteY18" fmla="*/ 459065 h 1614150"/>
                  <a:gd name="connsiteX19" fmla="*/ 308104 w 396899"/>
                  <a:gd name="connsiteY19" fmla="*/ 500975 h 1614150"/>
                  <a:gd name="connsiteX20" fmla="*/ 308104 w 396899"/>
                  <a:gd name="connsiteY20" fmla="*/ 523835 h 1614150"/>
                  <a:gd name="connsiteX21" fmla="*/ 300484 w 396899"/>
                  <a:gd name="connsiteY21" fmla="*/ 569555 h 1614150"/>
                  <a:gd name="connsiteX22" fmla="*/ 296674 w 396899"/>
                  <a:gd name="connsiteY22" fmla="*/ 600035 h 1614150"/>
                  <a:gd name="connsiteX23" fmla="*/ 285244 w 396899"/>
                  <a:gd name="connsiteY23" fmla="*/ 630515 h 1614150"/>
                  <a:gd name="connsiteX24" fmla="*/ 273814 w 396899"/>
                  <a:gd name="connsiteY24" fmla="*/ 668615 h 1614150"/>
                  <a:gd name="connsiteX25" fmla="*/ 262384 w 396899"/>
                  <a:gd name="connsiteY25" fmla="*/ 683855 h 1614150"/>
                  <a:gd name="connsiteX26" fmla="*/ 247144 w 396899"/>
                  <a:gd name="connsiteY26" fmla="*/ 721955 h 1614150"/>
                  <a:gd name="connsiteX27" fmla="*/ 231904 w 396899"/>
                  <a:gd name="connsiteY27" fmla="*/ 741005 h 1614150"/>
                  <a:gd name="connsiteX28" fmla="*/ 216664 w 396899"/>
                  <a:gd name="connsiteY28" fmla="*/ 767675 h 1614150"/>
                  <a:gd name="connsiteX29" fmla="*/ 201424 w 396899"/>
                  <a:gd name="connsiteY29" fmla="*/ 786725 h 1614150"/>
                  <a:gd name="connsiteX30" fmla="*/ 174754 w 396899"/>
                  <a:gd name="connsiteY30" fmla="*/ 805775 h 1614150"/>
                  <a:gd name="connsiteX31" fmla="*/ 151894 w 396899"/>
                  <a:gd name="connsiteY31" fmla="*/ 832445 h 1614150"/>
                  <a:gd name="connsiteX32" fmla="*/ 132844 w 396899"/>
                  <a:gd name="connsiteY32" fmla="*/ 847685 h 1614150"/>
                  <a:gd name="connsiteX33" fmla="*/ 121414 w 396899"/>
                  <a:gd name="connsiteY33" fmla="*/ 859115 h 1614150"/>
                  <a:gd name="connsiteX34" fmla="*/ 144274 w 396899"/>
                  <a:gd name="connsiteY34" fmla="*/ 866735 h 1614150"/>
                  <a:gd name="connsiteX35" fmla="*/ 174754 w 396899"/>
                  <a:gd name="connsiteY35" fmla="*/ 897215 h 1614150"/>
                  <a:gd name="connsiteX36" fmla="*/ 201424 w 396899"/>
                  <a:gd name="connsiteY36" fmla="*/ 916265 h 1614150"/>
                  <a:gd name="connsiteX37" fmla="*/ 231904 w 396899"/>
                  <a:gd name="connsiteY37" fmla="*/ 958175 h 1614150"/>
                  <a:gd name="connsiteX38" fmla="*/ 250954 w 396899"/>
                  <a:gd name="connsiteY38" fmla="*/ 977225 h 1614150"/>
                  <a:gd name="connsiteX39" fmla="*/ 270004 w 396899"/>
                  <a:gd name="connsiteY39" fmla="*/ 1007705 h 1614150"/>
                  <a:gd name="connsiteX40" fmla="*/ 281434 w 396899"/>
                  <a:gd name="connsiteY40" fmla="*/ 1053425 h 1614150"/>
                  <a:gd name="connsiteX41" fmla="*/ 292864 w 396899"/>
                  <a:gd name="connsiteY41" fmla="*/ 1091525 h 1614150"/>
                  <a:gd name="connsiteX42" fmla="*/ 300484 w 396899"/>
                  <a:gd name="connsiteY42" fmla="*/ 1129625 h 1614150"/>
                  <a:gd name="connsiteX43" fmla="*/ 304294 w 396899"/>
                  <a:gd name="connsiteY43" fmla="*/ 1175345 h 1614150"/>
                  <a:gd name="connsiteX44" fmla="*/ 311914 w 396899"/>
                  <a:gd name="connsiteY44" fmla="*/ 1236305 h 1614150"/>
                  <a:gd name="connsiteX45" fmla="*/ 300484 w 396899"/>
                  <a:gd name="connsiteY45" fmla="*/ 1285835 h 1614150"/>
                  <a:gd name="connsiteX46" fmla="*/ 277624 w 396899"/>
                  <a:gd name="connsiteY46" fmla="*/ 1335365 h 1614150"/>
                  <a:gd name="connsiteX47" fmla="*/ 247144 w 396899"/>
                  <a:gd name="connsiteY47" fmla="*/ 1411565 h 1614150"/>
                  <a:gd name="connsiteX48" fmla="*/ 212854 w 396899"/>
                  <a:gd name="connsiteY48" fmla="*/ 1472525 h 1614150"/>
                  <a:gd name="connsiteX49" fmla="*/ 193804 w 396899"/>
                  <a:gd name="connsiteY49" fmla="*/ 1495385 h 1614150"/>
                  <a:gd name="connsiteX50" fmla="*/ 170944 w 396899"/>
                  <a:gd name="connsiteY50" fmla="*/ 1525865 h 1614150"/>
                  <a:gd name="connsiteX51" fmla="*/ 140464 w 396899"/>
                  <a:gd name="connsiteY51" fmla="*/ 1548725 h 1614150"/>
                  <a:gd name="connsiteX52" fmla="*/ 109984 w 396899"/>
                  <a:gd name="connsiteY52" fmla="*/ 1563965 h 1614150"/>
                  <a:gd name="connsiteX53" fmla="*/ 68074 w 396899"/>
                  <a:gd name="connsiteY53" fmla="*/ 1579205 h 1614150"/>
                  <a:gd name="connsiteX54" fmla="*/ 14734 w 396899"/>
                  <a:gd name="connsiteY54" fmla="*/ 1605875 h 1614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396899" h="1614150">
                    <a:moveTo>
                      <a:pt x="14734" y="1605875"/>
                    </a:moveTo>
                    <a:cubicBezTo>
                      <a:pt x="64264" y="1609685"/>
                      <a:pt x="304929" y="1607145"/>
                      <a:pt x="365254" y="1602065"/>
                    </a:cubicBezTo>
                    <a:cubicBezTo>
                      <a:pt x="425579" y="1596985"/>
                      <a:pt x="373509" y="1646515"/>
                      <a:pt x="376684" y="1575395"/>
                    </a:cubicBezTo>
                    <a:cubicBezTo>
                      <a:pt x="379859" y="1504275"/>
                      <a:pt x="382399" y="1423630"/>
                      <a:pt x="384304" y="1175345"/>
                    </a:cubicBezTo>
                    <a:cubicBezTo>
                      <a:pt x="386209" y="927060"/>
                      <a:pt x="409069" y="269835"/>
                      <a:pt x="388114" y="85685"/>
                    </a:cubicBezTo>
                    <a:cubicBezTo>
                      <a:pt x="367159" y="-98465"/>
                      <a:pt x="292229" y="71715"/>
                      <a:pt x="258574" y="70445"/>
                    </a:cubicBezTo>
                    <a:cubicBezTo>
                      <a:pt x="224919" y="69175"/>
                      <a:pt x="203329" y="71080"/>
                      <a:pt x="186184" y="78065"/>
                    </a:cubicBezTo>
                    <a:cubicBezTo>
                      <a:pt x="169039" y="85050"/>
                      <a:pt x="163324" y="101560"/>
                      <a:pt x="155704" y="112355"/>
                    </a:cubicBezTo>
                    <a:cubicBezTo>
                      <a:pt x="148084" y="123150"/>
                      <a:pt x="141099" y="133310"/>
                      <a:pt x="140464" y="142835"/>
                    </a:cubicBezTo>
                    <a:cubicBezTo>
                      <a:pt x="139829" y="152360"/>
                      <a:pt x="144909" y="163155"/>
                      <a:pt x="151894" y="169505"/>
                    </a:cubicBezTo>
                    <a:cubicBezTo>
                      <a:pt x="158879" y="175855"/>
                      <a:pt x="174754" y="172680"/>
                      <a:pt x="182374" y="180935"/>
                    </a:cubicBezTo>
                    <a:cubicBezTo>
                      <a:pt x="189994" y="189190"/>
                      <a:pt x="189994" y="208240"/>
                      <a:pt x="197614" y="219035"/>
                    </a:cubicBezTo>
                    <a:cubicBezTo>
                      <a:pt x="205234" y="229830"/>
                      <a:pt x="221109" y="236815"/>
                      <a:pt x="228094" y="245705"/>
                    </a:cubicBezTo>
                    <a:cubicBezTo>
                      <a:pt x="235079" y="254595"/>
                      <a:pt x="232539" y="260310"/>
                      <a:pt x="239524" y="272375"/>
                    </a:cubicBezTo>
                    <a:cubicBezTo>
                      <a:pt x="246509" y="284440"/>
                      <a:pt x="263654" y="306030"/>
                      <a:pt x="270004" y="318095"/>
                    </a:cubicBezTo>
                    <a:cubicBezTo>
                      <a:pt x="276354" y="330160"/>
                      <a:pt x="275084" y="336510"/>
                      <a:pt x="277624" y="344765"/>
                    </a:cubicBezTo>
                    <a:cubicBezTo>
                      <a:pt x="280164" y="353020"/>
                      <a:pt x="280799" y="353020"/>
                      <a:pt x="285244" y="367625"/>
                    </a:cubicBezTo>
                    <a:cubicBezTo>
                      <a:pt x="289689" y="382230"/>
                      <a:pt x="300484" y="417155"/>
                      <a:pt x="304294" y="432395"/>
                    </a:cubicBezTo>
                    <a:cubicBezTo>
                      <a:pt x="308104" y="447635"/>
                      <a:pt x="307469" y="447635"/>
                      <a:pt x="308104" y="459065"/>
                    </a:cubicBezTo>
                    <a:cubicBezTo>
                      <a:pt x="308739" y="470495"/>
                      <a:pt x="308104" y="500975"/>
                      <a:pt x="308104" y="500975"/>
                    </a:cubicBezTo>
                    <a:cubicBezTo>
                      <a:pt x="308104" y="511770"/>
                      <a:pt x="309374" y="512405"/>
                      <a:pt x="308104" y="523835"/>
                    </a:cubicBezTo>
                    <a:cubicBezTo>
                      <a:pt x="306834" y="535265"/>
                      <a:pt x="302389" y="556855"/>
                      <a:pt x="300484" y="569555"/>
                    </a:cubicBezTo>
                    <a:cubicBezTo>
                      <a:pt x="298579" y="582255"/>
                      <a:pt x="299214" y="589875"/>
                      <a:pt x="296674" y="600035"/>
                    </a:cubicBezTo>
                    <a:cubicBezTo>
                      <a:pt x="294134" y="610195"/>
                      <a:pt x="289054" y="619085"/>
                      <a:pt x="285244" y="630515"/>
                    </a:cubicBezTo>
                    <a:cubicBezTo>
                      <a:pt x="281434" y="641945"/>
                      <a:pt x="273814" y="668615"/>
                      <a:pt x="273814" y="668615"/>
                    </a:cubicBezTo>
                    <a:cubicBezTo>
                      <a:pt x="270004" y="677505"/>
                      <a:pt x="266829" y="674965"/>
                      <a:pt x="262384" y="683855"/>
                    </a:cubicBezTo>
                    <a:cubicBezTo>
                      <a:pt x="257939" y="692745"/>
                      <a:pt x="252224" y="712430"/>
                      <a:pt x="247144" y="721955"/>
                    </a:cubicBezTo>
                    <a:cubicBezTo>
                      <a:pt x="242064" y="731480"/>
                      <a:pt x="236984" y="733385"/>
                      <a:pt x="231904" y="741005"/>
                    </a:cubicBezTo>
                    <a:cubicBezTo>
                      <a:pt x="226824" y="748625"/>
                      <a:pt x="221744" y="760055"/>
                      <a:pt x="216664" y="767675"/>
                    </a:cubicBezTo>
                    <a:cubicBezTo>
                      <a:pt x="211584" y="775295"/>
                      <a:pt x="208409" y="780375"/>
                      <a:pt x="201424" y="786725"/>
                    </a:cubicBezTo>
                    <a:cubicBezTo>
                      <a:pt x="194439" y="793075"/>
                      <a:pt x="183009" y="798155"/>
                      <a:pt x="174754" y="805775"/>
                    </a:cubicBezTo>
                    <a:cubicBezTo>
                      <a:pt x="166499" y="813395"/>
                      <a:pt x="158879" y="825460"/>
                      <a:pt x="151894" y="832445"/>
                    </a:cubicBezTo>
                    <a:cubicBezTo>
                      <a:pt x="144909" y="839430"/>
                      <a:pt x="132844" y="847685"/>
                      <a:pt x="132844" y="847685"/>
                    </a:cubicBezTo>
                    <a:cubicBezTo>
                      <a:pt x="127764" y="852130"/>
                      <a:pt x="119509" y="855940"/>
                      <a:pt x="121414" y="859115"/>
                    </a:cubicBezTo>
                    <a:cubicBezTo>
                      <a:pt x="123319" y="862290"/>
                      <a:pt x="135384" y="860385"/>
                      <a:pt x="144274" y="866735"/>
                    </a:cubicBezTo>
                    <a:cubicBezTo>
                      <a:pt x="153164" y="873085"/>
                      <a:pt x="165229" y="888960"/>
                      <a:pt x="174754" y="897215"/>
                    </a:cubicBezTo>
                    <a:cubicBezTo>
                      <a:pt x="184279" y="905470"/>
                      <a:pt x="191899" y="906105"/>
                      <a:pt x="201424" y="916265"/>
                    </a:cubicBezTo>
                    <a:cubicBezTo>
                      <a:pt x="210949" y="926425"/>
                      <a:pt x="223649" y="948015"/>
                      <a:pt x="231904" y="958175"/>
                    </a:cubicBezTo>
                    <a:cubicBezTo>
                      <a:pt x="240159" y="968335"/>
                      <a:pt x="244604" y="968970"/>
                      <a:pt x="250954" y="977225"/>
                    </a:cubicBezTo>
                    <a:cubicBezTo>
                      <a:pt x="257304" y="985480"/>
                      <a:pt x="264924" y="995005"/>
                      <a:pt x="270004" y="1007705"/>
                    </a:cubicBezTo>
                    <a:cubicBezTo>
                      <a:pt x="275084" y="1020405"/>
                      <a:pt x="277624" y="1039455"/>
                      <a:pt x="281434" y="1053425"/>
                    </a:cubicBezTo>
                    <a:cubicBezTo>
                      <a:pt x="285244" y="1067395"/>
                      <a:pt x="289689" y="1078825"/>
                      <a:pt x="292864" y="1091525"/>
                    </a:cubicBezTo>
                    <a:cubicBezTo>
                      <a:pt x="296039" y="1104225"/>
                      <a:pt x="298579" y="1115655"/>
                      <a:pt x="300484" y="1129625"/>
                    </a:cubicBezTo>
                    <a:cubicBezTo>
                      <a:pt x="302389" y="1143595"/>
                      <a:pt x="302389" y="1157565"/>
                      <a:pt x="304294" y="1175345"/>
                    </a:cubicBezTo>
                    <a:cubicBezTo>
                      <a:pt x="306199" y="1193125"/>
                      <a:pt x="312549" y="1217890"/>
                      <a:pt x="311914" y="1236305"/>
                    </a:cubicBezTo>
                    <a:cubicBezTo>
                      <a:pt x="311279" y="1254720"/>
                      <a:pt x="306199" y="1269325"/>
                      <a:pt x="300484" y="1285835"/>
                    </a:cubicBezTo>
                    <a:cubicBezTo>
                      <a:pt x="294769" y="1302345"/>
                      <a:pt x="286514" y="1314410"/>
                      <a:pt x="277624" y="1335365"/>
                    </a:cubicBezTo>
                    <a:cubicBezTo>
                      <a:pt x="268734" y="1356320"/>
                      <a:pt x="257939" y="1388705"/>
                      <a:pt x="247144" y="1411565"/>
                    </a:cubicBezTo>
                    <a:cubicBezTo>
                      <a:pt x="236349" y="1434425"/>
                      <a:pt x="221744" y="1458555"/>
                      <a:pt x="212854" y="1472525"/>
                    </a:cubicBezTo>
                    <a:cubicBezTo>
                      <a:pt x="203964" y="1486495"/>
                      <a:pt x="200789" y="1486495"/>
                      <a:pt x="193804" y="1495385"/>
                    </a:cubicBezTo>
                    <a:cubicBezTo>
                      <a:pt x="186819" y="1504275"/>
                      <a:pt x="179834" y="1516975"/>
                      <a:pt x="170944" y="1525865"/>
                    </a:cubicBezTo>
                    <a:cubicBezTo>
                      <a:pt x="162054" y="1534755"/>
                      <a:pt x="150624" y="1542375"/>
                      <a:pt x="140464" y="1548725"/>
                    </a:cubicBezTo>
                    <a:cubicBezTo>
                      <a:pt x="130304" y="1555075"/>
                      <a:pt x="122049" y="1558885"/>
                      <a:pt x="109984" y="1563965"/>
                    </a:cubicBezTo>
                    <a:cubicBezTo>
                      <a:pt x="97919" y="1569045"/>
                      <a:pt x="80774" y="1573490"/>
                      <a:pt x="68074" y="1579205"/>
                    </a:cubicBezTo>
                    <a:cubicBezTo>
                      <a:pt x="55374" y="1584920"/>
                      <a:pt x="-34796" y="1602065"/>
                      <a:pt x="14734" y="160587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  <p:pic>
          <p:nvPicPr>
            <p:cNvPr id="55" name="Image 54">
              <a:extLst>
                <a:ext uri="{FF2B5EF4-FFF2-40B4-BE49-F238E27FC236}">
                  <a16:creationId xmlns:a16="http://schemas.microsoft.com/office/drawing/2014/main" xmlns="" id="{1B927E5D-F3E1-443A-97AF-E65FABC1F4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856"/>
            <a:stretch/>
          </p:blipFill>
          <p:spPr>
            <a:xfrm>
              <a:off x="2557811" y="784821"/>
              <a:ext cx="4247098" cy="1084566"/>
            </a:xfrm>
            <a:prstGeom prst="rect">
              <a:avLst/>
            </a:prstGeom>
          </p:spPr>
        </p:pic>
        <p:pic>
          <p:nvPicPr>
            <p:cNvPr id="56" name="Image 55">
              <a:extLst>
                <a:ext uri="{FF2B5EF4-FFF2-40B4-BE49-F238E27FC236}">
                  <a16:creationId xmlns:a16="http://schemas.microsoft.com/office/drawing/2014/main" xmlns="" id="{09C15E60-F65D-4CE3-BFB7-FC676A3AAC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50" t="87023" r="76743" b="5533"/>
            <a:stretch/>
          </p:blipFill>
          <p:spPr>
            <a:xfrm>
              <a:off x="2328932" y="1728187"/>
              <a:ext cx="209861" cy="80729"/>
            </a:xfrm>
            <a:prstGeom prst="rect">
              <a:avLst/>
            </a:prstGeom>
          </p:spPr>
        </p:pic>
      </p:grpSp>
      <p:sp>
        <p:nvSpPr>
          <p:cNvPr id="34" name="Sous-titre 2"/>
          <p:cNvSpPr txBox="1">
            <a:spLocks/>
          </p:cNvSpPr>
          <p:nvPr/>
        </p:nvSpPr>
        <p:spPr>
          <a:xfrm>
            <a:off x="4566684" y="6488255"/>
            <a:ext cx="4574344" cy="5959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spcBef>
                <a:spcPts val="0"/>
              </a:spcBef>
            </a:pPr>
            <a:r>
              <a:rPr b="1" cap="none" sz="2200">
                <a:solidFill>
                  <a:srgbClr val="0070C0"/>
                </a:solidFill>
                <a:latin typeface="Berlin Sans FB Demi"/>
              </a:rPr>
              <a:t> Communication</a:t>
            </a:r>
            <a:r>
              <a:rPr b="1" cap="none" sz="2200">
                <a:solidFill>
                  <a:srgbClr val="009E47"/>
                </a:solidFill>
                <a:latin typeface="Berlin Sans FB Demi"/>
              </a:rPr>
              <a:t> </a:t>
            </a:r>
            <a:r>
              <a:rPr b="1" cap="none" sz="2200">
                <a:solidFill>
                  <a:srgbClr val="0070C0"/>
                </a:solidFill>
                <a:latin typeface="Berlin Sans FB Demi"/>
              </a:rPr>
              <a:t>Polytechnique</a:t>
            </a:r>
            <a:endParaRPr b="1" cap="none" sz="2200">
              <a:solidFill>
                <a:srgbClr val="009E47"/>
              </a:solidFill>
              <a:latin typeface="Berlin Sans FB Demi"/>
            </a:endParaRPr>
          </a:p>
        </p:txBody>
      </p:sp>
      <p:sp>
        <p:nvSpPr>
          <p:cNvPr id="35" name="Sous-titre 2"/>
          <p:cNvSpPr txBox="1">
            <a:spLocks/>
          </p:cNvSpPr>
          <p:nvPr/>
        </p:nvSpPr>
        <p:spPr>
          <a:xfrm>
            <a:off x="4566684" y="5590305"/>
            <a:ext cx="3948149" cy="5959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spcBef>
                <a:spcPts val="0"/>
              </a:spcBef>
            </a:pPr>
            <a:r>
              <a:rPr b="1" cap="none" sz="2200">
                <a:solidFill>
                  <a:srgbClr val="0070C0"/>
                </a:solidFill>
                <a:latin typeface="Berlin Sans FB Demi"/>
              </a:rPr>
              <a:t>Communication Digitale</a:t>
            </a:r>
            <a:endParaRPr b="1" cap="none" sz="2200">
              <a:solidFill>
                <a:srgbClr val="009E47"/>
              </a:solidFill>
              <a:latin typeface="Berlin Sans FB Demi"/>
            </a:endParaRPr>
          </a:p>
        </p:txBody>
      </p:sp>
      <p:sp>
        <p:nvSpPr>
          <p:cNvPr id="36" name="Sous-titre 2"/>
          <p:cNvSpPr txBox="1">
            <a:spLocks/>
          </p:cNvSpPr>
          <p:nvPr/>
        </p:nvSpPr>
        <p:spPr>
          <a:xfrm>
            <a:off x="4566684" y="7386191"/>
            <a:ext cx="3948149" cy="5959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spcBef>
                <a:spcPts val="0"/>
              </a:spcBef>
            </a:pPr>
            <a:r>
              <a:rPr b="1" cap="none" sz="2200">
                <a:solidFill>
                  <a:srgbClr val="0070C0"/>
                </a:solidFill>
                <a:latin typeface="Berlin Sans FB Demi"/>
              </a:rPr>
              <a:t>Management </a:t>
            </a:r>
            <a:r>
              <a:rPr b="1" cap="none" sz="2200">
                <a:solidFill>
                  <a:srgbClr val="0070C0"/>
                </a:solidFill>
                <a:latin typeface="Berlin Sans FB Demi"/>
              </a:rPr>
              <a:t>P</a:t>
            </a:r>
            <a:r>
              <a:rPr b="1" cap="none" sz="2200">
                <a:solidFill>
                  <a:srgbClr val="0070C0"/>
                </a:solidFill>
                <a:latin typeface="Berlin Sans FB Demi"/>
              </a:rPr>
              <a:t>olyvalent</a:t>
            </a:r>
            <a:endParaRPr b="1" cap="none" sz="2200">
              <a:solidFill>
                <a:srgbClr val="009E47"/>
              </a:solidFill>
              <a:latin typeface="Berlin Sans FB Demi"/>
            </a:endParaRPr>
          </a:p>
        </p:txBody>
      </p:sp>
      <p:sp>
        <p:nvSpPr>
          <p:cNvPr id="37" name="Sous-titre 2"/>
          <p:cNvSpPr txBox="1">
            <a:spLocks/>
          </p:cNvSpPr>
          <p:nvPr/>
        </p:nvSpPr>
        <p:spPr>
          <a:xfrm>
            <a:off x="4566684" y="3794433"/>
            <a:ext cx="4400508" cy="5959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spcBef>
                <a:spcPts val="0"/>
              </a:spcBef>
            </a:pPr>
            <a:r>
              <a:rPr b="1" cap="none" sz="2200">
                <a:solidFill>
                  <a:srgbClr val="0070C0"/>
                </a:solidFill>
                <a:latin typeface="Berlin Sans FB Demi"/>
              </a:rPr>
              <a:t>Bureautique Suite</a:t>
            </a:r>
            <a:endParaRPr b="1" cap="none" sz="2200">
              <a:solidFill>
                <a:srgbClr val="009E47"/>
              </a:solidFill>
              <a:latin typeface="Berlin Sans FB Demi"/>
            </a:endParaRPr>
          </a:p>
        </p:txBody>
      </p:sp>
      <p:cxnSp>
        <p:nvCxnSpPr>
          <p:cNvPr id="45" name="Straight Connector 9"/>
          <p:cNvCxnSpPr/>
          <p:nvPr/>
        </p:nvCxnSpPr>
        <p:spPr>
          <a:xfrm>
            <a:off x="1451729" y="2837757"/>
            <a:ext cx="7475222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Sous-titre 2"/>
          <p:cNvSpPr txBox="1">
            <a:spLocks/>
          </p:cNvSpPr>
          <p:nvPr/>
        </p:nvSpPr>
        <p:spPr>
          <a:xfrm>
            <a:off x="2070724" y="2383863"/>
            <a:ext cx="6952905" cy="5096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b="1" cap="none" sz="2200">
                <a:solidFill>
                  <a:srgbClr val="FF5C12"/>
                </a:solidFill>
                <a:latin typeface="Berlin Sans FB Demi"/>
              </a:rPr>
              <a:t>Des formations approfondies en		3-8 Jours</a:t>
            </a:r>
            <a:endParaRPr b="1" cap="none" sz="2200">
              <a:solidFill>
                <a:srgbClr val="FF5C12"/>
              </a:solidFill>
              <a:latin typeface="Berlin Sans FB Demi"/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462432" y="8466404"/>
            <a:ext cx="3168281" cy="338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/>
              <a:buChar char="q"/>
            </a:pPr>
            <a:r>
              <a:rPr b="1" sz="1500">
                <a:solidFill>
                  <a:schemeClr val="bg1"/>
                </a:solidFill>
              </a:rPr>
              <a:t>Douala – Bafoussam - Yaoundé</a:t>
            </a:r>
            <a:r>
              <a:rPr b="1" sz="1600">
                <a:solidFill>
                  <a:schemeClr val="bg1"/>
                </a:solidFill>
              </a:rPr>
              <a:t>	</a:t>
            </a:r>
            <a:endParaRPr b="1" sz="1600">
              <a:solidFill>
                <a:schemeClr val="bg1"/>
              </a:solidFill>
            </a:endParaRPr>
          </a:p>
        </p:txBody>
      </p:sp>
      <p:sp>
        <p:nvSpPr>
          <p:cNvPr id="46" name="ZoneTexte 45"/>
          <p:cNvSpPr txBox="1"/>
          <p:nvPr/>
        </p:nvSpPr>
        <p:spPr>
          <a:xfrm>
            <a:off x="3498735" y="8493290"/>
            <a:ext cx="3771900" cy="338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/>
              <a:buChar char="q"/>
            </a:pPr>
            <a:r>
              <a:rPr b="1" sz="1600">
                <a:solidFill>
                  <a:schemeClr val="bg1"/>
                </a:solidFill>
              </a:rPr>
              <a:t>www.boostformations.comandweb.cm</a:t>
            </a:r>
            <a:endParaRPr b="1" sz="1600">
              <a:solidFill>
                <a:schemeClr val="bg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7399683" y="8429038"/>
            <a:ext cx="1669042" cy="461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/>
            <a:r>
              <a:rPr b="1" sz="2400">
                <a:solidFill>
                  <a:srgbClr val="FF5C12"/>
                </a:solidFill>
                <a:latin typeface="Berlin Sans FB Demi"/>
              </a:rPr>
              <a:t>656 11 78 21</a:t>
            </a: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525232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14:switch dir="r"/>
      </p:transition>
    </mc:Choice>
    <mc:Fallback xmlns="">
      <p:transition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6" presetClass="emph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500"/>
                            </p:stCondLst>
                            <p:childTnLst>
                              <p:par>
                                <p:cTn id="14" presetID="26" presetClass="emph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250"/>
                            </p:stCondLst>
                            <p:childTnLst>
                              <p:par>
                                <p:cTn id="18" presetID="26" presetClass="emph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750"/>
                            </p:stCondLst>
                            <p:childTnLst>
                              <p:par>
                                <p:cTn id="22" presetID="26" presetClass="emph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250"/>
                            </p:stCondLst>
                            <p:childTnLst>
                              <p:par>
                                <p:cTn id="26" presetID="26" presetClass="emph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750"/>
                            </p:stCondLst>
                            <p:childTnLst>
                              <p:par>
                                <p:cTn id="30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2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34" grpId="0"/>
      <p:bldP spid="35" grpId="0"/>
      <p:bldP spid="36" grpId="0"/>
      <p:bldP spid="37" grpId="0"/>
      <p:bldP spid="47" grpId="0"/>
      <p:bldP spid="4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83"/>
          <a:stretch/>
        </p:blipFill>
        <p:spPr>
          <a:xfrm>
            <a:off x="1174044" y="1899442"/>
            <a:ext cx="7969955" cy="602932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83"/>
          <a:stretch/>
        </p:blipFill>
        <p:spPr>
          <a:xfrm flipH="1">
            <a:off x="0" y="1899442"/>
            <a:ext cx="1174044" cy="6029325"/>
          </a:xfrm>
          <a:prstGeom prst="rect">
            <a:avLst/>
          </a:prstGeom>
        </p:spPr>
      </p:pic>
      <p:sp>
        <p:nvSpPr>
          <p:cNvPr id="10" name="Forme libre 9"/>
          <p:cNvSpPr/>
          <p:nvPr/>
        </p:nvSpPr>
        <p:spPr>
          <a:xfrm>
            <a:off x="171394" y="3349525"/>
            <a:ext cx="8296112" cy="4592022"/>
          </a:xfrm>
          <a:custGeom>
            <a:avLst/>
            <a:gdLst>
              <a:gd name="connsiteX0" fmla="*/ 2047170 w 8186025"/>
              <a:gd name="connsiteY0" fmla="*/ 4427316 h 4546212"/>
              <a:gd name="connsiteX1" fmla="*/ 218370 w 8186025"/>
              <a:gd name="connsiteY1" fmla="*/ 3274377 h 4546212"/>
              <a:gd name="connsiteX2" fmla="*/ 51392 w 8186025"/>
              <a:gd name="connsiteY2" fmla="*/ 2519003 h 4546212"/>
              <a:gd name="connsiteX3" fmla="*/ 377396 w 8186025"/>
              <a:gd name="connsiteY3" fmla="*/ 2073730 h 4546212"/>
              <a:gd name="connsiteX4" fmla="*/ 949890 w 8186025"/>
              <a:gd name="connsiteY4" fmla="*/ 1564847 h 4546212"/>
              <a:gd name="connsiteX5" fmla="*/ 1498530 w 8186025"/>
              <a:gd name="connsiteY5" fmla="*/ 1095720 h 4546212"/>
              <a:gd name="connsiteX6" fmla="*/ 2595810 w 8186025"/>
              <a:gd name="connsiteY6" fmla="*/ 70002 h 4546212"/>
              <a:gd name="connsiteX7" fmla="*/ 2754836 w 8186025"/>
              <a:gd name="connsiteY7" fmla="*/ 109758 h 4546212"/>
              <a:gd name="connsiteX8" fmla="*/ 3144450 w 8186025"/>
              <a:gd name="connsiteY8" fmla="*/ 260833 h 4546212"/>
              <a:gd name="connsiteX9" fmla="*/ 3995239 w 8186025"/>
              <a:gd name="connsiteY9" fmla="*/ 594788 h 4546212"/>
              <a:gd name="connsiteX10" fmla="*/ 5092519 w 8186025"/>
              <a:gd name="connsiteY10" fmla="*/ 1111622 h 4546212"/>
              <a:gd name="connsiteX11" fmla="*/ 6285215 w 8186025"/>
              <a:gd name="connsiteY11" fmla="*/ 1612555 h 4546212"/>
              <a:gd name="connsiteX12" fmla="*/ 7366592 w 8186025"/>
              <a:gd name="connsiteY12" fmla="*/ 2073730 h 4546212"/>
              <a:gd name="connsiteX13" fmla="*/ 7788012 w 8186025"/>
              <a:gd name="connsiteY13" fmla="*/ 2320221 h 4546212"/>
              <a:gd name="connsiteX14" fmla="*/ 8153772 w 8186025"/>
              <a:gd name="connsiteY14" fmla="*/ 2662127 h 4546212"/>
              <a:gd name="connsiteX15" fmla="*/ 8129918 w 8186025"/>
              <a:gd name="connsiteY15" fmla="*/ 3226669 h 4546212"/>
              <a:gd name="connsiteX16" fmla="*/ 7819817 w 8186025"/>
              <a:gd name="connsiteY16" fmla="*/ 3727602 h 4546212"/>
              <a:gd name="connsiteX17" fmla="*/ 7271177 w 8186025"/>
              <a:gd name="connsiteY17" fmla="*/ 4077459 h 4546212"/>
              <a:gd name="connsiteX18" fmla="*/ 5458279 w 8186025"/>
              <a:gd name="connsiteY18" fmla="*/ 4467073 h 4546212"/>
              <a:gd name="connsiteX19" fmla="*/ 2047170 w 8186025"/>
              <a:gd name="connsiteY19" fmla="*/ 4427316 h 4546212"/>
              <a:gd name="connsiteX0" fmla="*/ 2047170 w 8186025"/>
              <a:gd name="connsiteY0" fmla="*/ 4317849 h 4436745"/>
              <a:gd name="connsiteX1" fmla="*/ 218370 w 8186025"/>
              <a:gd name="connsiteY1" fmla="*/ 3164910 h 4436745"/>
              <a:gd name="connsiteX2" fmla="*/ 51392 w 8186025"/>
              <a:gd name="connsiteY2" fmla="*/ 2409536 h 4436745"/>
              <a:gd name="connsiteX3" fmla="*/ 377396 w 8186025"/>
              <a:gd name="connsiteY3" fmla="*/ 1964263 h 4436745"/>
              <a:gd name="connsiteX4" fmla="*/ 949890 w 8186025"/>
              <a:gd name="connsiteY4" fmla="*/ 1455380 h 4436745"/>
              <a:gd name="connsiteX5" fmla="*/ 1498530 w 8186025"/>
              <a:gd name="connsiteY5" fmla="*/ 986253 h 4436745"/>
              <a:gd name="connsiteX6" fmla="*/ 2386260 w 8186025"/>
              <a:gd name="connsiteY6" fmla="*/ 151035 h 4436745"/>
              <a:gd name="connsiteX7" fmla="*/ 2754836 w 8186025"/>
              <a:gd name="connsiteY7" fmla="*/ 291 h 4436745"/>
              <a:gd name="connsiteX8" fmla="*/ 3144450 w 8186025"/>
              <a:gd name="connsiteY8" fmla="*/ 151366 h 4436745"/>
              <a:gd name="connsiteX9" fmla="*/ 3995239 w 8186025"/>
              <a:gd name="connsiteY9" fmla="*/ 485321 h 4436745"/>
              <a:gd name="connsiteX10" fmla="*/ 5092519 w 8186025"/>
              <a:gd name="connsiteY10" fmla="*/ 1002155 h 4436745"/>
              <a:gd name="connsiteX11" fmla="*/ 6285215 w 8186025"/>
              <a:gd name="connsiteY11" fmla="*/ 1503088 h 4436745"/>
              <a:gd name="connsiteX12" fmla="*/ 7366592 w 8186025"/>
              <a:gd name="connsiteY12" fmla="*/ 1964263 h 4436745"/>
              <a:gd name="connsiteX13" fmla="*/ 7788012 w 8186025"/>
              <a:gd name="connsiteY13" fmla="*/ 2210754 h 4436745"/>
              <a:gd name="connsiteX14" fmla="*/ 8153772 w 8186025"/>
              <a:gd name="connsiteY14" fmla="*/ 2552660 h 4436745"/>
              <a:gd name="connsiteX15" fmla="*/ 8129918 w 8186025"/>
              <a:gd name="connsiteY15" fmla="*/ 3117202 h 4436745"/>
              <a:gd name="connsiteX16" fmla="*/ 7819817 w 8186025"/>
              <a:gd name="connsiteY16" fmla="*/ 3618135 h 4436745"/>
              <a:gd name="connsiteX17" fmla="*/ 7271177 w 8186025"/>
              <a:gd name="connsiteY17" fmla="*/ 3967992 h 4436745"/>
              <a:gd name="connsiteX18" fmla="*/ 5458279 w 8186025"/>
              <a:gd name="connsiteY18" fmla="*/ 4357606 h 4436745"/>
              <a:gd name="connsiteX19" fmla="*/ 2047170 w 8186025"/>
              <a:gd name="connsiteY19" fmla="*/ 4317849 h 4436745"/>
              <a:gd name="connsiteX0" fmla="*/ 2047170 w 8186025"/>
              <a:gd name="connsiteY0" fmla="*/ 4289099 h 4407995"/>
              <a:gd name="connsiteX1" fmla="*/ 218370 w 8186025"/>
              <a:gd name="connsiteY1" fmla="*/ 3136160 h 4407995"/>
              <a:gd name="connsiteX2" fmla="*/ 51392 w 8186025"/>
              <a:gd name="connsiteY2" fmla="*/ 2380786 h 4407995"/>
              <a:gd name="connsiteX3" fmla="*/ 377396 w 8186025"/>
              <a:gd name="connsiteY3" fmla="*/ 1935513 h 4407995"/>
              <a:gd name="connsiteX4" fmla="*/ 949890 w 8186025"/>
              <a:gd name="connsiteY4" fmla="*/ 1426630 h 4407995"/>
              <a:gd name="connsiteX5" fmla="*/ 1498530 w 8186025"/>
              <a:gd name="connsiteY5" fmla="*/ 957503 h 4407995"/>
              <a:gd name="connsiteX6" fmla="*/ 2386260 w 8186025"/>
              <a:gd name="connsiteY6" fmla="*/ 122285 h 4407995"/>
              <a:gd name="connsiteX7" fmla="*/ 2754836 w 8186025"/>
              <a:gd name="connsiteY7" fmla="*/ 4879 h 4407995"/>
              <a:gd name="connsiteX8" fmla="*/ 3144450 w 8186025"/>
              <a:gd name="connsiteY8" fmla="*/ 122616 h 4407995"/>
              <a:gd name="connsiteX9" fmla="*/ 3995239 w 8186025"/>
              <a:gd name="connsiteY9" fmla="*/ 456571 h 4407995"/>
              <a:gd name="connsiteX10" fmla="*/ 5092519 w 8186025"/>
              <a:gd name="connsiteY10" fmla="*/ 973405 h 4407995"/>
              <a:gd name="connsiteX11" fmla="*/ 6285215 w 8186025"/>
              <a:gd name="connsiteY11" fmla="*/ 1474338 h 4407995"/>
              <a:gd name="connsiteX12" fmla="*/ 7366592 w 8186025"/>
              <a:gd name="connsiteY12" fmla="*/ 1935513 h 4407995"/>
              <a:gd name="connsiteX13" fmla="*/ 7788012 w 8186025"/>
              <a:gd name="connsiteY13" fmla="*/ 2182004 h 4407995"/>
              <a:gd name="connsiteX14" fmla="*/ 8153772 w 8186025"/>
              <a:gd name="connsiteY14" fmla="*/ 2523910 h 4407995"/>
              <a:gd name="connsiteX15" fmla="*/ 8129918 w 8186025"/>
              <a:gd name="connsiteY15" fmla="*/ 3088452 h 4407995"/>
              <a:gd name="connsiteX16" fmla="*/ 7819817 w 8186025"/>
              <a:gd name="connsiteY16" fmla="*/ 3589385 h 4407995"/>
              <a:gd name="connsiteX17" fmla="*/ 7271177 w 8186025"/>
              <a:gd name="connsiteY17" fmla="*/ 3939242 h 4407995"/>
              <a:gd name="connsiteX18" fmla="*/ 5458279 w 8186025"/>
              <a:gd name="connsiteY18" fmla="*/ 4328856 h 4407995"/>
              <a:gd name="connsiteX19" fmla="*/ 2047170 w 8186025"/>
              <a:gd name="connsiteY19" fmla="*/ 4289099 h 4407995"/>
              <a:gd name="connsiteX0" fmla="*/ 2047170 w 8186025"/>
              <a:gd name="connsiteY0" fmla="*/ 4290861 h 4409757"/>
              <a:gd name="connsiteX1" fmla="*/ 218370 w 8186025"/>
              <a:gd name="connsiteY1" fmla="*/ 3137922 h 4409757"/>
              <a:gd name="connsiteX2" fmla="*/ 51392 w 8186025"/>
              <a:gd name="connsiteY2" fmla="*/ 2382548 h 4409757"/>
              <a:gd name="connsiteX3" fmla="*/ 377396 w 8186025"/>
              <a:gd name="connsiteY3" fmla="*/ 1937275 h 4409757"/>
              <a:gd name="connsiteX4" fmla="*/ 949890 w 8186025"/>
              <a:gd name="connsiteY4" fmla="*/ 1428392 h 4409757"/>
              <a:gd name="connsiteX5" fmla="*/ 1498530 w 8186025"/>
              <a:gd name="connsiteY5" fmla="*/ 959265 h 4409757"/>
              <a:gd name="connsiteX6" fmla="*/ 2386260 w 8186025"/>
              <a:gd name="connsiteY6" fmla="*/ 124047 h 4409757"/>
              <a:gd name="connsiteX7" fmla="*/ 2754836 w 8186025"/>
              <a:gd name="connsiteY7" fmla="*/ 6641 h 4409757"/>
              <a:gd name="connsiteX8" fmla="*/ 3139688 w 8186025"/>
              <a:gd name="connsiteY8" fmla="*/ 148190 h 4409757"/>
              <a:gd name="connsiteX9" fmla="*/ 3995239 w 8186025"/>
              <a:gd name="connsiteY9" fmla="*/ 458333 h 4409757"/>
              <a:gd name="connsiteX10" fmla="*/ 5092519 w 8186025"/>
              <a:gd name="connsiteY10" fmla="*/ 975167 h 4409757"/>
              <a:gd name="connsiteX11" fmla="*/ 6285215 w 8186025"/>
              <a:gd name="connsiteY11" fmla="*/ 1476100 h 4409757"/>
              <a:gd name="connsiteX12" fmla="*/ 7366592 w 8186025"/>
              <a:gd name="connsiteY12" fmla="*/ 1937275 h 4409757"/>
              <a:gd name="connsiteX13" fmla="*/ 7788012 w 8186025"/>
              <a:gd name="connsiteY13" fmla="*/ 2183766 h 4409757"/>
              <a:gd name="connsiteX14" fmla="*/ 8153772 w 8186025"/>
              <a:gd name="connsiteY14" fmla="*/ 2525672 h 4409757"/>
              <a:gd name="connsiteX15" fmla="*/ 8129918 w 8186025"/>
              <a:gd name="connsiteY15" fmla="*/ 3090214 h 4409757"/>
              <a:gd name="connsiteX16" fmla="*/ 7819817 w 8186025"/>
              <a:gd name="connsiteY16" fmla="*/ 3591147 h 4409757"/>
              <a:gd name="connsiteX17" fmla="*/ 7271177 w 8186025"/>
              <a:gd name="connsiteY17" fmla="*/ 3941004 h 4409757"/>
              <a:gd name="connsiteX18" fmla="*/ 5458279 w 8186025"/>
              <a:gd name="connsiteY18" fmla="*/ 4330618 h 4409757"/>
              <a:gd name="connsiteX19" fmla="*/ 2047170 w 8186025"/>
              <a:gd name="connsiteY19" fmla="*/ 4290861 h 4409757"/>
              <a:gd name="connsiteX0" fmla="*/ 2047170 w 8186025"/>
              <a:gd name="connsiteY0" fmla="*/ 4290861 h 4409757"/>
              <a:gd name="connsiteX1" fmla="*/ 218370 w 8186025"/>
              <a:gd name="connsiteY1" fmla="*/ 3137922 h 4409757"/>
              <a:gd name="connsiteX2" fmla="*/ 51392 w 8186025"/>
              <a:gd name="connsiteY2" fmla="*/ 2382548 h 4409757"/>
              <a:gd name="connsiteX3" fmla="*/ 377396 w 8186025"/>
              <a:gd name="connsiteY3" fmla="*/ 1937275 h 4409757"/>
              <a:gd name="connsiteX4" fmla="*/ 949890 w 8186025"/>
              <a:gd name="connsiteY4" fmla="*/ 1428392 h 4409757"/>
              <a:gd name="connsiteX5" fmla="*/ 1498530 w 8186025"/>
              <a:gd name="connsiteY5" fmla="*/ 959265 h 4409757"/>
              <a:gd name="connsiteX6" fmla="*/ 2386260 w 8186025"/>
              <a:gd name="connsiteY6" fmla="*/ 124047 h 4409757"/>
              <a:gd name="connsiteX7" fmla="*/ 2754836 w 8186025"/>
              <a:gd name="connsiteY7" fmla="*/ 6641 h 4409757"/>
              <a:gd name="connsiteX8" fmla="*/ 3139688 w 8186025"/>
              <a:gd name="connsiteY8" fmla="*/ 148190 h 4409757"/>
              <a:gd name="connsiteX9" fmla="*/ 4009526 w 8186025"/>
              <a:gd name="connsiteY9" fmla="*/ 525008 h 4409757"/>
              <a:gd name="connsiteX10" fmla="*/ 5092519 w 8186025"/>
              <a:gd name="connsiteY10" fmla="*/ 975167 h 4409757"/>
              <a:gd name="connsiteX11" fmla="*/ 6285215 w 8186025"/>
              <a:gd name="connsiteY11" fmla="*/ 1476100 h 4409757"/>
              <a:gd name="connsiteX12" fmla="*/ 7366592 w 8186025"/>
              <a:gd name="connsiteY12" fmla="*/ 1937275 h 4409757"/>
              <a:gd name="connsiteX13" fmla="*/ 7788012 w 8186025"/>
              <a:gd name="connsiteY13" fmla="*/ 2183766 h 4409757"/>
              <a:gd name="connsiteX14" fmla="*/ 8153772 w 8186025"/>
              <a:gd name="connsiteY14" fmla="*/ 2525672 h 4409757"/>
              <a:gd name="connsiteX15" fmla="*/ 8129918 w 8186025"/>
              <a:gd name="connsiteY15" fmla="*/ 3090214 h 4409757"/>
              <a:gd name="connsiteX16" fmla="*/ 7819817 w 8186025"/>
              <a:gd name="connsiteY16" fmla="*/ 3591147 h 4409757"/>
              <a:gd name="connsiteX17" fmla="*/ 7271177 w 8186025"/>
              <a:gd name="connsiteY17" fmla="*/ 3941004 h 4409757"/>
              <a:gd name="connsiteX18" fmla="*/ 5458279 w 8186025"/>
              <a:gd name="connsiteY18" fmla="*/ 4330618 h 4409757"/>
              <a:gd name="connsiteX19" fmla="*/ 2047170 w 8186025"/>
              <a:gd name="connsiteY19" fmla="*/ 4290861 h 4409757"/>
              <a:gd name="connsiteX0" fmla="*/ 2047170 w 8186025"/>
              <a:gd name="connsiteY0" fmla="*/ 4290861 h 4409757"/>
              <a:gd name="connsiteX1" fmla="*/ 218370 w 8186025"/>
              <a:gd name="connsiteY1" fmla="*/ 3137922 h 4409757"/>
              <a:gd name="connsiteX2" fmla="*/ 51392 w 8186025"/>
              <a:gd name="connsiteY2" fmla="*/ 2382548 h 4409757"/>
              <a:gd name="connsiteX3" fmla="*/ 377396 w 8186025"/>
              <a:gd name="connsiteY3" fmla="*/ 1937275 h 4409757"/>
              <a:gd name="connsiteX4" fmla="*/ 949890 w 8186025"/>
              <a:gd name="connsiteY4" fmla="*/ 1428392 h 4409757"/>
              <a:gd name="connsiteX5" fmla="*/ 1498530 w 8186025"/>
              <a:gd name="connsiteY5" fmla="*/ 959265 h 4409757"/>
              <a:gd name="connsiteX6" fmla="*/ 2386260 w 8186025"/>
              <a:gd name="connsiteY6" fmla="*/ 124047 h 4409757"/>
              <a:gd name="connsiteX7" fmla="*/ 2754836 w 8186025"/>
              <a:gd name="connsiteY7" fmla="*/ 6641 h 4409757"/>
              <a:gd name="connsiteX8" fmla="*/ 3139688 w 8186025"/>
              <a:gd name="connsiteY8" fmla="*/ 148190 h 4409757"/>
              <a:gd name="connsiteX9" fmla="*/ 4009526 w 8186025"/>
              <a:gd name="connsiteY9" fmla="*/ 525008 h 4409757"/>
              <a:gd name="connsiteX10" fmla="*/ 5087757 w 8186025"/>
              <a:gd name="connsiteY10" fmla="*/ 1013267 h 4409757"/>
              <a:gd name="connsiteX11" fmla="*/ 6285215 w 8186025"/>
              <a:gd name="connsiteY11" fmla="*/ 1476100 h 4409757"/>
              <a:gd name="connsiteX12" fmla="*/ 7366592 w 8186025"/>
              <a:gd name="connsiteY12" fmla="*/ 1937275 h 4409757"/>
              <a:gd name="connsiteX13" fmla="*/ 7788012 w 8186025"/>
              <a:gd name="connsiteY13" fmla="*/ 2183766 h 4409757"/>
              <a:gd name="connsiteX14" fmla="*/ 8153772 w 8186025"/>
              <a:gd name="connsiteY14" fmla="*/ 2525672 h 4409757"/>
              <a:gd name="connsiteX15" fmla="*/ 8129918 w 8186025"/>
              <a:gd name="connsiteY15" fmla="*/ 3090214 h 4409757"/>
              <a:gd name="connsiteX16" fmla="*/ 7819817 w 8186025"/>
              <a:gd name="connsiteY16" fmla="*/ 3591147 h 4409757"/>
              <a:gd name="connsiteX17" fmla="*/ 7271177 w 8186025"/>
              <a:gd name="connsiteY17" fmla="*/ 3941004 h 4409757"/>
              <a:gd name="connsiteX18" fmla="*/ 5458279 w 8186025"/>
              <a:gd name="connsiteY18" fmla="*/ 4330618 h 4409757"/>
              <a:gd name="connsiteX19" fmla="*/ 2047170 w 8186025"/>
              <a:gd name="connsiteY19" fmla="*/ 4290861 h 4409757"/>
              <a:gd name="connsiteX0" fmla="*/ 2364268 w 8503123"/>
              <a:gd name="connsiteY0" fmla="*/ 4290861 h 4409757"/>
              <a:gd name="connsiteX1" fmla="*/ 535468 w 8503123"/>
              <a:gd name="connsiteY1" fmla="*/ 3137922 h 4409757"/>
              <a:gd name="connsiteX2" fmla="*/ 2730 w 8503123"/>
              <a:gd name="connsiteY2" fmla="*/ 2382548 h 4409757"/>
              <a:gd name="connsiteX3" fmla="*/ 694494 w 8503123"/>
              <a:gd name="connsiteY3" fmla="*/ 1937275 h 4409757"/>
              <a:gd name="connsiteX4" fmla="*/ 1266988 w 8503123"/>
              <a:gd name="connsiteY4" fmla="*/ 1428392 h 4409757"/>
              <a:gd name="connsiteX5" fmla="*/ 1815628 w 8503123"/>
              <a:gd name="connsiteY5" fmla="*/ 959265 h 4409757"/>
              <a:gd name="connsiteX6" fmla="*/ 2703358 w 8503123"/>
              <a:gd name="connsiteY6" fmla="*/ 124047 h 4409757"/>
              <a:gd name="connsiteX7" fmla="*/ 3071934 w 8503123"/>
              <a:gd name="connsiteY7" fmla="*/ 6641 h 4409757"/>
              <a:gd name="connsiteX8" fmla="*/ 3456786 w 8503123"/>
              <a:gd name="connsiteY8" fmla="*/ 148190 h 4409757"/>
              <a:gd name="connsiteX9" fmla="*/ 4326624 w 8503123"/>
              <a:gd name="connsiteY9" fmla="*/ 525008 h 4409757"/>
              <a:gd name="connsiteX10" fmla="*/ 5404855 w 8503123"/>
              <a:gd name="connsiteY10" fmla="*/ 1013267 h 4409757"/>
              <a:gd name="connsiteX11" fmla="*/ 6602313 w 8503123"/>
              <a:gd name="connsiteY11" fmla="*/ 1476100 h 4409757"/>
              <a:gd name="connsiteX12" fmla="*/ 7683690 w 8503123"/>
              <a:gd name="connsiteY12" fmla="*/ 1937275 h 4409757"/>
              <a:gd name="connsiteX13" fmla="*/ 8105110 w 8503123"/>
              <a:gd name="connsiteY13" fmla="*/ 2183766 h 4409757"/>
              <a:gd name="connsiteX14" fmla="*/ 8470870 w 8503123"/>
              <a:gd name="connsiteY14" fmla="*/ 2525672 h 4409757"/>
              <a:gd name="connsiteX15" fmla="*/ 8447016 w 8503123"/>
              <a:gd name="connsiteY15" fmla="*/ 3090214 h 4409757"/>
              <a:gd name="connsiteX16" fmla="*/ 8136915 w 8503123"/>
              <a:gd name="connsiteY16" fmla="*/ 3591147 h 4409757"/>
              <a:gd name="connsiteX17" fmla="*/ 7588275 w 8503123"/>
              <a:gd name="connsiteY17" fmla="*/ 3941004 h 4409757"/>
              <a:gd name="connsiteX18" fmla="*/ 5775377 w 8503123"/>
              <a:gd name="connsiteY18" fmla="*/ 4330618 h 4409757"/>
              <a:gd name="connsiteX19" fmla="*/ 2364268 w 8503123"/>
              <a:gd name="connsiteY19" fmla="*/ 4290861 h 4409757"/>
              <a:gd name="connsiteX0" fmla="*/ 2404109 w 8542964"/>
              <a:gd name="connsiteY0" fmla="*/ 4290861 h 4409757"/>
              <a:gd name="connsiteX1" fmla="*/ 575309 w 8542964"/>
              <a:gd name="connsiteY1" fmla="*/ 3137922 h 4409757"/>
              <a:gd name="connsiteX2" fmla="*/ 42571 w 8542964"/>
              <a:gd name="connsiteY2" fmla="*/ 2382548 h 4409757"/>
              <a:gd name="connsiteX3" fmla="*/ 176069 w 8542964"/>
              <a:gd name="connsiteY3" fmla="*/ 1755057 h 4409757"/>
              <a:gd name="connsiteX4" fmla="*/ 1306829 w 8542964"/>
              <a:gd name="connsiteY4" fmla="*/ 1428392 h 4409757"/>
              <a:gd name="connsiteX5" fmla="*/ 1855469 w 8542964"/>
              <a:gd name="connsiteY5" fmla="*/ 959265 h 4409757"/>
              <a:gd name="connsiteX6" fmla="*/ 2743199 w 8542964"/>
              <a:gd name="connsiteY6" fmla="*/ 124047 h 4409757"/>
              <a:gd name="connsiteX7" fmla="*/ 3111775 w 8542964"/>
              <a:gd name="connsiteY7" fmla="*/ 6641 h 4409757"/>
              <a:gd name="connsiteX8" fmla="*/ 3496627 w 8542964"/>
              <a:gd name="connsiteY8" fmla="*/ 148190 h 4409757"/>
              <a:gd name="connsiteX9" fmla="*/ 4366465 w 8542964"/>
              <a:gd name="connsiteY9" fmla="*/ 525008 h 4409757"/>
              <a:gd name="connsiteX10" fmla="*/ 5444696 w 8542964"/>
              <a:gd name="connsiteY10" fmla="*/ 1013267 h 4409757"/>
              <a:gd name="connsiteX11" fmla="*/ 6642154 w 8542964"/>
              <a:gd name="connsiteY11" fmla="*/ 1476100 h 4409757"/>
              <a:gd name="connsiteX12" fmla="*/ 7723531 w 8542964"/>
              <a:gd name="connsiteY12" fmla="*/ 1937275 h 4409757"/>
              <a:gd name="connsiteX13" fmla="*/ 8144951 w 8542964"/>
              <a:gd name="connsiteY13" fmla="*/ 2183766 h 4409757"/>
              <a:gd name="connsiteX14" fmla="*/ 8510711 w 8542964"/>
              <a:gd name="connsiteY14" fmla="*/ 2525672 h 4409757"/>
              <a:gd name="connsiteX15" fmla="*/ 8486857 w 8542964"/>
              <a:gd name="connsiteY15" fmla="*/ 3090214 h 4409757"/>
              <a:gd name="connsiteX16" fmla="*/ 8176756 w 8542964"/>
              <a:gd name="connsiteY16" fmla="*/ 3591147 h 4409757"/>
              <a:gd name="connsiteX17" fmla="*/ 7628116 w 8542964"/>
              <a:gd name="connsiteY17" fmla="*/ 3941004 h 4409757"/>
              <a:gd name="connsiteX18" fmla="*/ 5815218 w 8542964"/>
              <a:gd name="connsiteY18" fmla="*/ 4330618 h 4409757"/>
              <a:gd name="connsiteX19" fmla="*/ 2404109 w 8542964"/>
              <a:gd name="connsiteY19" fmla="*/ 4290861 h 4409757"/>
              <a:gd name="connsiteX0" fmla="*/ 2382142 w 8520997"/>
              <a:gd name="connsiteY0" fmla="*/ 4290861 h 4409757"/>
              <a:gd name="connsiteX1" fmla="*/ 553342 w 8520997"/>
              <a:gd name="connsiteY1" fmla="*/ 3137922 h 4409757"/>
              <a:gd name="connsiteX2" fmla="*/ 20604 w 8520997"/>
              <a:gd name="connsiteY2" fmla="*/ 2382548 h 4409757"/>
              <a:gd name="connsiteX3" fmla="*/ 154102 w 8520997"/>
              <a:gd name="connsiteY3" fmla="*/ 1755057 h 4409757"/>
              <a:gd name="connsiteX4" fmla="*/ 572592 w 8520997"/>
              <a:gd name="connsiteY4" fmla="*/ 1100399 h 4409757"/>
              <a:gd name="connsiteX5" fmla="*/ 1833502 w 8520997"/>
              <a:gd name="connsiteY5" fmla="*/ 959265 h 4409757"/>
              <a:gd name="connsiteX6" fmla="*/ 2721232 w 8520997"/>
              <a:gd name="connsiteY6" fmla="*/ 124047 h 4409757"/>
              <a:gd name="connsiteX7" fmla="*/ 3089808 w 8520997"/>
              <a:gd name="connsiteY7" fmla="*/ 6641 h 4409757"/>
              <a:gd name="connsiteX8" fmla="*/ 3474660 w 8520997"/>
              <a:gd name="connsiteY8" fmla="*/ 148190 h 4409757"/>
              <a:gd name="connsiteX9" fmla="*/ 4344498 w 8520997"/>
              <a:gd name="connsiteY9" fmla="*/ 525008 h 4409757"/>
              <a:gd name="connsiteX10" fmla="*/ 5422729 w 8520997"/>
              <a:gd name="connsiteY10" fmla="*/ 1013267 h 4409757"/>
              <a:gd name="connsiteX11" fmla="*/ 6620187 w 8520997"/>
              <a:gd name="connsiteY11" fmla="*/ 1476100 h 4409757"/>
              <a:gd name="connsiteX12" fmla="*/ 7701564 w 8520997"/>
              <a:gd name="connsiteY12" fmla="*/ 1937275 h 4409757"/>
              <a:gd name="connsiteX13" fmla="*/ 8122984 w 8520997"/>
              <a:gd name="connsiteY13" fmla="*/ 2183766 h 4409757"/>
              <a:gd name="connsiteX14" fmla="*/ 8488744 w 8520997"/>
              <a:gd name="connsiteY14" fmla="*/ 2525672 h 4409757"/>
              <a:gd name="connsiteX15" fmla="*/ 8464890 w 8520997"/>
              <a:gd name="connsiteY15" fmla="*/ 3090214 h 4409757"/>
              <a:gd name="connsiteX16" fmla="*/ 8154789 w 8520997"/>
              <a:gd name="connsiteY16" fmla="*/ 3591147 h 4409757"/>
              <a:gd name="connsiteX17" fmla="*/ 7606149 w 8520997"/>
              <a:gd name="connsiteY17" fmla="*/ 3941004 h 4409757"/>
              <a:gd name="connsiteX18" fmla="*/ 5793251 w 8520997"/>
              <a:gd name="connsiteY18" fmla="*/ 4330618 h 4409757"/>
              <a:gd name="connsiteX19" fmla="*/ 2382142 w 8520997"/>
              <a:gd name="connsiteY19" fmla="*/ 4290861 h 4409757"/>
              <a:gd name="connsiteX0" fmla="*/ 2382142 w 8520997"/>
              <a:gd name="connsiteY0" fmla="*/ 4284526 h 4403422"/>
              <a:gd name="connsiteX1" fmla="*/ 553342 w 8520997"/>
              <a:gd name="connsiteY1" fmla="*/ 3131587 h 4403422"/>
              <a:gd name="connsiteX2" fmla="*/ 20604 w 8520997"/>
              <a:gd name="connsiteY2" fmla="*/ 2376213 h 4403422"/>
              <a:gd name="connsiteX3" fmla="*/ 154102 w 8520997"/>
              <a:gd name="connsiteY3" fmla="*/ 1748722 h 4403422"/>
              <a:gd name="connsiteX4" fmla="*/ 572592 w 8520997"/>
              <a:gd name="connsiteY4" fmla="*/ 1094064 h 4403422"/>
              <a:gd name="connsiteX5" fmla="*/ 688096 w 8520997"/>
              <a:gd name="connsiteY5" fmla="*/ 515606 h 4403422"/>
              <a:gd name="connsiteX6" fmla="*/ 2721232 w 8520997"/>
              <a:gd name="connsiteY6" fmla="*/ 117712 h 4403422"/>
              <a:gd name="connsiteX7" fmla="*/ 3089808 w 8520997"/>
              <a:gd name="connsiteY7" fmla="*/ 306 h 4403422"/>
              <a:gd name="connsiteX8" fmla="*/ 3474660 w 8520997"/>
              <a:gd name="connsiteY8" fmla="*/ 141855 h 4403422"/>
              <a:gd name="connsiteX9" fmla="*/ 4344498 w 8520997"/>
              <a:gd name="connsiteY9" fmla="*/ 518673 h 4403422"/>
              <a:gd name="connsiteX10" fmla="*/ 5422729 w 8520997"/>
              <a:gd name="connsiteY10" fmla="*/ 1006932 h 4403422"/>
              <a:gd name="connsiteX11" fmla="*/ 6620187 w 8520997"/>
              <a:gd name="connsiteY11" fmla="*/ 1469765 h 4403422"/>
              <a:gd name="connsiteX12" fmla="*/ 7701564 w 8520997"/>
              <a:gd name="connsiteY12" fmla="*/ 1930940 h 4403422"/>
              <a:gd name="connsiteX13" fmla="*/ 8122984 w 8520997"/>
              <a:gd name="connsiteY13" fmla="*/ 2177431 h 4403422"/>
              <a:gd name="connsiteX14" fmla="*/ 8488744 w 8520997"/>
              <a:gd name="connsiteY14" fmla="*/ 2519337 h 4403422"/>
              <a:gd name="connsiteX15" fmla="*/ 8464890 w 8520997"/>
              <a:gd name="connsiteY15" fmla="*/ 3083879 h 4403422"/>
              <a:gd name="connsiteX16" fmla="*/ 8154789 w 8520997"/>
              <a:gd name="connsiteY16" fmla="*/ 3584812 h 4403422"/>
              <a:gd name="connsiteX17" fmla="*/ 7606149 w 8520997"/>
              <a:gd name="connsiteY17" fmla="*/ 3934669 h 4403422"/>
              <a:gd name="connsiteX18" fmla="*/ 5793251 w 8520997"/>
              <a:gd name="connsiteY18" fmla="*/ 4324283 h 4403422"/>
              <a:gd name="connsiteX19" fmla="*/ 2382142 w 8520997"/>
              <a:gd name="connsiteY19" fmla="*/ 4284526 h 4403422"/>
              <a:gd name="connsiteX0" fmla="*/ 2382142 w 8520997"/>
              <a:gd name="connsiteY0" fmla="*/ 4284274 h 4403170"/>
              <a:gd name="connsiteX1" fmla="*/ 553342 w 8520997"/>
              <a:gd name="connsiteY1" fmla="*/ 3131335 h 4403170"/>
              <a:gd name="connsiteX2" fmla="*/ 20604 w 8520997"/>
              <a:gd name="connsiteY2" fmla="*/ 2375961 h 4403170"/>
              <a:gd name="connsiteX3" fmla="*/ 154102 w 8520997"/>
              <a:gd name="connsiteY3" fmla="*/ 1748470 h 4403170"/>
              <a:gd name="connsiteX4" fmla="*/ 572592 w 8520997"/>
              <a:gd name="connsiteY4" fmla="*/ 1093812 h 4403170"/>
              <a:gd name="connsiteX5" fmla="*/ 688096 w 8520997"/>
              <a:gd name="connsiteY5" fmla="*/ 515354 h 4403170"/>
              <a:gd name="connsiteX6" fmla="*/ 1248567 w 8520997"/>
              <a:gd name="connsiteY6" fmla="*/ 153904 h 4403170"/>
              <a:gd name="connsiteX7" fmla="*/ 3089808 w 8520997"/>
              <a:gd name="connsiteY7" fmla="*/ 54 h 4403170"/>
              <a:gd name="connsiteX8" fmla="*/ 3474660 w 8520997"/>
              <a:gd name="connsiteY8" fmla="*/ 141603 h 4403170"/>
              <a:gd name="connsiteX9" fmla="*/ 4344498 w 8520997"/>
              <a:gd name="connsiteY9" fmla="*/ 518421 h 4403170"/>
              <a:gd name="connsiteX10" fmla="*/ 5422729 w 8520997"/>
              <a:gd name="connsiteY10" fmla="*/ 1006680 h 4403170"/>
              <a:gd name="connsiteX11" fmla="*/ 6620187 w 8520997"/>
              <a:gd name="connsiteY11" fmla="*/ 1469513 h 4403170"/>
              <a:gd name="connsiteX12" fmla="*/ 7701564 w 8520997"/>
              <a:gd name="connsiteY12" fmla="*/ 1930688 h 4403170"/>
              <a:gd name="connsiteX13" fmla="*/ 8122984 w 8520997"/>
              <a:gd name="connsiteY13" fmla="*/ 2177179 h 4403170"/>
              <a:gd name="connsiteX14" fmla="*/ 8488744 w 8520997"/>
              <a:gd name="connsiteY14" fmla="*/ 2519085 h 4403170"/>
              <a:gd name="connsiteX15" fmla="*/ 8464890 w 8520997"/>
              <a:gd name="connsiteY15" fmla="*/ 3083627 h 4403170"/>
              <a:gd name="connsiteX16" fmla="*/ 8154789 w 8520997"/>
              <a:gd name="connsiteY16" fmla="*/ 3584560 h 4403170"/>
              <a:gd name="connsiteX17" fmla="*/ 7606149 w 8520997"/>
              <a:gd name="connsiteY17" fmla="*/ 3934417 h 4403170"/>
              <a:gd name="connsiteX18" fmla="*/ 5793251 w 8520997"/>
              <a:gd name="connsiteY18" fmla="*/ 4324031 h 4403170"/>
              <a:gd name="connsiteX19" fmla="*/ 2382142 w 8520997"/>
              <a:gd name="connsiteY19" fmla="*/ 4284274 h 4403170"/>
              <a:gd name="connsiteX0" fmla="*/ 2382142 w 8520997"/>
              <a:gd name="connsiteY0" fmla="*/ 4212123 h 4331019"/>
              <a:gd name="connsiteX1" fmla="*/ 553342 w 8520997"/>
              <a:gd name="connsiteY1" fmla="*/ 3059184 h 4331019"/>
              <a:gd name="connsiteX2" fmla="*/ 20604 w 8520997"/>
              <a:gd name="connsiteY2" fmla="*/ 2303810 h 4331019"/>
              <a:gd name="connsiteX3" fmla="*/ 154102 w 8520997"/>
              <a:gd name="connsiteY3" fmla="*/ 1676319 h 4331019"/>
              <a:gd name="connsiteX4" fmla="*/ 572592 w 8520997"/>
              <a:gd name="connsiteY4" fmla="*/ 1021661 h 4331019"/>
              <a:gd name="connsiteX5" fmla="*/ 688096 w 8520997"/>
              <a:gd name="connsiteY5" fmla="*/ 443203 h 4331019"/>
              <a:gd name="connsiteX6" fmla="*/ 1248567 w 8520997"/>
              <a:gd name="connsiteY6" fmla="*/ 81753 h 4331019"/>
              <a:gd name="connsiteX7" fmla="*/ 1646018 w 8520997"/>
              <a:gd name="connsiteY7" fmla="*/ 790 h 4331019"/>
              <a:gd name="connsiteX8" fmla="*/ 3474660 w 8520997"/>
              <a:gd name="connsiteY8" fmla="*/ 69452 h 4331019"/>
              <a:gd name="connsiteX9" fmla="*/ 4344498 w 8520997"/>
              <a:gd name="connsiteY9" fmla="*/ 446270 h 4331019"/>
              <a:gd name="connsiteX10" fmla="*/ 5422729 w 8520997"/>
              <a:gd name="connsiteY10" fmla="*/ 934529 h 4331019"/>
              <a:gd name="connsiteX11" fmla="*/ 6620187 w 8520997"/>
              <a:gd name="connsiteY11" fmla="*/ 1397362 h 4331019"/>
              <a:gd name="connsiteX12" fmla="*/ 7701564 w 8520997"/>
              <a:gd name="connsiteY12" fmla="*/ 1858537 h 4331019"/>
              <a:gd name="connsiteX13" fmla="*/ 8122984 w 8520997"/>
              <a:gd name="connsiteY13" fmla="*/ 2105028 h 4331019"/>
              <a:gd name="connsiteX14" fmla="*/ 8488744 w 8520997"/>
              <a:gd name="connsiteY14" fmla="*/ 2446934 h 4331019"/>
              <a:gd name="connsiteX15" fmla="*/ 8464890 w 8520997"/>
              <a:gd name="connsiteY15" fmla="*/ 3011476 h 4331019"/>
              <a:gd name="connsiteX16" fmla="*/ 8154789 w 8520997"/>
              <a:gd name="connsiteY16" fmla="*/ 3512409 h 4331019"/>
              <a:gd name="connsiteX17" fmla="*/ 7606149 w 8520997"/>
              <a:gd name="connsiteY17" fmla="*/ 3862266 h 4331019"/>
              <a:gd name="connsiteX18" fmla="*/ 5793251 w 8520997"/>
              <a:gd name="connsiteY18" fmla="*/ 4251880 h 4331019"/>
              <a:gd name="connsiteX19" fmla="*/ 2382142 w 8520997"/>
              <a:gd name="connsiteY19" fmla="*/ 4212123 h 4331019"/>
              <a:gd name="connsiteX0" fmla="*/ 2382142 w 8520997"/>
              <a:gd name="connsiteY0" fmla="*/ 4215759 h 4334655"/>
              <a:gd name="connsiteX1" fmla="*/ 553342 w 8520997"/>
              <a:gd name="connsiteY1" fmla="*/ 3062820 h 4334655"/>
              <a:gd name="connsiteX2" fmla="*/ 20604 w 8520997"/>
              <a:gd name="connsiteY2" fmla="*/ 2307446 h 4334655"/>
              <a:gd name="connsiteX3" fmla="*/ 154102 w 8520997"/>
              <a:gd name="connsiteY3" fmla="*/ 1679955 h 4334655"/>
              <a:gd name="connsiteX4" fmla="*/ 572592 w 8520997"/>
              <a:gd name="connsiteY4" fmla="*/ 1025297 h 4334655"/>
              <a:gd name="connsiteX5" fmla="*/ 688096 w 8520997"/>
              <a:gd name="connsiteY5" fmla="*/ 446839 h 4334655"/>
              <a:gd name="connsiteX6" fmla="*/ 873182 w 8520997"/>
              <a:gd name="connsiteY6" fmla="*/ 140054 h 4334655"/>
              <a:gd name="connsiteX7" fmla="*/ 1646018 w 8520997"/>
              <a:gd name="connsiteY7" fmla="*/ 4426 h 4334655"/>
              <a:gd name="connsiteX8" fmla="*/ 3474660 w 8520997"/>
              <a:gd name="connsiteY8" fmla="*/ 73088 h 4334655"/>
              <a:gd name="connsiteX9" fmla="*/ 4344498 w 8520997"/>
              <a:gd name="connsiteY9" fmla="*/ 449906 h 4334655"/>
              <a:gd name="connsiteX10" fmla="*/ 5422729 w 8520997"/>
              <a:gd name="connsiteY10" fmla="*/ 938165 h 4334655"/>
              <a:gd name="connsiteX11" fmla="*/ 6620187 w 8520997"/>
              <a:gd name="connsiteY11" fmla="*/ 1400998 h 4334655"/>
              <a:gd name="connsiteX12" fmla="*/ 7701564 w 8520997"/>
              <a:gd name="connsiteY12" fmla="*/ 1862173 h 4334655"/>
              <a:gd name="connsiteX13" fmla="*/ 8122984 w 8520997"/>
              <a:gd name="connsiteY13" fmla="*/ 2108664 h 4334655"/>
              <a:gd name="connsiteX14" fmla="*/ 8488744 w 8520997"/>
              <a:gd name="connsiteY14" fmla="*/ 2450570 h 4334655"/>
              <a:gd name="connsiteX15" fmla="*/ 8464890 w 8520997"/>
              <a:gd name="connsiteY15" fmla="*/ 3015112 h 4334655"/>
              <a:gd name="connsiteX16" fmla="*/ 8154789 w 8520997"/>
              <a:gd name="connsiteY16" fmla="*/ 3516045 h 4334655"/>
              <a:gd name="connsiteX17" fmla="*/ 7606149 w 8520997"/>
              <a:gd name="connsiteY17" fmla="*/ 3865902 h 4334655"/>
              <a:gd name="connsiteX18" fmla="*/ 5793251 w 8520997"/>
              <a:gd name="connsiteY18" fmla="*/ 4255516 h 4334655"/>
              <a:gd name="connsiteX19" fmla="*/ 2382142 w 8520997"/>
              <a:gd name="connsiteY19" fmla="*/ 4215759 h 4334655"/>
              <a:gd name="connsiteX0" fmla="*/ 2382142 w 8520997"/>
              <a:gd name="connsiteY0" fmla="*/ 4530550 h 4649446"/>
              <a:gd name="connsiteX1" fmla="*/ 553342 w 8520997"/>
              <a:gd name="connsiteY1" fmla="*/ 3377611 h 4649446"/>
              <a:gd name="connsiteX2" fmla="*/ 20604 w 8520997"/>
              <a:gd name="connsiteY2" fmla="*/ 2622237 h 4649446"/>
              <a:gd name="connsiteX3" fmla="*/ 154102 w 8520997"/>
              <a:gd name="connsiteY3" fmla="*/ 1994746 h 4649446"/>
              <a:gd name="connsiteX4" fmla="*/ 572592 w 8520997"/>
              <a:gd name="connsiteY4" fmla="*/ 1340088 h 4649446"/>
              <a:gd name="connsiteX5" fmla="*/ 688096 w 8520997"/>
              <a:gd name="connsiteY5" fmla="*/ 761630 h 4649446"/>
              <a:gd name="connsiteX6" fmla="*/ 873182 w 8520997"/>
              <a:gd name="connsiteY6" fmla="*/ 454845 h 4649446"/>
              <a:gd name="connsiteX7" fmla="*/ 1126253 w 8520997"/>
              <a:gd name="connsiteY7" fmla="*/ 334 h 4649446"/>
              <a:gd name="connsiteX8" fmla="*/ 3474660 w 8520997"/>
              <a:gd name="connsiteY8" fmla="*/ 387879 h 4649446"/>
              <a:gd name="connsiteX9" fmla="*/ 4344498 w 8520997"/>
              <a:gd name="connsiteY9" fmla="*/ 764697 h 4649446"/>
              <a:gd name="connsiteX10" fmla="*/ 5422729 w 8520997"/>
              <a:gd name="connsiteY10" fmla="*/ 1252956 h 4649446"/>
              <a:gd name="connsiteX11" fmla="*/ 6620187 w 8520997"/>
              <a:gd name="connsiteY11" fmla="*/ 1715789 h 4649446"/>
              <a:gd name="connsiteX12" fmla="*/ 7701564 w 8520997"/>
              <a:gd name="connsiteY12" fmla="*/ 2176964 h 4649446"/>
              <a:gd name="connsiteX13" fmla="*/ 8122984 w 8520997"/>
              <a:gd name="connsiteY13" fmla="*/ 2423455 h 4649446"/>
              <a:gd name="connsiteX14" fmla="*/ 8488744 w 8520997"/>
              <a:gd name="connsiteY14" fmla="*/ 2765361 h 4649446"/>
              <a:gd name="connsiteX15" fmla="*/ 8464890 w 8520997"/>
              <a:gd name="connsiteY15" fmla="*/ 3329903 h 4649446"/>
              <a:gd name="connsiteX16" fmla="*/ 8154789 w 8520997"/>
              <a:gd name="connsiteY16" fmla="*/ 3830836 h 4649446"/>
              <a:gd name="connsiteX17" fmla="*/ 7606149 w 8520997"/>
              <a:gd name="connsiteY17" fmla="*/ 4180693 h 4649446"/>
              <a:gd name="connsiteX18" fmla="*/ 5793251 w 8520997"/>
              <a:gd name="connsiteY18" fmla="*/ 4570307 h 4649446"/>
              <a:gd name="connsiteX19" fmla="*/ 2382142 w 8520997"/>
              <a:gd name="connsiteY19" fmla="*/ 4530550 h 4649446"/>
              <a:gd name="connsiteX0" fmla="*/ 2382142 w 8520997"/>
              <a:gd name="connsiteY0" fmla="*/ 4531813 h 4650709"/>
              <a:gd name="connsiteX1" fmla="*/ 553342 w 8520997"/>
              <a:gd name="connsiteY1" fmla="*/ 3378874 h 4650709"/>
              <a:gd name="connsiteX2" fmla="*/ 20604 w 8520997"/>
              <a:gd name="connsiteY2" fmla="*/ 2623500 h 4650709"/>
              <a:gd name="connsiteX3" fmla="*/ 154102 w 8520997"/>
              <a:gd name="connsiteY3" fmla="*/ 1996009 h 4650709"/>
              <a:gd name="connsiteX4" fmla="*/ 572592 w 8520997"/>
              <a:gd name="connsiteY4" fmla="*/ 1341351 h 4650709"/>
              <a:gd name="connsiteX5" fmla="*/ 688096 w 8520997"/>
              <a:gd name="connsiteY5" fmla="*/ 762893 h 4650709"/>
              <a:gd name="connsiteX6" fmla="*/ 873182 w 8520997"/>
              <a:gd name="connsiteY6" fmla="*/ 456108 h 4650709"/>
              <a:gd name="connsiteX7" fmla="*/ 1126253 w 8520997"/>
              <a:gd name="connsiteY7" fmla="*/ 1597 h 4650709"/>
              <a:gd name="connsiteX8" fmla="*/ 3503536 w 8520997"/>
              <a:gd name="connsiteY8" fmla="*/ 626027 h 4650709"/>
              <a:gd name="connsiteX9" fmla="*/ 4344498 w 8520997"/>
              <a:gd name="connsiteY9" fmla="*/ 765960 h 4650709"/>
              <a:gd name="connsiteX10" fmla="*/ 5422729 w 8520997"/>
              <a:gd name="connsiteY10" fmla="*/ 1254219 h 4650709"/>
              <a:gd name="connsiteX11" fmla="*/ 6620187 w 8520997"/>
              <a:gd name="connsiteY11" fmla="*/ 1717052 h 4650709"/>
              <a:gd name="connsiteX12" fmla="*/ 7701564 w 8520997"/>
              <a:gd name="connsiteY12" fmla="*/ 2178227 h 4650709"/>
              <a:gd name="connsiteX13" fmla="*/ 8122984 w 8520997"/>
              <a:gd name="connsiteY13" fmla="*/ 2424718 h 4650709"/>
              <a:gd name="connsiteX14" fmla="*/ 8488744 w 8520997"/>
              <a:gd name="connsiteY14" fmla="*/ 2766624 h 4650709"/>
              <a:gd name="connsiteX15" fmla="*/ 8464890 w 8520997"/>
              <a:gd name="connsiteY15" fmla="*/ 3331166 h 4650709"/>
              <a:gd name="connsiteX16" fmla="*/ 8154789 w 8520997"/>
              <a:gd name="connsiteY16" fmla="*/ 3832099 h 4650709"/>
              <a:gd name="connsiteX17" fmla="*/ 7606149 w 8520997"/>
              <a:gd name="connsiteY17" fmla="*/ 4181956 h 4650709"/>
              <a:gd name="connsiteX18" fmla="*/ 5793251 w 8520997"/>
              <a:gd name="connsiteY18" fmla="*/ 4571570 h 4650709"/>
              <a:gd name="connsiteX19" fmla="*/ 2382142 w 8520997"/>
              <a:gd name="connsiteY19" fmla="*/ 4531813 h 4650709"/>
              <a:gd name="connsiteX0" fmla="*/ 2382142 w 8520997"/>
              <a:gd name="connsiteY0" fmla="*/ 4531813 h 4650709"/>
              <a:gd name="connsiteX1" fmla="*/ 553342 w 8520997"/>
              <a:gd name="connsiteY1" fmla="*/ 3378874 h 4650709"/>
              <a:gd name="connsiteX2" fmla="*/ 20604 w 8520997"/>
              <a:gd name="connsiteY2" fmla="*/ 2623500 h 4650709"/>
              <a:gd name="connsiteX3" fmla="*/ 154102 w 8520997"/>
              <a:gd name="connsiteY3" fmla="*/ 1996009 h 4650709"/>
              <a:gd name="connsiteX4" fmla="*/ 572592 w 8520997"/>
              <a:gd name="connsiteY4" fmla="*/ 1341351 h 4650709"/>
              <a:gd name="connsiteX5" fmla="*/ 688096 w 8520997"/>
              <a:gd name="connsiteY5" fmla="*/ 762893 h 4650709"/>
              <a:gd name="connsiteX6" fmla="*/ 873182 w 8520997"/>
              <a:gd name="connsiteY6" fmla="*/ 456108 h 4650709"/>
              <a:gd name="connsiteX7" fmla="*/ 1126253 w 8520997"/>
              <a:gd name="connsiteY7" fmla="*/ 1597 h 4650709"/>
              <a:gd name="connsiteX8" fmla="*/ 3503536 w 8520997"/>
              <a:gd name="connsiteY8" fmla="*/ 626027 h 4650709"/>
              <a:gd name="connsiteX9" fmla="*/ 4450376 w 8520997"/>
              <a:gd name="connsiteY9" fmla="*/ 1230617 h 4650709"/>
              <a:gd name="connsiteX10" fmla="*/ 5422729 w 8520997"/>
              <a:gd name="connsiteY10" fmla="*/ 1254219 h 4650709"/>
              <a:gd name="connsiteX11" fmla="*/ 6620187 w 8520997"/>
              <a:gd name="connsiteY11" fmla="*/ 1717052 h 4650709"/>
              <a:gd name="connsiteX12" fmla="*/ 7701564 w 8520997"/>
              <a:gd name="connsiteY12" fmla="*/ 2178227 h 4650709"/>
              <a:gd name="connsiteX13" fmla="*/ 8122984 w 8520997"/>
              <a:gd name="connsiteY13" fmla="*/ 2424718 h 4650709"/>
              <a:gd name="connsiteX14" fmla="*/ 8488744 w 8520997"/>
              <a:gd name="connsiteY14" fmla="*/ 2766624 h 4650709"/>
              <a:gd name="connsiteX15" fmla="*/ 8464890 w 8520997"/>
              <a:gd name="connsiteY15" fmla="*/ 3331166 h 4650709"/>
              <a:gd name="connsiteX16" fmla="*/ 8154789 w 8520997"/>
              <a:gd name="connsiteY16" fmla="*/ 3832099 h 4650709"/>
              <a:gd name="connsiteX17" fmla="*/ 7606149 w 8520997"/>
              <a:gd name="connsiteY17" fmla="*/ 4181956 h 4650709"/>
              <a:gd name="connsiteX18" fmla="*/ 5793251 w 8520997"/>
              <a:gd name="connsiteY18" fmla="*/ 4571570 h 4650709"/>
              <a:gd name="connsiteX19" fmla="*/ 2382142 w 8520997"/>
              <a:gd name="connsiteY19" fmla="*/ 4531813 h 4650709"/>
              <a:gd name="connsiteX0" fmla="*/ 2382142 w 8520997"/>
              <a:gd name="connsiteY0" fmla="*/ 4531813 h 4650709"/>
              <a:gd name="connsiteX1" fmla="*/ 553342 w 8520997"/>
              <a:gd name="connsiteY1" fmla="*/ 3378874 h 4650709"/>
              <a:gd name="connsiteX2" fmla="*/ 20604 w 8520997"/>
              <a:gd name="connsiteY2" fmla="*/ 2623500 h 4650709"/>
              <a:gd name="connsiteX3" fmla="*/ 154102 w 8520997"/>
              <a:gd name="connsiteY3" fmla="*/ 1996009 h 4650709"/>
              <a:gd name="connsiteX4" fmla="*/ 572592 w 8520997"/>
              <a:gd name="connsiteY4" fmla="*/ 1341351 h 4650709"/>
              <a:gd name="connsiteX5" fmla="*/ 688096 w 8520997"/>
              <a:gd name="connsiteY5" fmla="*/ 762893 h 4650709"/>
              <a:gd name="connsiteX6" fmla="*/ 873182 w 8520997"/>
              <a:gd name="connsiteY6" fmla="*/ 456108 h 4650709"/>
              <a:gd name="connsiteX7" fmla="*/ 1126253 w 8520997"/>
              <a:gd name="connsiteY7" fmla="*/ 1597 h 4650709"/>
              <a:gd name="connsiteX8" fmla="*/ 3503536 w 8520997"/>
              <a:gd name="connsiteY8" fmla="*/ 626027 h 4650709"/>
              <a:gd name="connsiteX9" fmla="*/ 4450376 w 8520997"/>
              <a:gd name="connsiteY9" fmla="*/ 1230617 h 4650709"/>
              <a:gd name="connsiteX10" fmla="*/ 5644110 w 8520997"/>
              <a:gd name="connsiteY10" fmla="*/ 1518436 h 4650709"/>
              <a:gd name="connsiteX11" fmla="*/ 6620187 w 8520997"/>
              <a:gd name="connsiteY11" fmla="*/ 1717052 h 4650709"/>
              <a:gd name="connsiteX12" fmla="*/ 7701564 w 8520997"/>
              <a:gd name="connsiteY12" fmla="*/ 2178227 h 4650709"/>
              <a:gd name="connsiteX13" fmla="*/ 8122984 w 8520997"/>
              <a:gd name="connsiteY13" fmla="*/ 2424718 h 4650709"/>
              <a:gd name="connsiteX14" fmla="*/ 8488744 w 8520997"/>
              <a:gd name="connsiteY14" fmla="*/ 2766624 h 4650709"/>
              <a:gd name="connsiteX15" fmla="*/ 8464890 w 8520997"/>
              <a:gd name="connsiteY15" fmla="*/ 3331166 h 4650709"/>
              <a:gd name="connsiteX16" fmla="*/ 8154789 w 8520997"/>
              <a:gd name="connsiteY16" fmla="*/ 3832099 h 4650709"/>
              <a:gd name="connsiteX17" fmla="*/ 7606149 w 8520997"/>
              <a:gd name="connsiteY17" fmla="*/ 4181956 h 4650709"/>
              <a:gd name="connsiteX18" fmla="*/ 5793251 w 8520997"/>
              <a:gd name="connsiteY18" fmla="*/ 4571570 h 4650709"/>
              <a:gd name="connsiteX19" fmla="*/ 2382142 w 8520997"/>
              <a:gd name="connsiteY19" fmla="*/ 4531813 h 4650709"/>
              <a:gd name="connsiteX0" fmla="*/ 2382142 w 8520997"/>
              <a:gd name="connsiteY0" fmla="*/ 4532698 h 4651594"/>
              <a:gd name="connsiteX1" fmla="*/ 553342 w 8520997"/>
              <a:gd name="connsiteY1" fmla="*/ 3379759 h 4651594"/>
              <a:gd name="connsiteX2" fmla="*/ 20604 w 8520997"/>
              <a:gd name="connsiteY2" fmla="*/ 2624385 h 4651594"/>
              <a:gd name="connsiteX3" fmla="*/ 154102 w 8520997"/>
              <a:gd name="connsiteY3" fmla="*/ 1996894 h 4651594"/>
              <a:gd name="connsiteX4" fmla="*/ 572592 w 8520997"/>
              <a:gd name="connsiteY4" fmla="*/ 1342236 h 4651594"/>
              <a:gd name="connsiteX5" fmla="*/ 688096 w 8520997"/>
              <a:gd name="connsiteY5" fmla="*/ 763778 h 4651594"/>
              <a:gd name="connsiteX6" fmla="*/ 873182 w 8520997"/>
              <a:gd name="connsiteY6" fmla="*/ 456993 h 4651594"/>
              <a:gd name="connsiteX7" fmla="*/ 1126253 w 8520997"/>
              <a:gd name="connsiteY7" fmla="*/ 2482 h 4651594"/>
              <a:gd name="connsiteX8" fmla="*/ 3051149 w 8520997"/>
              <a:gd name="connsiteY8" fmla="*/ 672467 h 4651594"/>
              <a:gd name="connsiteX9" fmla="*/ 4450376 w 8520997"/>
              <a:gd name="connsiteY9" fmla="*/ 1231502 h 4651594"/>
              <a:gd name="connsiteX10" fmla="*/ 5644110 w 8520997"/>
              <a:gd name="connsiteY10" fmla="*/ 1519321 h 4651594"/>
              <a:gd name="connsiteX11" fmla="*/ 6620187 w 8520997"/>
              <a:gd name="connsiteY11" fmla="*/ 1717937 h 4651594"/>
              <a:gd name="connsiteX12" fmla="*/ 7701564 w 8520997"/>
              <a:gd name="connsiteY12" fmla="*/ 2179112 h 4651594"/>
              <a:gd name="connsiteX13" fmla="*/ 8122984 w 8520997"/>
              <a:gd name="connsiteY13" fmla="*/ 2425603 h 4651594"/>
              <a:gd name="connsiteX14" fmla="*/ 8488744 w 8520997"/>
              <a:gd name="connsiteY14" fmla="*/ 2767509 h 4651594"/>
              <a:gd name="connsiteX15" fmla="*/ 8464890 w 8520997"/>
              <a:gd name="connsiteY15" fmla="*/ 3332051 h 4651594"/>
              <a:gd name="connsiteX16" fmla="*/ 8154789 w 8520997"/>
              <a:gd name="connsiteY16" fmla="*/ 3832984 h 4651594"/>
              <a:gd name="connsiteX17" fmla="*/ 7606149 w 8520997"/>
              <a:gd name="connsiteY17" fmla="*/ 4182841 h 4651594"/>
              <a:gd name="connsiteX18" fmla="*/ 5793251 w 8520997"/>
              <a:gd name="connsiteY18" fmla="*/ 4572455 h 4651594"/>
              <a:gd name="connsiteX19" fmla="*/ 2382142 w 8520997"/>
              <a:gd name="connsiteY19" fmla="*/ 4532698 h 4651594"/>
              <a:gd name="connsiteX0" fmla="*/ 2382142 w 8520997"/>
              <a:gd name="connsiteY0" fmla="*/ 4532698 h 4651594"/>
              <a:gd name="connsiteX1" fmla="*/ 553342 w 8520997"/>
              <a:gd name="connsiteY1" fmla="*/ 3379759 h 4651594"/>
              <a:gd name="connsiteX2" fmla="*/ 20604 w 8520997"/>
              <a:gd name="connsiteY2" fmla="*/ 2624385 h 4651594"/>
              <a:gd name="connsiteX3" fmla="*/ 154102 w 8520997"/>
              <a:gd name="connsiteY3" fmla="*/ 1996894 h 4651594"/>
              <a:gd name="connsiteX4" fmla="*/ 572592 w 8520997"/>
              <a:gd name="connsiteY4" fmla="*/ 1342236 h 4651594"/>
              <a:gd name="connsiteX5" fmla="*/ 688096 w 8520997"/>
              <a:gd name="connsiteY5" fmla="*/ 763778 h 4651594"/>
              <a:gd name="connsiteX6" fmla="*/ 873182 w 8520997"/>
              <a:gd name="connsiteY6" fmla="*/ 456993 h 4651594"/>
              <a:gd name="connsiteX7" fmla="*/ 1126253 w 8520997"/>
              <a:gd name="connsiteY7" fmla="*/ 2482 h 4651594"/>
              <a:gd name="connsiteX8" fmla="*/ 3051149 w 8520997"/>
              <a:gd name="connsiteY8" fmla="*/ 672467 h 4651594"/>
              <a:gd name="connsiteX9" fmla="*/ 4464329 w 8520997"/>
              <a:gd name="connsiteY9" fmla="*/ 1179759 h 4651594"/>
              <a:gd name="connsiteX10" fmla="*/ 4450376 w 8520997"/>
              <a:gd name="connsiteY10" fmla="*/ 1231502 h 4651594"/>
              <a:gd name="connsiteX11" fmla="*/ 5644110 w 8520997"/>
              <a:gd name="connsiteY11" fmla="*/ 1519321 h 4651594"/>
              <a:gd name="connsiteX12" fmla="*/ 6620187 w 8520997"/>
              <a:gd name="connsiteY12" fmla="*/ 1717937 h 4651594"/>
              <a:gd name="connsiteX13" fmla="*/ 7701564 w 8520997"/>
              <a:gd name="connsiteY13" fmla="*/ 2179112 h 4651594"/>
              <a:gd name="connsiteX14" fmla="*/ 8122984 w 8520997"/>
              <a:gd name="connsiteY14" fmla="*/ 2425603 h 4651594"/>
              <a:gd name="connsiteX15" fmla="*/ 8488744 w 8520997"/>
              <a:gd name="connsiteY15" fmla="*/ 2767509 h 4651594"/>
              <a:gd name="connsiteX16" fmla="*/ 8464890 w 8520997"/>
              <a:gd name="connsiteY16" fmla="*/ 3332051 h 4651594"/>
              <a:gd name="connsiteX17" fmla="*/ 8154789 w 8520997"/>
              <a:gd name="connsiteY17" fmla="*/ 3832984 h 4651594"/>
              <a:gd name="connsiteX18" fmla="*/ 7606149 w 8520997"/>
              <a:gd name="connsiteY18" fmla="*/ 4182841 h 4651594"/>
              <a:gd name="connsiteX19" fmla="*/ 5793251 w 8520997"/>
              <a:gd name="connsiteY19" fmla="*/ 4572455 h 4651594"/>
              <a:gd name="connsiteX20" fmla="*/ 2382142 w 8520997"/>
              <a:gd name="connsiteY20" fmla="*/ 4532698 h 4651594"/>
              <a:gd name="connsiteX0" fmla="*/ 2382142 w 8520997"/>
              <a:gd name="connsiteY0" fmla="*/ 4532698 h 4651594"/>
              <a:gd name="connsiteX1" fmla="*/ 553342 w 8520997"/>
              <a:gd name="connsiteY1" fmla="*/ 3379759 h 4651594"/>
              <a:gd name="connsiteX2" fmla="*/ 20604 w 8520997"/>
              <a:gd name="connsiteY2" fmla="*/ 2624385 h 4651594"/>
              <a:gd name="connsiteX3" fmla="*/ 154102 w 8520997"/>
              <a:gd name="connsiteY3" fmla="*/ 1996894 h 4651594"/>
              <a:gd name="connsiteX4" fmla="*/ 572592 w 8520997"/>
              <a:gd name="connsiteY4" fmla="*/ 1342236 h 4651594"/>
              <a:gd name="connsiteX5" fmla="*/ 688096 w 8520997"/>
              <a:gd name="connsiteY5" fmla="*/ 763778 h 4651594"/>
              <a:gd name="connsiteX6" fmla="*/ 873182 w 8520997"/>
              <a:gd name="connsiteY6" fmla="*/ 456993 h 4651594"/>
              <a:gd name="connsiteX7" fmla="*/ 1126253 w 8520997"/>
              <a:gd name="connsiteY7" fmla="*/ 2482 h 4651594"/>
              <a:gd name="connsiteX8" fmla="*/ 3051149 w 8520997"/>
              <a:gd name="connsiteY8" fmla="*/ 672467 h 4651594"/>
              <a:gd name="connsiteX9" fmla="*/ 4464329 w 8520997"/>
              <a:gd name="connsiteY9" fmla="*/ 1179759 h 4651594"/>
              <a:gd name="connsiteX10" fmla="*/ 4450376 w 8520997"/>
              <a:gd name="connsiteY10" fmla="*/ 1231502 h 4651594"/>
              <a:gd name="connsiteX11" fmla="*/ 5798114 w 8520997"/>
              <a:gd name="connsiteY11" fmla="*/ 1528432 h 4651594"/>
              <a:gd name="connsiteX12" fmla="*/ 6620187 w 8520997"/>
              <a:gd name="connsiteY12" fmla="*/ 1717937 h 4651594"/>
              <a:gd name="connsiteX13" fmla="*/ 7701564 w 8520997"/>
              <a:gd name="connsiteY13" fmla="*/ 2179112 h 4651594"/>
              <a:gd name="connsiteX14" fmla="*/ 8122984 w 8520997"/>
              <a:gd name="connsiteY14" fmla="*/ 2425603 h 4651594"/>
              <a:gd name="connsiteX15" fmla="*/ 8488744 w 8520997"/>
              <a:gd name="connsiteY15" fmla="*/ 2767509 h 4651594"/>
              <a:gd name="connsiteX16" fmla="*/ 8464890 w 8520997"/>
              <a:gd name="connsiteY16" fmla="*/ 3332051 h 4651594"/>
              <a:gd name="connsiteX17" fmla="*/ 8154789 w 8520997"/>
              <a:gd name="connsiteY17" fmla="*/ 3832984 h 4651594"/>
              <a:gd name="connsiteX18" fmla="*/ 7606149 w 8520997"/>
              <a:gd name="connsiteY18" fmla="*/ 4182841 h 4651594"/>
              <a:gd name="connsiteX19" fmla="*/ 5793251 w 8520997"/>
              <a:gd name="connsiteY19" fmla="*/ 4572455 h 4651594"/>
              <a:gd name="connsiteX20" fmla="*/ 2382142 w 8520997"/>
              <a:gd name="connsiteY20" fmla="*/ 4532698 h 4651594"/>
              <a:gd name="connsiteX0" fmla="*/ 2382142 w 8520997"/>
              <a:gd name="connsiteY0" fmla="*/ 4532698 h 4651594"/>
              <a:gd name="connsiteX1" fmla="*/ 553342 w 8520997"/>
              <a:gd name="connsiteY1" fmla="*/ 3379759 h 4651594"/>
              <a:gd name="connsiteX2" fmla="*/ 20604 w 8520997"/>
              <a:gd name="connsiteY2" fmla="*/ 2624385 h 4651594"/>
              <a:gd name="connsiteX3" fmla="*/ 154102 w 8520997"/>
              <a:gd name="connsiteY3" fmla="*/ 1996894 h 4651594"/>
              <a:gd name="connsiteX4" fmla="*/ 572592 w 8520997"/>
              <a:gd name="connsiteY4" fmla="*/ 1342236 h 4651594"/>
              <a:gd name="connsiteX5" fmla="*/ 688096 w 8520997"/>
              <a:gd name="connsiteY5" fmla="*/ 763778 h 4651594"/>
              <a:gd name="connsiteX6" fmla="*/ 873182 w 8520997"/>
              <a:gd name="connsiteY6" fmla="*/ 456993 h 4651594"/>
              <a:gd name="connsiteX7" fmla="*/ 1126253 w 8520997"/>
              <a:gd name="connsiteY7" fmla="*/ 2482 h 4651594"/>
              <a:gd name="connsiteX8" fmla="*/ 3051149 w 8520997"/>
              <a:gd name="connsiteY8" fmla="*/ 672467 h 4651594"/>
              <a:gd name="connsiteX9" fmla="*/ 4464329 w 8520997"/>
              <a:gd name="connsiteY9" fmla="*/ 1179759 h 4651594"/>
              <a:gd name="connsiteX10" fmla="*/ 4825761 w 8520997"/>
              <a:gd name="connsiteY10" fmla="*/ 1277056 h 4651594"/>
              <a:gd name="connsiteX11" fmla="*/ 5798114 w 8520997"/>
              <a:gd name="connsiteY11" fmla="*/ 1528432 h 4651594"/>
              <a:gd name="connsiteX12" fmla="*/ 6620187 w 8520997"/>
              <a:gd name="connsiteY12" fmla="*/ 1717937 h 4651594"/>
              <a:gd name="connsiteX13" fmla="*/ 7701564 w 8520997"/>
              <a:gd name="connsiteY13" fmla="*/ 2179112 h 4651594"/>
              <a:gd name="connsiteX14" fmla="*/ 8122984 w 8520997"/>
              <a:gd name="connsiteY14" fmla="*/ 2425603 h 4651594"/>
              <a:gd name="connsiteX15" fmla="*/ 8488744 w 8520997"/>
              <a:gd name="connsiteY15" fmla="*/ 2767509 h 4651594"/>
              <a:gd name="connsiteX16" fmla="*/ 8464890 w 8520997"/>
              <a:gd name="connsiteY16" fmla="*/ 3332051 h 4651594"/>
              <a:gd name="connsiteX17" fmla="*/ 8154789 w 8520997"/>
              <a:gd name="connsiteY17" fmla="*/ 3832984 h 4651594"/>
              <a:gd name="connsiteX18" fmla="*/ 7606149 w 8520997"/>
              <a:gd name="connsiteY18" fmla="*/ 4182841 h 4651594"/>
              <a:gd name="connsiteX19" fmla="*/ 5793251 w 8520997"/>
              <a:gd name="connsiteY19" fmla="*/ 4572455 h 4651594"/>
              <a:gd name="connsiteX20" fmla="*/ 2382142 w 8520997"/>
              <a:gd name="connsiteY20" fmla="*/ 4532698 h 4651594"/>
              <a:gd name="connsiteX0" fmla="*/ 2382142 w 8520997"/>
              <a:gd name="connsiteY0" fmla="*/ 4532698 h 4651594"/>
              <a:gd name="connsiteX1" fmla="*/ 553342 w 8520997"/>
              <a:gd name="connsiteY1" fmla="*/ 3379759 h 4651594"/>
              <a:gd name="connsiteX2" fmla="*/ 20604 w 8520997"/>
              <a:gd name="connsiteY2" fmla="*/ 2624385 h 4651594"/>
              <a:gd name="connsiteX3" fmla="*/ 154102 w 8520997"/>
              <a:gd name="connsiteY3" fmla="*/ 1996894 h 4651594"/>
              <a:gd name="connsiteX4" fmla="*/ 572592 w 8520997"/>
              <a:gd name="connsiteY4" fmla="*/ 1342236 h 4651594"/>
              <a:gd name="connsiteX5" fmla="*/ 688096 w 8520997"/>
              <a:gd name="connsiteY5" fmla="*/ 763778 h 4651594"/>
              <a:gd name="connsiteX6" fmla="*/ 873182 w 8520997"/>
              <a:gd name="connsiteY6" fmla="*/ 456993 h 4651594"/>
              <a:gd name="connsiteX7" fmla="*/ 1126253 w 8520997"/>
              <a:gd name="connsiteY7" fmla="*/ 2482 h 4651594"/>
              <a:gd name="connsiteX8" fmla="*/ 3051149 w 8520997"/>
              <a:gd name="connsiteY8" fmla="*/ 672467 h 4651594"/>
              <a:gd name="connsiteX9" fmla="*/ 4464329 w 8520997"/>
              <a:gd name="connsiteY9" fmla="*/ 1179759 h 4651594"/>
              <a:gd name="connsiteX10" fmla="*/ 4825761 w 8520997"/>
              <a:gd name="connsiteY10" fmla="*/ 1277056 h 4651594"/>
              <a:gd name="connsiteX11" fmla="*/ 5798114 w 8520997"/>
              <a:gd name="connsiteY11" fmla="*/ 1528432 h 4651594"/>
              <a:gd name="connsiteX12" fmla="*/ 6620187 w 8520997"/>
              <a:gd name="connsiteY12" fmla="*/ 1717937 h 4651594"/>
              <a:gd name="connsiteX13" fmla="*/ 7701564 w 8520997"/>
              <a:gd name="connsiteY13" fmla="*/ 2179112 h 4651594"/>
              <a:gd name="connsiteX14" fmla="*/ 8122984 w 8520997"/>
              <a:gd name="connsiteY14" fmla="*/ 2425603 h 4651594"/>
              <a:gd name="connsiteX15" fmla="*/ 8488744 w 8520997"/>
              <a:gd name="connsiteY15" fmla="*/ 2767509 h 4651594"/>
              <a:gd name="connsiteX16" fmla="*/ 8464890 w 8520997"/>
              <a:gd name="connsiteY16" fmla="*/ 3332051 h 4651594"/>
              <a:gd name="connsiteX17" fmla="*/ 8154789 w 8520997"/>
              <a:gd name="connsiteY17" fmla="*/ 3832984 h 4651594"/>
              <a:gd name="connsiteX18" fmla="*/ 7606149 w 8520997"/>
              <a:gd name="connsiteY18" fmla="*/ 4182841 h 4651594"/>
              <a:gd name="connsiteX19" fmla="*/ 5793251 w 8520997"/>
              <a:gd name="connsiteY19" fmla="*/ 4572455 h 4651594"/>
              <a:gd name="connsiteX20" fmla="*/ 2382142 w 8520997"/>
              <a:gd name="connsiteY20" fmla="*/ 4532698 h 4651594"/>
              <a:gd name="connsiteX0" fmla="*/ 2382142 w 8520997"/>
              <a:gd name="connsiteY0" fmla="*/ 4532698 h 4651594"/>
              <a:gd name="connsiteX1" fmla="*/ 553342 w 8520997"/>
              <a:gd name="connsiteY1" fmla="*/ 3379759 h 4651594"/>
              <a:gd name="connsiteX2" fmla="*/ 20604 w 8520997"/>
              <a:gd name="connsiteY2" fmla="*/ 2624385 h 4651594"/>
              <a:gd name="connsiteX3" fmla="*/ 154102 w 8520997"/>
              <a:gd name="connsiteY3" fmla="*/ 1996894 h 4651594"/>
              <a:gd name="connsiteX4" fmla="*/ 572592 w 8520997"/>
              <a:gd name="connsiteY4" fmla="*/ 1342236 h 4651594"/>
              <a:gd name="connsiteX5" fmla="*/ 688096 w 8520997"/>
              <a:gd name="connsiteY5" fmla="*/ 763778 h 4651594"/>
              <a:gd name="connsiteX6" fmla="*/ 873182 w 8520997"/>
              <a:gd name="connsiteY6" fmla="*/ 456993 h 4651594"/>
              <a:gd name="connsiteX7" fmla="*/ 1126253 w 8520997"/>
              <a:gd name="connsiteY7" fmla="*/ 2482 h 4651594"/>
              <a:gd name="connsiteX8" fmla="*/ 3051149 w 8520997"/>
              <a:gd name="connsiteY8" fmla="*/ 672467 h 4651594"/>
              <a:gd name="connsiteX9" fmla="*/ 4464329 w 8520997"/>
              <a:gd name="connsiteY9" fmla="*/ 1179759 h 4651594"/>
              <a:gd name="connsiteX10" fmla="*/ 4825761 w 8520997"/>
              <a:gd name="connsiteY10" fmla="*/ 1277056 h 4651594"/>
              <a:gd name="connsiteX11" fmla="*/ 5798114 w 8520997"/>
              <a:gd name="connsiteY11" fmla="*/ 1528432 h 4651594"/>
              <a:gd name="connsiteX12" fmla="*/ 6822318 w 8520997"/>
              <a:gd name="connsiteY12" fmla="*/ 1872823 h 4651594"/>
              <a:gd name="connsiteX13" fmla="*/ 7701564 w 8520997"/>
              <a:gd name="connsiteY13" fmla="*/ 2179112 h 4651594"/>
              <a:gd name="connsiteX14" fmla="*/ 8122984 w 8520997"/>
              <a:gd name="connsiteY14" fmla="*/ 2425603 h 4651594"/>
              <a:gd name="connsiteX15" fmla="*/ 8488744 w 8520997"/>
              <a:gd name="connsiteY15" fmla="*/ 2767509 h 4651594"/>
              <a:gd name="connsiteX16" fmla="*/ 8464890 w 8520997"/>
              <a:gd name="connsiteY16" fmla="*/ 3332051 h 4651594"/>
              <a:gd name="connsiteX17" fmla="*/ 8154789 w 8520997"/>
              <a:gd name="connsiteY17" fmla="*/ 3832984 h 4651594"/>
              <a:gd name="connsiteX18" fmla="*/ 7606149 w 8520997"/>
              <a:gd name="connsiteY18" fmla="*/ 4182841 h 4651594"/>
              <a:gd name="connsiteX19" fmla="*/ 5793251 w 8520997"/>
              <a:gd name="connsiteY19" fmla="*/ 4572455 h 4651594"/>
              <a:gd name="connsiteX20" fmla="*/ 2382142 w 8520997"/>
              <a:gd name="connsiteY20" fmla="*/ 4532698 h 4651594"/>
              <a:gd name="connsiteX0" fmla="*/ 2382142 w 8520997"/>
              <a:gd name="connsiteY0" fmla="*/ 4532698 h 4651594"/>
              <a:gd name="connsiteX1" fmla="*/ 553342 w 8520997"/>
              <a:gd name="connsiteY1" fmla="*/ 3379759 h 4651594"/>
              <a:gd name="connsiteX2" fmla="*/ 20604 w 8520997"/>
              <a:gd name="connsiteY2" fmla="*/ 2624385 h 4651594"/>
              <a:gd name="connsiteX3" fmla="*/ 154102 w 8520997"/>
              <a:gd name="connsiteY3" fmla="*/ 1996894 h 4651594"/>
              <a:gd name="connsiteX4" fmla="*/ 572592 w 8520997"/>
              <a:gd name="connsiteY4" fmla="*/ 1342236 h 4651594"/>
              <a:gd name="connsiteX5" fmla="*/ 688096 w 8520997"/>
              <a:gd name="connsiteY5" fmla="*/ 763778 h 4651594"/>
              <a:gd name="connsiteX6" fmla="*/ 873182 w 8520997"/>
              <a:gd name="connsiteY6" fmla="*/ 456993 h 4651594"/>
              <a:gd name="connsiteX7" fmla="*/ 1126253 w 8520997"/>
              <a:gd name="connsiteY7" fmla="*/ 2482 h 4651594"/>
              <a:gd name="connsiteX8" fmla="*/ 3051149 w 8520997"/>
              <a:gd name="connsiteY8" fmla="*/ 672467 h 4651594"/>
              <a:gd name="connsiteX9" fmla="*/ 4464329 w 8520997"/>
              <a:gd name="connsiteY9" fmla="*/ 1179759 h 4651594"/>
              <a:gd name="connsiteX10" fmla="*/ 4825761 w 8520997"/>
              <a:gd name="connsiteY10" fmla="*/ 1277056 h 4651594"/>
              <a:gd name="connsiteX11" fmla="*/ 5894367 w 8520997"/>
              <a:gd name="connsiteY11" fmla="*/ 1583098 h 4651594"/>
              <a:gd name="connsiteX12" fmla="*/ 6822318 w 8520997"/>
              <a:gd name="connsiteY12" fmla="*/ 1872823 h 4651594"/>
              <a:gd name="connsiteX13" fmla="*/ 7701564 w 8520997"/>
              <a:gd name="connsiteY13" fmla="*/ 2179112 h 4651594"/>
              <a:gd name="connsiteX14" fmla="*/ 8122984 w 8520997"/>
              <a:gd name="connsiteY14" fmla="*/ 2425603 h 4651594"/>
              <a:gd name="connsiteX15" fmla="*/ 8488744 w 8520997"/>
              <a:gd name="connsiteY15" fmla="*/ 2767509 h 4651594"/>
              <a:gd name="connsiteX16" fmla="*/ 8464890 w 8520997"/>
              <a:gd name="connsiteY16" fmla="*/ 3332051 h 4651594"/>
              <a:gd name="connsiteX17" fmla="*/ 8154789 w 8520997"/>
              <a:gd name="connsiteY17" fmla="*/ 3832984 h 4651594"/>
              <a:gd name="connsiteX18" fmla="*/ 7606149 w 8520997"/>
              <a:gd name="connsiteY18" fmla="*/ 4182841 h 4651594"/>
              <a:gd name="connsiteX19" fmla="*/ 5793251 w 8520997"/>
              <a:gd name="connsiteY19" fmla="*/ 4572455 h 4651594"/>
              <a:gd name="connsiteX20" fmla="*/ 2382142 w 8520997"/>
              <a:gd name="connsiteY20" fmla="*/ 4532698 h 4651594"/>
              <a:gd name="connsiteX0" fmla="*/ 2378418 w 8517273"/>
              <a:gd name="connsiteY0" fmla="*/ 4532698 h 4651594"/>
              <a:gd name="connsiteX1" fmla="*/ 549618 w 8517273"/>
              <a:gd name="connsiteY1" fmla="*/ 3379759 h 4651594"/>
              <a:gd name="connsiteX2" fmla="*/ 16880 w 8517273"/>
              <a:gd name="connsiteY2" fmla="*/ 2624385 h 4651594"/>
              <a:gd name="connsiteX3" fmla="*/ 150378 w 8517273"/>
              <a:gd name="connsiteY3" fmla="*/ 1996894 h 4651594"/>
              <a:gd name="connsiteX4" fmla="*/ 328236 w 8517273"/>
              <a:gd name="connsiteY4" fmla="*/ 1433344 h 4651594"/>
              <a:gd name="connsiteX5" fmla="*/ 684372 w 8517273"/>
              <a:gd name="connsiteY5" fmla="*/ 763778 h 4651594"/>
              <a:gd name="connsiteX6" fmla="*/ 869458 w 8517273"/>
              <a:gd name="connsiteY6" fmla="*/ 456993 h 4651594"/>
              <a:gd name="connsiteX7" fmla="*/ 1122529 w 8517273"/>
              <a:gd name="connsiteY7" fmla="*/ 2482 h 4651594"/>
              <a:gd name="connsiteX8" fmla="*/ 3047425 w 8517273"/>
              <a:gd name="connsiteY8" fmla="*/ 672467 h 4651594"/>
              <a:gd name="connsiteX9" fmla="*/ 4460605 w 8517273"/>
              <a:gd name="connsiteY9" fmla="*/ 1179759 h 4651594"/>
              <a:gd name="connsiteX10" fmla="*/ 4822037 w 8517273"/>
              <a:gd name="connsiteY10" fmla="*/ 1277056 h 4651594"/>
              <a:gd name="connsiteX11" fmla="*/ 5890643 w 8517273"/>
              <a:gd name="connsiteY11" fmla="*/ 1583098 h 4651594"/>
              <a:gd name="connsiteX12" fmla="*/ 6818594 w 8517273"/>
              <a:gd name="connsiteY12" fmla="*/ 1872823 h 4651594"/>
              <a:gd name="connsiteX13" fmla="*/ 7697840 w 8517273"/>
              <a:gd name="connsiteY13" fmla="*/ 2179112 h 4651594"/>
              <a:gd name="connsiteX14" fmla="*/ 8119260 w 8517273"/>
              <a:gd name="connsiteY14" fmla="*/ 2425603 h 4651594"/>
              <a:gd name="connsiteX15" fmla="*/ 8485020 w 8517273"/>
              <a:gd name="connsiteY15" fmla="*/ 2767509 h 4651594"/>
              <a:gd name="connsiteX16" fmla="*/ 8461166 w 8517273"/>
              <a:gd name="connsiteY16" fmla="*/ 3332051 h 4651594"/>
              <a:gd name="connsiteX17" fmla="*/ 8151065 w 8517273"/>
              <a:gd name="connsiteY17" fmla="*/ 3832984 h 4651594"/>
              <a:gd name="connsiteX18" fmla="*/ 7602425 w 8517273"/>
              <a:gd name="connsiteY18" fmla="*/ 4182841 h 4651594"/>
              <a:gd name="connsiteX19" fmla="*/ 5789527 w 8517273"/>
              <a:gd name="connsiteY19" fmla="*/ 4572455 h 4651594"/>
              <a:gd name="connsiteX20" fmla="*/ 2378418 w 8517273"/>
              <a:gd name="connsiteY20" fmla="*/ 4532698 h 4651594"/>
              <a:gd name="connsiteX0" fmla="*/ 2431461 w 8570316"/>
              <a:gd name="connsiteY0" fmla="*/ 4532698 h 4651594"/>
              <a:gd name="connsiteX1" fmla="*/ 602661 w 8570316"/>
              <a:gd name="connsiteY1" fmla="*/ 3379759 h 4651594"/>
              <a:gd name="connsiteX2" fmla="*/ 69923 w 8570316"/>
              <a:gd name="connsiteY2" fmla="*/ 2624385 h 4651594"/>
              <a:gd name="connsiteX3" fmla="*/ 39792 w 8570316"/>
              <a:gd name="connsiteY3" fmla="*/ 2060670 h 4651594"/>
              <a:gd name="connsiteX4" fmla="*/ 381279 w 8570316"/>
              <a:gd name="connsiteY4" fmla="*/ 1433344 h 4651594"/>
              <a:gd name="connsiteX5" fmla="*/ 737415 w 8570316"/>
              <a:gd name="connsiteY5" fmla="*/ 763778 h 4651594"/>
              <a:gd name="connsiteX6" fmla="*/ 922501 w 8570316"/>
              <a:gd name="connsiteY6" fmla="*/ 456993 h 4651594"/>
              <a:gd name="connsiteX7" fmla="*/ 1175572 w 8570316"/>
              <a:gd name="connsiteY7" fmla="*/ 2482 h 4651594"/>
              <a:gd name="connsiteX8" fmla="*/ 3100468 w 8570316"/>
              <a:gd name="connsiteY8" fmla="*/ 672467 h 4651594"/>
              <a:gd name="connsiteX9" fmla="*/ 4513648 w 8570316"/>
              <a:gd name="connsiteY9" fmla="*/ 1179759 h 4651594"/>
              <a:gd name="connsiteX10" fmla="*/ 4875080 w 8570316"/>
              <a:gd name="connsiteY10" fmla="*/ 1277056 h 4651594"/>
              <a:gd name="connsiteX11" fmla="*/ 5943686 w 8570316"/>
              <a:gd name="connsiteY11" fmla="*/ 1583098 h 4651594"/>
              <a:gd name="connsiteX12" fmla="*/ 6871637 w 8570316"/>
              <a:gd name="connsiteY12" fmla="*/ 1872823 h 4651594"/>
              <a:gd name="connsiteX13" fmla="*/ 7750883 w 8570316"/>
              <a:gd name="connsiteY13" fmla="*/ 2179112 h 4651594"/>
              <a:gd name="connsiteX14" fmla="*/ 8172303 w 8570316"/>
              <a:gd name="connsiteY14" fmla="*/ 2425603 h 4651594"/>
              <a:gd name="connsiteX15" fmla="*/ 8538063 w 8570316"/>
              <a:gd name="connsiteY15" fmla="*/ 2767509 h 4651594"/>
              <a:gd name="connsiteX16" fmla="*/ 8514209 w 8570316"/>
              <a:gd name="connsiteY16" fmla="*/ 3332051 h 4651594"/>
              <a:gd name="connsiteX17" fmla="*/ 8204108 w 8570316"/>
              <a:gd name="connsiteY17" fmla="*/ 3832984 h 4651594"/>
              <a:gd name="connsiteX18" fmla="*/ 7655468 w 8570316"/>
              <a:gd name="connsiteY18" fmla="*/ 4182841 h 4651594"/>
              <a:gd name="connsiteX19" fmla="*/ 5842570 w 8570316"/>
              <a:gd name="connsiteY19" fmla="*/ 4572455 h 4651594"/>
              <a:gd name="connsiteX20" fmla="*/ 2431461 w 8570316"/>
              <a:gd name="connsiteY20" fmla="*/ 4532698 h 4651594"/>
              <a:gd name="connsiteX0" fmla="*/ 2431461 w 8570316"/>
              <a:gd name="connsiteY0" fmla="*/ 4532870 h 4651766"/>
              <a:gd name="connsiteX1" fmla="*/ 602661 w 8570316"/>
              <a:gd name="connsiteY1" fmla="*/ 3379931 h 4651766"/>
              <a:gd name="connsiteX2" fmla="*/ 69923 w 8570316"/>
              <a:gd name="connsiteY2" fmla="*/ 2624557 h 4651766"/>
              <a:gd name="connsiteX3" fmla="*/ 39792 w 8570316"/>
              <a:gd name="connsiteY3" fmla="*/ 2060842 h 4651766"/>
              <a:gd name="connsiteX4" fmla="*/ 381279 w 8570316"/>
              <a:gd name="connsiteY4" fmla="*/ 1433516 h 4651766"/>
              <a:gd name="connsiteX5" fmla="*/ 641162 w 8570316"/>
              <a:gd name="connsiteY5" fmla="*/ 918836 h 4651766"/>
              <a:gd name="connsiteX6" fmla="*/ 922501 w 8570316"/>
              <a:gd name="connsiteY6" fmla="*/ 457165 h 4651766"/>
              <a:gd name="connsiteX7" fmla="*/ 1175572 w 8570316"/>
              <a:gd name="connsiteY7" fmla="*/ 2654 h 4651766"/>
              <a:gd name="connsiteX8" fmla="*/ 3100468 w 8570316"/>
              <a:gd name="connsiteY8" fmla="*/ 672639 h 4651766"/>
              <a:gd name="connsiteX9" fmla="*/ 4513648 w 8570316"/>
              <a:gd name="connsiteY9" fmla="*/ 1179931 h 4651766"/>
              <a:gd name="connsiteX10" fmla="*/ 4875080 w 8570316"/>
              <a:gd name="connsiteY10" fmla="*/ 1277228 h 4651766"/>
              <a:gd name="connsiteX11" fmla="*/ 5943686 w 8570316"/>
              <a:gd name="connsiteY11" fmla="*/ 1583270 h 4651766"/>
              <a:gd name="connsiteX12" fmla="*/ 6871637 w 8570316"/>
              <a:gd name="connsiteY12" fmla="*/ 1872995 h 4651766"/>
              <a:gd name="connsiteX13" fmla="*/ 7750883 w 8570316"/>
              <a:gd name="connsiteY13" fmla="*/ 2179284 h 4651766"/>
              <a:gd name="connsiteX14" fmla="*/ 8172303 w 8570316"/>
              <a:gd name="connsiteY14" fmla="*/ 2425775 h 4651766"/>
              <a:gd name="connsiteX15" fmla="*/ 8538063 w 8570316"/>
              <a:gd name="connsiteY15" fmla="*/ 2767681 h 4651766"/>
              <a:gd name="connsiteX16" fmla="*/ 8514209 w 8570316"/>
              <a:gd name="connsiteY16" fmla="*/ 3332223 h 4651766"/>
              <a:gd name="connsiteX17" fmla="*/ 8204108 w 8570316"/>
              <a:gd name="connsiteY17" fmla="*/ 3833156 h 4651766"/>
              <a:gd name="connsiteX18" fmla="*/ 7655468 w 8570316"/>
              <a:gd name="connsiteY18" fmla="*/ 4183013 h 4651766"/>
              <a:gd name="connsiteX19" fmla="*/ 5842570 w 8570316"/>
              <a:gd name="connsiteY19" fmla="*/ 4572627 h 4651766"/>
              <a:gd name="connsiteX20" fmla="*/ 2431461 w 8570316"/>
              <a:gd name="connsiteY20" fmla="*/ 4532870 h 4651766"/>
              <a:gd name="connsiteX0" fmla="*/ 2431461 w 8570316"/>
              <a:gd name="connsiteY0" fmla="*/ 4531734 h 4650630"/>
              <a:gd name="connsiteX1" fmla="*/ 602661 w 8570316"/>
              <a:gd name="connsiteY1" fmla="*/ 3378795 h 4650630"/>
              <a:gd name="connsiteX2" fmla="*/ 69923 w 8570316"/>
              <a:gd name="connsiteY2" fmla="*/ 2623421 h 4650630"/>
              <a:gd name="connsiteX3" fmla="*/ 39792 w 8570316"/>
              <a:gd name="connsiteY3" fmla="*/ 2059706 h 4650630"/>
              <a:gd name="connsiteX4" fmla="*/ 381279 w 8570316"/>
              <a:gd name="connsiteY4" fmla="*/ 1432380 h 4650630"/>
              <a:gd name="connsiteX5" fmla="*/ 641162 w 8570316"/>
              <a:gd name="connsiteY5" fmla="*/ 917700 h 4650630"/>
              <a:gd name="connsiteX6" fmla="*/ 855124 w 8570316"/>
              <a:gd name="connsiteY6" fmla="*/ 501584 h 4650630"/>
              <a:gd name="connsiteX7" fmla="*/ 1175572 w 8570316"/>
              <a:gd name="connsiteY7" fmla="*/ 1518 h 4650630"/>
              <a:gd name="connsiteX8" fmla="*/ 3100468 w 8570316"/>
              <a:gd name="connsiteY8" fmla="*/ 671503 h 4650630"/>
              <a:gd name="connsiteX9" fmla="*/ 4513648 w 8570316"/>
              <a:gd name="connsiteY9" fmla="*/ 1178795 h 4650630"/>
              <a:gd name="connsiteX10" fmla="*/ 4875080 w 8570316"/>
              <a:gd name="connsiteY10" fmla="*/ 1276092 h 4650630"/>
              <a:gd name="connsiteX11" fmla="*/ 5943686 w 8570316"/>
              <a:gd name="connsiteY11" fmla="*/ 1582134 h 4650630"/>
              <a:gd name="connsiteX12" fmla="*/ 6871637 w 8570316"/>
              <a:gd name="connsiteY12" fmla="*/ 1871859 h 4650630"/>
              <a:gd name="connsiteX13" fmla="*/ 7750883 w 8570316"/>
              <a:gd name="connsiteY13" fmla="*/ 2178148 h 4650630"/>
              <a:gd name="connsiteX14" fmla="*/ 8172303 w 8570316"/>
              <a:gd name="connsiteY14" fmla="*/ 2424639 h 4650630"/>
              <a:gd name="connsiteX15" fmla="*/ 8538063 w 8570316"/>
              <a:gd name="connsiteY15" fmla="*/ 2766545 h 4650630"/>
              <a:gd name="connsiteX16" fmla="*/ 8514209 w 8570316"/>
              <a:gd name="connsiteY16" fmla="*/ 3331087 h 4650630"/>
              <a:gd name="connsiteX17" fmla="*/ 8204108 w 8570316"/>
              <a:gd name="connsiteY17" fmla="*/ 3832020 h 4650630"/>
              <a:gd name="connsiteX18" fmla="*/ 7655468 w 8570316"/>
              <a:gd name="connsiteY18" fmla="*/ 4181877 h 4650630"/>
              <a:gd name="connsiteX19" fmla="*/ 5842570 w 8570316"/>
              <a:gd name="connsiteY19" fmla="*/ 4571491 h 4650630"/>
              <a:gd name="connsiteX20" fmla="*/ 2431461 w 8570316"/>
              <a:gd name="connsiteY20" fmla="*/ 4531734 h 4650630"/>
              <a:gd name="connsiteX0" fmla="*/ 2467996 w 8606851"/>
              <a:gd name="connsiteY0" fmla="*/ 4531734 h 4650630"/>
              <a:gd name="connsiteX1" fmla="*/ 639196 w 8606851"/>
              <a:gd name="connsiteY1" fmla="*/ 3378795 h 4650630"/>
              <a:gd name="connsiteX2" fmla="*/ 48706 w 8606851"/>
              <a:gd name="connsiteY2" fmla="*/ 2687197 h 4650630"/>
              <a:gd name="connsiteX3" fmla="*/ 76327 w 8606851"/>
              <a:gd name="connsiteY3" fmla="*/ 2059706 h 4650630"/>
              <a:gd name="connsiteX4" fmla="*/ 417814 w 8606851"/>
              <a:gd name="connsiteY4" fmla="*/ 1432380 h 4650630"/>
              <a:gd name="connsiteX5" fmla="*/ 677697 w 8606851"/>
              <a:gd name="connsiteY5" fmla="*/ 917700 h 4650630"/>
              <a:gd name="connsiteX6" fmla="*/ 891659 w 8606851"/>
              <a:gd name="connsiteY6" fmla="*/ 501584 h 4650630"/>
              <a:gd name="connsiteX7" fmla="*/ 1212107 w 8606851"/>
              <a:gd name="connsiteY7" fmla="*/ 1518 h 4650630"/>
              <a:gd name="connsiteX8" fmla="*/ 3137003 w 8606851"/>
              <a:gd name="connsiteY8" fmla="*/ 671503 h 4650630"/>
              <a:gd name="connsiteX9" fmla="*/ 4550183 w 8606851"/>
              <a:gd name="connsiteY9" fmla="*/ 1178795 h 4650630"/>
              <a:gd name="connsiteX10" fmla="*/ 4911615 w 8606851"/>
              <a:gd name="connsiteY10" fmla="*/ 1276092 h 4650630"/>
              <a:gd name="connsiteX11" fmla="*/ 5980221 w 8606851"/>
              <a:gd name="connsiteY11" fmla="*/ 1582134 h 4650630"/>
              <a:gd name="connsiteX12" fmla="*/ 6908172 w 8606851"/>
              <a:gd name="connsiteY12" fmla="*/ 1871859 h 4650630"/>
              <a:gd name="connsiteX13" fmla="*/ 7787418 w 8606851"/>
              <a:gd name="connsiteY13" fmla="*/ 2178148 h 4650630"/>
              <a:gd name="connsiteX14" fmla="*/ 8208838 w 8606851"/>
              <a:gd name="connsiteY14" fmla="*/ 2424639 h 4650630"/>
              <a:gd name="connsiteX15" fmla="*/ 8574598 w 8606851"/>
              <a:gd name="connsiteY15" fmla="*/ 2766545 h 4650630"/>
              <a:gd name="connsiteX16" fmla="*/ 8550744 w 8606851"/>
              <a:gd name="connsiteY16" fmla="*/ 3331087 h 4650630"/>
              <a:gd name="connsiteX17" fmla="*/ 8240643 w 8606851"/>
              <a:gd name="connsiteY17" fmla="*/ 3832020 h 4650630"/>
              <a:gd name="connsiteX18" fmla="*/ 7692003 w 8606851"/>
              <a:gd name="connsiteY18" fmla="*/ 4181877 h 4650630"/>
              <a:gd name="connsiteX19" fmla="*/ 5879105 w 8606851"/>
              <a:gd name="connsiteY19" fmla="*/ 4571491 h 4650630"/>
              <a:gd name="connsiteX20" fmla="*/ 2467996 w 8606851"/>
              <a:gd name="connsiteY20" fmla="*/ 4531734 h 4650630"/>
              <a:gd name="connsiteX0" fmla="*/ 2464475 w 8603330"/>
              <a:gd name="connsiteY0" fmla="*/ 4531734 h 4642026"/>
              <a:gd name="connsiteX1" fmla="*/ 587549 w 8603330"/>
              <a:gd name="connsiteY1" fmla="*/ 3506348 h 4642026"/>
              <a:gd name="connsiteX2" fmla="*/ 45185 w 8603330"/>
              <a:gd name="connsiteY2" fmla="*/ 2687197 h 4642026"/>
              <a:gd name="connsiteX3" fmla="*/ 72806 w 8603330"/>
              <a:gd name="connsiteY3" fmla="*/ 2059706 h 4642026"/>
              <a:gd name="connsiteX4" fmla="*/ 414293 w 8603330"/>
              <a:gd name="connsiteY4" fmla="*/ 1432380 h 4642026"/>
              <a:gd name="connsiteX5" fmla="*/ 674176 w 8603330"/>
              <a:gd name="connsiteY5" fmla="*/ 917700 h 4642026"/>
              <a:gd name="connsiteX6" fmla="*/ 888138 w 8603330"/>
              <a:gd name="connsiteY6" fmla="*/ 501584 h 4642026"/>
              <a:gd name="connsiteX7" fmla="*/ 1208586 w 8603330"/>
              <a:gd name="connsiteY7" fmla="*/ 1518 h 4642026"/>
              <a:gd name="connsiteX8" fmla="*/ 3133482 w 8603330"/>
              <a:gd name="connsiteY8" fmla="*/ 671503 h 4642026"/>
              <a:gd name="connsiteX9" fmla="*/ 4546662 w 8603330"/>
              <a:gd name="connsiteY9" fmla="*/ 1178795 h 4642026"/>
              <a:gd name="connsiteX10" fmla="*/ 4908094 w 8603330"/>
              <a:gd name="connsiteY10" fmla="*/ 1276092 h 4642026"/>
              <a:gd name="connsiteX11" fmla="*/ 5976700 w 8603330"/>
              <a:gd name="connsiteY11" fmla="*/ 1582134 h 4642026"/>
              <a:gd name="connsiteX12" fmla="*/ 6904651 w 8603330"/>
              <a:gd name="connsiteY12" fmla="*/ 1871859 h 4642026"/>
              <a:gd name="connsiteX13" fmla="*/ 7783897 w 8603330"/>
              <a:gd name="connsiteY13" fmla="*/ 2178148 h 4642026"/>
              <a:gd name="connsiteX14" fmla="*/ 8205317 w 8603330"/>
              <a:gd name="connsiteY14" fmla="*/ 2424639 h 4642026"/>
              <a:gd name="connsiteX15" fmla="*/ 8571077 w 8603330"/>
              <a:gd name="connsiteY15" fmla="*/ 2766545 h 4642026"/>
              <a:gd name="connsiteX16" fmla="*/ 8547223 w 8603330"/>
              <a:gd name="connsiteY16" fmla="*/ 3331087 h 4642026"/>
              <a:gd name="connsiteX17" fmla="*/ 8237122 w 8603330"/>
              <a:gd name="connsiteY17" fmla="*/ 3832020 h 4642026"/>
              <a:gd name="connsiteX18" fmla="*/ 7688482 w 8603330"/>
              <a:gd name="connsiteY18" fmla="*/ 4181877 h 4642026"/>
              <a:gd name="connsiteX19" fmla="*/ 5875584 w 8603330"/>
              <a:gd name="connsiteY19" fmla="*/ 4571491 h 4642026"/>
              <a:gd name="connsiteX20" fmla="*/ 2464475 w 8603330"/>
              <a:gd name="connsiteY20" fmla="*/ 4531734 h 4642026"/>
              <a:gd name="connsiteX0" fmla="*/ 2464475 w 8603330"/>
              <a:gd name="connsiteY0" fmla="*/ 4531734 h 4616233"/>
              <a:gd name="connsiteX1" fmla="*/ 1110443 w 8603330"/>
              <a:gd name="connsiteY1" fmla="*/ 3921185 h 4616233"/>
              <a:gd name="connsiteX2" fmla="*/ 587549 w 8603330"/>
              <a:gd name="connsiteY2" fmla="*/ 3506348 h 4616233"/>
              <a:gd name="connsiteX3" fmla="*/ 45185 w 8603330"/>
              <a:gd name="connsiteY3" fmla="*/ 2687197 h 4616233"/>
              <a:gd name="connsiteX4" fmla="*/ 72806 w 8603330"/>
              <a:gd name="connsiteY4" fmla="*/ 2059706 h 4616233"/>
              <a:gd name="connsiteX5" fmla="*/ 414293 w 8603330"/>
              <a:gd name="connsiteY5" fmla="*/ 1432380 h 4616233"/>
              <a:gd name="connsiteX6" fmla="*/ 674176 w 8603330"/>
              <a:gd name="connsiteY6" fmla="*/ 917700 h 4616233"/>
              <a:gd name="connsiteX7" fmla="*/ 888138 w 8603330"/>
              <a:gd name="connsiteY7" fmla="*/ 501584 h 4616233"/>
              <a:gd name="connsiteX8" fmla="*/ 1208586 w 8603330"/>
              <a:gd name="connsiteY8" fmla="*/ 1518 h 4616233"/>
              <a:gd name="connsiteX9" fmla="*/ 3133482 w 8603330"/>
              <a:gd name="connsiteY9" fmla="*/ 671503 h 4616233"/>
              <a:gd name="connsiteX10" fmla="*/ 4546662 w 8603330"/>
              <a:gd name="connsiteY10" fmla="*/ 1178795 h 4616233"/>
              <a:gd name="connsiteX11" fmla="*/ 4908094 w 8603330"/>
              <a:gd name="connsiteY11" fmla="*/ 1276092 h 4616233"/>
              <a:gd name="connsiteX12" fmla="*/ 5976700 w 8603330"/>
              <a:gd name="connsiteY12" fmla="*/ 1582134 h 4616233"/>
              <a:gd name="connsiteX13" fmla="*/ 6904651 w 8603330"/>
              <a:gd name="connsiteY13" fmla="*/ 1871859 h 4616233"/>
              <a:gd name="connsiteX14" fmla="*/ 7783897 w 8603330"/>
              <a:gd name="connsiteY14" fmla="*/ 2178148 h 4616233"/>
              <a:gd name="connsiteX15" fmla="*/ 8205317 w 8603330"/>
              <a:gd name="connsiteY15" fmla="*/ 2424639 h 4616233"/>
              <a:gd name="connsiteX16" fmla="*/ 8571077 w 8603330"/>
              <a:gd name="connsiteY16" fmla="*/ 2766545 h 4616233"/>
              <a:gd name="connsiteX17" fmla="*/ 8547223 w 8603330"/>
              <a:gd name="connsiteY17" fmla="*/ 3331087 h 4616233"/>
              <a:gd name="connsiteX18" fmla="*/ 8237122 w 8603330"/>
              <a:gd name="connsiteY18" fmla="*/ 3832020 h 4616233"/>
              <a:gd name="connsiteX19" fmla="*/ 7688482 w 8603330"/>
              <a:gd name="connsiteY19" fmla="*/ 4181877 h 4616233"/>
              <a:gd name="connsiteX20" fmla="*/ 5875584 w 8603330"/>
              <a:gd name="connsiteY20" fmla="*/ 4571491 h 4616233"/>
              <a:gd name="connsiteX21" fmla="*/ 2464475 w 8603330"/>
              <a:gd name="connsiteY21" fmla="*/ 4531734 h 4616233"/>
              <a:gd name="connsiteX0" fmla="*/ 2464475 w 8603330"/>
              <a:gd name="connsiteY0" fmla="*/ 4531734 h 4612294"/>
              <a:gd name="connsiteX1" fmla="*/ 1004565 w 8603330"/>
              <a:gd name="connsiteY1" fmla="*/ 3994072 h 4612294"/>
              <a:gd name="connsiteX2" fmla="*/ 587549 w 8603330"/>
              <a:gd name="connsiteY2" fmla="*/ 3506348 h 4612294"/>
              <a:gd name="connsiteX3" fmla="*/ 45185 w 8603330"/>
              <a:gd name="connsiteY3" fmla="*/ 2687197 h 4612294"/>
              <a:gd name="connsiteX4" fmla="*/ 72806 w 8603330"/>
              <a:gd name="connsiteY4" fmla="*/ 2059706 h 4612294"/>
              <a:gd name="connsiteX5" fmla="*/ 414293 w 8603330"/>
              <a:gd name="connsiteY5" fmla="*/ 1432380 h 4612294"/>
              <a:gd name="connsiteX6" fmla="*/ 674176 w 8603330"/>
              <a:gd name="connsiteY6" fmla="*/ 917700 h 4612294"/>
              <a:gd name="connsiteX7" fmla="*/ 888138 w 8603330"/>
              <a:gd name="connsiteY7" fmla="*/ 501584 h 4612294"/>
              <a:gd name="connsiteX8" fmla="*/ 1208586 w 8603330"/>
              <a:gd name="connsiteY8" fmla="*/ 1518 h 4612294"/>
              <a:gd name="connsiteX9" fmla="*/ 3133482 w 8603330"/>
              <a:gd name="connsiteY9" fmla="*/ 671503 h 4612294"/>
              <a:gd name="connsiteX10" fmla="*/ 4546662 w 8603330"/>
              <a:gd name="connsiteY10" fmla="*/ 1178795 h 4612294"/>
              <a:gd name="connsiteX11" fmla="*/ 4908094 w 8603330"/>
              <a:gd name="connsiteY11" fmla="*/ 1276092 h 4612294"/>
              <a:gd name="connsiteX12" fmla="*/ 5976700 w 8603330"/>
              <a:gd name="connsiteY12" fmla="*/ 1582134 h 4612294"/>
              <a:gd name="connsiteX13" fmla="*/ 6904651 w 8603330"/>
              <a:gd name="connsiteY13" fmla="*/ 1871859 h 4612294"/>
              <a:gd name="connsiteX14" fmla="*/ 7783897 w 8603330"/>
              <a:gd name="connsiteY14" fmla="*/ 2178148 h 4612294"/>
              <a:gd name="connsiteX15" fmla="*/ 8205317 w 8603330"/>
              <a:gd name="connsiteY15" fmla="*/ 2424639 h 4612294"/>
              <a:gd name="connsiteX16" fmla="*/ 8571077 w 8603330"/>
              <a:gd name="connsiteY16" fmla="*/ 2766545 h 4612294"/>
              <a:gd name="connsiteX17" fmla="*/ 8547223 w 8603330"/>
              <a:gd name="connsiteY17" fmla="*/ 3331087 h 4612294"/>
              <a:gd name="connsiteX18" fmla="*/ 8237122 w 8603330"/>
              <a:gd name="connsiteY18" fmla="*/ 3832020 h 4612294"/>
              <a:gd name="connsiteX19" fmla="*/ 7688482 w 8603330"/>
              <a:gd name="connsiteY19" fmla="*/ 4181877 h 4612294"/>
              <a:gd name="connsiteX20" fmla="*/ 5875584 w 8603330"/>
              <a:gd name="connsiteY20" fmla="*/ 4571491 h 4612294"/>
              <a:gd name="connsiteX21" fmla="*/ 2464475 w 8603330"/>
              <a:gd name="connsiteY21" fmla="*/ 4531734 h 4612294"/>
              <a:gd name="connsiteX0" fmla="*/ 2464475 w 8603330"/>
              <a:gd name="connsiteY0" fmla="*/ 4531734 h 4668649"/>
              <a:gd name="connsiteX1" fmla="*/ 1004565 w 8603330"/>
              <a:gd name="connsiteY1" fmla="*/ 3994072 h 4668649"/>
              <a:gd name="connsiteX2" fmla="*/ 587549 w 8603330"/>
              <a:gd name="connsiteY2" fmla="*/ 3506348 h 4668649"/>
              <a:gd name="connsiteX3" fmla="*/ 45185 w 8603330"/>
              <a:gd name="connsiteY3" fmla="*/ 2687197 h 4668649"/>
              <a:gd name="connsiteX4" fmla="*/ 72806 w 8603330"/>
              <a:gd name="connsiteY4" fmla="*/ 2059706 h 4668649"/>
              <a:gd name="connsiteX5" fmla="*/ 414293 w 8603330"/>
              <a:gd name="connsiteY5" fmla="*/ 1432380 h 4668649"/>
              <a:gd name="connsiteX6" fmla="*/ 674176 w 8603330"/>
              <a:gd name="connsiteY6" fmla="*/ 917700 h 4668649"/>
              <a:gd name="connsiteX7" fmla="*/ 888138 w 8603330"/>
              <a:gd name="connsiteY7" fmla="*/ 501584 h 4668649"/>
              <a:gd name="connsiteX8" fmla="*/ 1208586 w 8603330"/>
              <a:gd name="connsiteY8" fmla="*/ 1518 h 4668649"/>
              <a:gd name="connsiteX9" fmla="*/ 3133482 w 8603330"/>
              <a:gd name="connsiteY9" fmla="*/ 671503 h 4668649"/>
              <a:gd name="connsiteX10" fmla="*/ 4546662 w 8603330"/>
              <a:gd name="connsiteY10" fmla="*/ 1178795 h 4668649"/>
              <a:gd name="connsiteX11" fmla="*/ 4908094 w 8603330"/>
              <a:gd name="connsiteY11" fmla="*/ 1276092 h 4668649"/>
              <a:gd name="connsiteX12" fmla="*/ 5976700 w 8603330"/>
              <a:gd name="connsiteY12" fmla="*/ 1582134 h 4668649"/>
              <a:gd name="connsiteX13" fmla="*/ 6904651 w 8603330"/>
              <a:gd name="connsiteY13" fmla="*/ 1871859 h 4668649"/>
              <a:gd name="connsiteX14" fmla="*/ 7783897 w 8603330"/>
              <a:gd name="connsiteY14" fmla="*/ 2178148 h 4668649"/>
              <a:gd name="connsiteX15" fmla="*/ 8205317 w 8603330"/>
              <a:gd name="connsiteY15" fmla="*/ 2424639 h 4668649"/>
              <a:gd name="connsiteX16" fmla="*/ 8571077 w 8603330"/>
              <a:gd name="connsiteY16" fmla="*/ 2766545 h 4668649"/>
              <a:gd name="connsiteX17" fmla="*/ 8547223 w 8603330"/>
              <a:gd name="connsiteY17" fmla="*/ 3331087 h 4668649"/>
              <a:gd name="connsiteX18" fmla="*/ 8237122 w 8603330"/>
              <a:gd name="connsiteY18" fmla="*/ 3832020 h 4668649"/>
              <a:gd name="connsiteX19" fmla="*/ 6639328 w 8603330"/>
              <a:gd name="connsiteY19" fmla="*/ 3380115 h 4668649"/>
              <a:gd name="connsiteX20" fmla="*/ 5875584 w 8603330"/>
              <a:gd name="connsiteY20" fmla="*/ 4571491 h 4668649"/>
              <a:gd name="connsiteX21" fmla="*/ 2464475 w 8603330"/>
              <a:gd name="connsiteY21" fmla="*/ 4531734 h 4668649"/>
              <a:gd name="connsiteX0" fmla="*/ 2464475 w 8630645"/>
              <a:gd name="connsiteY0" fmla="*/ 4531734 h 4668649"/>
              <a:gd name="connsiteX1" fmla="*/ 1004565 w 8630645"/>
              <a:gd name="connsiteY1" fmla="*/ 3994072 h 4668649"/>
              <a:gd name="connsiteX2" fmla="*/ 587549 w 8630645"/>
              <a:gd name="connsiteY2" fmla="*/ 3506348 h 4668649"/>
              <a:gd name="connsiteX3" fmla="*/ 45185 w 8630645"/>
              <a:gd name="connsiteY3" fmla="*/ 2687197 h 4668649"/>
              <a:gd name="connsiteX4" fmla="*/ 72806 w 8630645"/>
              <a:gd name="connsiteY4" fmla="*/ 2059706 h 4668649"/>
              <a:gd name="connsiteX5" fmla="*/ 414293 w 8630645"/>
              <a:gd name="connsiteY5" fmla="*/ 1432380 h 4668649"/>
              <a:gd name="connsiteX6" fmla="*/ 674176 w 8630645"/>
              <a:gd name="connsiteY6" fmla="*/ 917700 h 4668649"/>
              <a:gd name="connsiteX7" fmla="*/ 888138 w 8630645"/>
              <a:gd name="connsiteY7" fmla="*/ 501584 h 4668649"/>
              <a:gd name="connsiteX8" fmla="*/ 1208586 w 8630645"/>
              <a:gd name="connsiteY8" fmla="*/ 1518 h 4668649"/>
              <a:gd name="connsiteX9" fmla="*/ 3133482 w 8630645"/>
              <a:gd name="connsiteY9" fmla="*/ 671503 h 4668649"/>
              <a:gd name="connsiteX10" fmla="*/ 4546662 w 8630645"/>
              <a:gd name="connsiteY10" fmla="*/ 1178795 h 4668649"/>
              <a:gd name="connsiteX11" fmla="*/ 4908094 w 8630645"/>
              <a:gd name="connsiteY11" fmla="*/ 1276092 h 4668649"/>
              <a:gd name="connsiteX12" fmla="*/ 5976700 w 8630645"/>
              <a:gd name="connsiteY12" fmla="*/ 1582134 h 4668649"/>
              <a:gd name="connsiteX13" fmla="*/ 6904651 w 8630645"/>
              <a:gd name="connsiteY13" fmla="*/ 1871859 h 4668649"/>
              <a:gd name="connsiteX14" fmla="*/ 7783897 w 8630645"/>
              <a:gd name="connsiteY14" fmla="*/ 2178148 h 4668649"/>
              <a:gd name="connsiteX15" fmla="*/ 8205317 w 8630645"/>
              <a:gd name="connsiteY15" fmla="*/ 2424639 h 4668649"/>
              <a:gd name="connsiteX16" fmla="*/ 8571077 w 8630645"/>
              <a:gd name="connsiteY16" fmla="*/ 2766545 h 4668649"/>
              <a:gd name="connsiteX17" fmla="*/ 8547223 w 8630645"/>
              <a:gd name="connsiteY17" fmla="*/ 3331087 h 4668649"/>
              <a:gd name="connsiteX18" fmla="*/ 7775109 w 8630645"/>
              <a:gd name="connsiteY18" fmla="*/ 2866261 h 4668649"/>
              <a:gd name="connsiteX19" fmla="*/ 6639328 w 8630645"/>
              <a:gd name="connsiteY19" fmla="*/ 3380115 h 4668649"/>
              <a:gd name="connsiteX20" fmla="*/ 5875584 w 8630645"/>
              <a:gd name="connsiteY20" fmla="*/ 4571491 h 4668649"/>
              <a:gd name="connsiteX21" fmla="*/ 2464475 w 8630645"/>
              <a:gd name="connsiteY21" fmla="*/ 4531734 h 4668649"/>
              <a:gd name="connsiteX0" fmla="*/ 2464475 w 8664750"/>
              <a:gd name="connsiteY0" fmla="*/ 4531734 h 4668649"/>
              <a:gd name="connsiteX1" fmla="*/ 1004565 w 8664750"/>
              <a:gd name="connsiteY1" fmla="*/ 3994072 h 4668649"/>
              <a:gd name="connsiteX2" fmla="*/ 587549 w 8664750"/>
              <a:gd name="connsiteY2" fmla="*/ 3506348 h 4668649"/>
              <a:gd name="connsiteX3" fmla="*/ 45185 w 8664750"/>
              <a:gd name="connsiteY3" fmla="*/ 2687197 h 4668649"/>
              <a:gd name="connsiteX4" fmla="*/ 72806 w 8664750"/>
              <a:gd name="connsiteY4" fmla="*/ 2059706 h 4668649"/>
              <a:gd name="connsiteX5" fmla="*/ 414293 w 8664750"/>
              <a:gd name="connsiteY5" fmla="*/ 1432380 h 4668649"/>
              <a:gd name="connsiteX6" fmla="*/ 674176 w 8664750"/>
              <a:gd name="connsiteY6" fmla="*/ 917700 h 4668649"/>
              <a:gd name="connsiteX7" fmla="*/ 888138 w 8664750"/>
              <a:gd name="connsiteY7" fmla="*/ 501584 h 4668649"/>
              <a:gd name="connsiteX8" fmla="*/ 1208586 w 8664750"/>
              <a:gd name="connsiteY8" fmla="*/ 1518 h 4668649"/>
              <a:gd name="connsiteX9" fmla="*/ 3133482 w 8664750"/>
              <a:gd name="connsiteY9" fmla="*/ 671503 h 4668649"/>
              <a:gd name="connsiteX10" fmla="*/ 4546662 w 8664750"/>
              <a:gd name="connsiteY10" fmla="*/ 1178795 h 4668649"/>
              <a:gd name="connsiteX11" fmla="*/ 4908094 w 8664750"/>
              <a:gd name="connsiteY11" fmla="*/ 1276092 h 4668649"/>
              <a:gd name="connsiteX12" fmla="*/ 5976700 w 8664750"/>
              <a:gd name="connsiteY12" fmla="*/ 1582134 h 4668649"/>
              <a:gd name="connsiteX13" fmla="*/ 6904651 w 8664750"/>
              <a:gd name="connsiteY13" fmla="*/ 1871859 h 4668649"/>
              <a:gd name="connsiteX14" fmla="*/ 7783897 w 8664750"/>
              <a:gd name="connsiteY14" fmla="*/ 2178148 h 4668649"/>
              <a:gd name="connsiteX15" fmla="*/ 8205317 w 8664750"/>
              <a:gd name="connsiteY15" fmla="*/ 2424639 h 4668649"/>
              <a:gd name="connsiteX16" fmla="*/ 8571077 w 8664750"/>
              <a:gd name="connsiteY16" fmla="*/ 2766545 h 4668649"/>
              <a:gd name="connsiteX17" fmla="*/ 8547223 w 8664750"/>
              <a:gd name="connsiteY17" fmla="*/ 3331087 h 4668649"/>
              <a:gd name="connsiteX18" fmla="*/ 7284221 w 8664750"/>
              <a:gd name="connsiteY18" fmla="*/ 3221587 h 4668649"/>
              <a:gd name="connsiteX19" fmla="*/ 6639328 w 8664750"/>
              <a:gd name="connsiteY19" fmla="*/ 3380115 h 4668649"/>
              <a:gd name="connsiteX20" fmla="*/ 5875584 w 8664750"/>
              <a:gd name="connsiteY20" fmla="*/ 4571491 h 4668649"/>
              <a:gd name="connsiteX21" fmla="*/ 2464475 w 8664750"/>
              <a:gd name="connsiteY21" fmla="*/ 4531734 h 4668649"/>
              <a:gd name="connsiteX0" fmla="*/ 2464475 w 8588597"/>
              <a:gd name="connsiteY0" fmla="*/ 4531734 h 4668649"/>
              <a:gd name="connsiteX1" fmla="*/ 1004565 w 8588597"/>
              <a:gd name="connsiteY1" fmla="*/ 3994072 h 4668649"/>
              <a:gd name="connsiteX2" fmla="*/ 587549 w 8588597"/>
              <a:gd name="connsiteY2" fmla="*/ 3506348 h 4668649"/>
              <a:gd name="connsiteX3" fmla="*/ 45185 w 8588597"/>
              <a:gd name="connsiteY3" fmla="*/ 2687197 h 4668649"/>
              <a:gd name="connsiteX4" fmla="*/ 72806 w 8588597"/>
              <a:gd name="connsiteY4" fmla="*/ 2059706 h 4668649"/>
              <a:gd name="connsiteX5" fmla="*/ 414293 w 8588597"/>
              <a:gd name="connsiteY5" fmla="*/ 1432380 h 4668649"/>
              <a:gd name="connsiteX6" fmla="*/ 674176 w 8588597"/>
              <a:gd name="connsiteY6" fmla="*/ 917700 h 4668649"/>
              <a:gd name="connsiteX7" fmla="*/ 888138 w 8588597"/>
              <a:gd name="connsiteY7" fmla="*/ 501584 h 4668649"/>
              <a:gd name="connsiteX8" fmla="*/ 1208586 w 8588597"/>
              <a:gd name="connsiteY8" fmla="*/ 1518 h 4668649"/>
              <a:gd name="connsiteX9" fmla="*/ 3133482 w 8588597"/>
              <a:gd name="connsiteY9" fmla="*/ 671503 h 4668649"/>
              <a:gd name="connsiteX10" fmla="*/ 4546662 w 8588597"/>
              <a:gd name="connsiteY10" fmla="*/ 1178795 h 4668649"/>
              <a:gd name="connsiteX11" fmla="*/ 4908094 w 8588597"/>
              <a:gd name="connsiteY11" fmla="*/ 1276092 h 4668649"/>
              <a:gd name="connsiteX12" fmla="*/ 5976700 w 8588597"/>
              <a:gd name="connsiteY12" fmla="*/ 1582134 h 4668649"/>
              <a:gd name="connsiteX13" fmla="*/ 6904651 w 8588597"/>
              <a:gd name="connsiteY13" fmla="*/ 1871859 h 4668649"/>
              <a:gd name="connsiteX14" fmla="*/ 7783897 w 8588597"/>
              <a:gd name="connsiteY14" fmla="*/ 2178148 h 4668649"/>
              <a:gd name="connsiteX15" fmla="*/ 8205317 w 8588597"/>
              <a:gd name="connsiteY15" fmla="*/ 2424639 h 4668649"/>
              <a:gd name="connsiteX16" fmla="*/ 8571077 w 8588597"/>
              <a:gd name="connsiteY16" fmla="*/ 2766545 h 4668649"/>
              <a:gd name="connsiteX17" fmla="*/ 7623198 w 8588597"/>
              <a:gd name="connsiteY17" fmla="*/ 3121536 h 4668649"/>
              <a:gd name="connsiteX18" fmla="*/ 7284221 w 8588597"/>
              <a:gd name="connsiteY18" fmla="*/ 3221587 h 4668649"/>
              <a:gd name="connsiteX19" fmla="*/ 6639328 w 8588597"/>
              <a:gd name="connsiteY19" fmla="*/ 3380115 h 4668649"/>
              <a:gd name="connsiteX20" fmla="*/ 5875584 w 8588597"/>
              <a:gd name="connsiteY20" fmla="*/ 4571491 h 4668649"/>
              <a:gd name="connsiteX21" fmla="*/ 2464475 w 8588597"/>
              <a:gd name="connsiteY21" fmla="*/ 4531734 h 4668649"/>
              <a:gd name="connsiteX0" fmla="*/ 2464475 w 8217466"/>
              <a:gd name="connsiteY0" fmla="*/ 4531734 h 4668649"/>
              <a:gd name="connsiteX1" fmla="*/ 1004565 w 8217466"/>
              <a:gd name="connsiteY1" fmla="*/ 3994072 h 4668649"/>
              <a:gd name="connsiteX2" fmla="*/ 587549 w 8217466"/>
              <a:gd name="connsiteY2" fmla="*/ 3506348 h 4668649"/>
              <a:gd name="connsiteX3" fmla="*/ 45185 w 8217466"/>
              <a:gd name="connsiteY3" fmla="*/ 2687197 h 4668649"/>
              <a:gd name="connsiteX4" fmla="*/ 72806 w 8217466"/>
              <a:gd name="connsiteY4" fmla="*/ 2059706 h 4668649"/>
              <a:gd name="connsiteX5" fmla="*/ 414293 w 8217466"/>
              <a:gd name="connsiteY5" fmla="*/ 1432380 h 4668649"/>
              <a:gd name="connsiteX6" fmla="*/ 674176 w 8217466"/>
              <a:gd name="connsiteY6" fmla="*/ 917700 h 4668649"/>
              <a:gd name="connsiteX7" fmla="*/ 888138 w 8217466"/>
              <a:gd name="connsiteY7" fmla="*/ 501584 h 4668649"/>
              <a:gd name="connsiteX8" fmla="*/ 1208586 w 8217466"/>
              <a:gd name="connsiteY8" fmla="*/ 1518 h 4668649"/>
              <a:gd name="connsiteX9" fmla="*/ 3133482 w 8217466"/>
              <a:gd name="connsiteY9" fmla="*/ 671503 h 4668649"/>
              <a:gd name="connsiteX10" fmla="*/ 4546662 w 8217466"/>
              <a:gd name="connsiteY10" fmla="*/ 1178795 h 4668649"/>
              <a:gd name="connsiteX11" fmla="*/ 4908094 w 8217466"/>
              <a:gd name="connsiteY11" fmla="*/ 1276092 h 4668649"/>
              <a:gd name="connsiteX12" fmla="*/ 5976700 w 8217466"/>
              <a:gd name="connsiteY12" fmla="*/ 1582134 h 4668649"/>
              <a:gd name="connsiteX13" fmla="*/ 6904651 w 8217466"/>
              <a:gd name="connsiteY13" fmla="*/ 1871859 h 4668649"/>
              <a:gd name="connsiteX14" fmla="*/ 7783897 w 8217466"/>
              <a:gd name="connsiteY14" fmla="*/ 2178148 h 4668649"/>
              <a:gd name="connsiteX15" fmla="*/ 8205317 w 8217466"/>
              <a:gd name="connsiteY15" fmla="*/ 2424639 h 4668649"/>
              <a:gd name="connsiteX16" fmla="*/ 8060938 w 8217466"/>
              <a:gd name="connsiteY16" fmla="*/ 2830322 h 4668649"/>
              <a:gd name="connsiteX17" fmla="*/ 7623198 w 8217466"/>
              <a:gd name="connsiteY17" fmla="*/ 3121536 h 4668649"/>
              <a:gd name="connsiteX18" fmla="*/ 7284221 w 8217466"/>
              <a:gd name="connsiteY18" fmla="*/ 3221587 h 4668649"/>
              <a:gd name="connsiteX19" fmla="*/ 6639328 w 8217466"/>
              <a:gd name="connsiteY19" fmla="*/ 3380115 h 4668649"/>
              <a:gd name="connsiteX20" fmla="*/ 5875584 w 8217466"/>
              <a:gd name="connsiteY20" fmla="*/ 4571491 h 4668649"/>
              <a:gd name="connsiteX21" fmla="*/ 2464475 w 8217466"/>
              <a:gd name="connsiteY21" fmla="*/ 4531734 h 4668649"/>
              <a:gd name="connsiteX0" fmla="*/ 2464475 w 8217466"/>
              <a:gd name="connsiteY0" fmla="*/ 4531734 h 4532727"/>
              <a:gd name="connsiteX1" fmla="*/ 1004565 w 8217466"/>
              <a:gd name="connsiteY1" fmla="*/ 3994072 h 4532727"/>
              <a:gd name="connsiteX2" fmla="*/ 587549 w 8217466"/>
              <a:gd name="connsiteY2" fmla="*/ 3506348 h 4532727"/>
              <a:gd name="connsiteX3" fmla="*/ 45185 w 8217466"/>
              <a:gd name="connsiteY3" fmla="*/ 2687197 h 4532727"/>
              <a:gd name="connsiteX4" fmla="*/ 72806 w 8217466"/>
              <a:gd name="connsiteY4" fmla="*/ 2059706 h 4532727"/>
              <a:gd name="connsiteX5" fmla="*/ 414293 w 8217466"/>
              <a:gd name="connsiteY5" fmla="*/ 1432380 h 4532727"/>
              <a:gd name="connsiteX6" fmla="*/ 674176 w 8217466"/>
              <a:gd name="connsiteY6" fmla="*/ 917700 h 4532727"/>
              <a:gd name="connsiteX7" fmla="*/ 888138 w 8217466"/>
              <a:gd name="connsiteY7" fmla="*/ 501584 h 4532727"/>
              <a:gd name="connsiteX8" fmla="*/ 1208586 w 8217466"/>
              <a:gd name="connsiteY8" fmla="*/ 1518 h 4532727"/>
              <a:gd name="connsiteX9" fmla="*/ 3133482 w 8217466"/>
              <a:gd name="connsiteY9" fmla="*/ 671503 h 4532727"/>
              <a:gd name="connsiteX10" fmla="*/ 4546662 w 8217466"/>
              <a:gd name="connsiteY10" fmla="*/ 1178795 h 4532727"/>
              <a:gd name="connsiteX11" fmla="*/ 4908094 w 8217466"/>
              <a:gd name="connsiteY11" fmla="*/ 1276092 h 4532727"/>
              <a:gd name="connsiteX12" fmla="*/ 5976700 w 8217466"/>
              <a:gd name="connsiteY12" fmla="*/ 1582134 h 4532727"/>
              <a:gd name="connsiteX13" fmla="*/ 6904651 w 8217466"/>
              <a:gd name="connsiteY13" fmla="*/ 1871859 h 4532727"/>
              <a:gd name="connsiteX14" fmla="*/ 7783897 w 8217466"/>
              <a:gd name="connsiteY14" fmla="*/ 2178148 h 4532727"/>
              <a:gd name="connsiteX15" fmla="*/ 8205317 w 8217466"/>
              <a:gd name="connsiteY15" fmla="*/ 2424639 h 4532727"/>
              <a:gd name="connsiteX16" fmla="*/ 8060938 w 8217466"/>
              <a:gd name="connsiteY16" fmla="*/ 2830322 h 4532727"/>
              <a:gd name="connsiteX17" fmla="*/ 7623198 w 8217466"/>
              <a:gd name="connsiteY17" fmla="*/ 3121536 h 4532727"/>
              <a:gd name="connsiteX18" fmla="*/ 7284221 w 8217466"/>
              <a:gd name="connsiteY18" fmla="*/ 3221587 h 4532727"/>
              <a:gd name="connsiteX19" fmla="*/ 6639328 w 8217466"/>
              <a:gd name="connsiteY19" fmla="*/ 3380115 h 4532727"/>
              <a:gd name="connsiteX20" fmla="*/ 5086312 w 8217466"/>
              <a:gd name="connsiteY20" fmla="*/ 4106834 h 4532727"/>
              <a:gd name="connsiteX21" fmla="*/ 2464475 w 8217466"/>
              <a:gd name="connsiteY21" fmla="*/ 4531734 h 4532727"/>
              <a:gd name="connsiteX0" fmla="*/ 2830235 w 8217466"/>
              <a:gd name="connsiteY0" fmla="*/ 3939524 h 4128145"/>
              <a:gd name="connsiteX1" fmla="*/ 1004565 w 8217466"/>
              <a:gd name="connsiteY1" fmla="*/ 3994072 h 4128145"/>
              <a:gd name="connsiteX2" fmla="*/ 587549 w 8217466"/>
              <a:gd name="connsiteY2" fmla="*/ 3506348 h 4128145"/>
              <a:gd name="connsiteX3" fmla="*/ 45185 w 8217466"/>
              <a:gd name="connsiteY3" fmla="*/ 2687197 h 4128145"/>
              <a:gd name="connsiteX4" fmla="*/ 72806 w 8217466"/>
              <a:gd name="connsiteY4" fmla="*/ 2059706 h 4128145"/>
              <a:gd name="connsiteX5" fmla="*/ 414293 w 8217466"/>
              <a:gd name="connsiteY5" fmla="*/ 1432380 h 4128145"/>
              <a:gd name="connsiteX6" fmla="*/ 674176 w 8217466"/>
              <a:gd name="connsiteY6" fmla="*/ 917700 h 4128145"/>
              <a:gd name="connsiteX7" fmla="*/ 888138 w 8217466"/>
              <a:gd name="connsiteY7" fmla="*/ 501584 h 4128145"/>
              <a:gd name="connsiteX8" fmla="*/ 1208586 w 8217466"/>
              <a:gd name="connsiteY8" fmla="*/ 1518 h 4128145"/>
              <a:gd name="connsiteX9" fmla="*/ 3133482 w 8217466"/>
              <a:gd name="connsiteY9" fmla="*/ 671503 h 4128145"/>
              <a:gd name="connsiteX10" fmla="*/ 4546662 w 8217466"/>
              <a:gd name="connsiteY10" fmla="*/ 1178795 h 4128145"/>
              <a:gd name="connsiteX11" fmla="*/ 4908094 w 8217466"/>
              <a:gd name="connsiteY11" fmla="*/ 1276092 h 4128145"/>
              <a:gd name="connsiteX12" fmla="*/ 5976700 w 8217466"/>
              <a:gd name="connsiteY12" fmla="*/ 1582134 h 4128145"/>
              <a:gd name="connsiteX13" fmla="*/ 6904651 w 8217466"/>
              <a:gd name="connsiteY13" fmla="*/ 1871859 h 4128145"/>
              <a:gd name="connsiteX14" fmla="*/ 7783897 w 8217466"/>
              <a:gd name="connsiteY14" fmla="*/ 2178148 h 4128145"/>
              <a:gd name="connsiteX15" fmla="*/ 8205317 w 8217466"/>
              <a:gd name="connsiteY15" fmla="*/ 2424639 h 4128145"/>
              <a:gd name="connsiteX16" fmla="*/ 8060938 w 8217466"/>
              <a:gd name="connsiteY16" fmla="*/ 2830322 h 4128145"/>
              <a:gd name="connsiteX17" fmla="*/ 7623198 w 8217466"/>
              <a:gd name="connsiteY17" fmla="*/ 3121536 h 4128145"/>
              <a:gd name="connsiteX18" fmla="*/ 7284221 w 8217466"/>
              <a:gd name="connsiteY18" fmla="*/ 3221587 h 4128145"/>
              <a:gd name="connsiteX19" fmla="*/ 6639328 w 8217466"/>
              <a:gd name="connsiteY19" fmla="*/ 3380115 h 4128145"/>
              <a:gd name="connsiteX20" fmla="*/ 5086312 w 8217466"/>
              <a:gd name="connsiteY20" fmla="*/ 4106834 h 4128145"/>
              <a:gd name="connsiteX21" fmla="*/ 2830235 w 8217466"/>
              <a:gd name="connsiteY21" fmla="*/ 3939524 h 4128145"/>
              <a:gd name="connsiteX0" fmla="*/ 2830235 w 8217466"/>
              <a:gd name="connsiteY0" fmla="*/ 3939524 h 4094063"/>
              <a:gd name="connsiteX1" fmla="*/ 1004565 w 8217466"/>
              <a:gd name="connsiteY1" fmla="*/ 3994072 h 4094063"/>
              <a:gd name="connsiteX2" fmla="*/ 587549 w 8217466"/>
              <a:gd name="connsiteY2" fmla="*/ 3506348 h 4094063"/>
              <a:gd name="connsiteX3" fmla="*/ 45185 w 8217466"/>
              <a:gd name="connsiteY3" fmla="*/ 2687197 h 4094063"/>
              <a:gd name="connsiteX4" fmla="*/ 72806 w 8217466"/>
              <a:gd name="connsiteY4" fmla="*/ 2059706 h 4094063"/>
              <a:gd name="connsiteX5" fmla="*/ 414293 w 8217466"/>
              <a:gd name="connsiteY5" fmla="*/ 1432380 h 4094063"/>
              <a:gd name="connsiteX6" fmla="*/ 674176 w 8217466"/>
              <a:gd name="connsiteY6" fmla="*/ 917700 h 4094063"/>
              <a:gd name="connsiteX7" fmla="*/ 888138 w 8217466"/>
              <a:gd name="connsiteY7" fmla="*/ 501584 h 4094063"/>
              <a:gd name="connsiteX8" fmla="*/ 1208586 w 8217466"/>
              <a:gd name="connsiteY8" fmla="*/ 1518 h 4094063"/>
              <a:gd name="connsiteX9" fmla="*/ 3133482 w 8217466"/>
              <a:gd name="connsiteY9" fmla="*/ 671503 h 4094063"/>
              <a:gd name="connsiteX10" fmla="*/ 4546662 w 8217466"/>
              <a:gd name="connsiteY10" fmla="*/ 1178795 h 4094063"/>
              <a:gd name="connsiteX11" fmla="*/ 4908094 w 8217466"/>
              <a:gd name="connsiteY11" fmla="*/ 1276092 h 4094063"/>
              <a:gd name="connsiteX12" fmla="*/ 5976700 w 8217466"/>
              <a:gd name="connsiteY12" fmla="*/ 1582134 h 4094063"/>
              <a:gd name="connsiteX13" fmla="*/ 6904651 w 8217466"/>
              <a:gd name="connsiteY13" fmla="*/ 1871859 h 4094063"/>
              <a:gd name="connsiteX14" fmla="*/ 7783897 w 8217466"/>
              <a:gd name="connsiteY14" fmla="*/ 2178148 h 4094063"/>
              <a:gd name="connsiteX15" fmla="*/ 8205317 w 8217466"/>
              <a:gd name="connsiteY15" fmla="*/ 2424639 h 4094063"/>
              <a:gd name="connsiteX16" fmla="*/ 8060938 w 8217466"/>
              <a:gd name="connsiteY16" fmla="*/ 2830322 h 4094063"/>
              <a:gd name="connsiteX17" fmla="*/ 7623198 w 8217466"/>
              <a:gd name="connsiteY17" fmla="*/ 3121536 h 4094063"/>
              <a:gd name="connsiteX18" fmla="*/ 7284221 w 8217466"/>
              <a:gd name="connsiteY18" fmla="*/ 3221587 h 4094063"/>
              <a:gd name="connsiteX19" fmla="*/ 6639328 w 8217466"/>
              <a:gd name="connsiteY19" fmla="*/ 3380115 h 4094063"/>
              <a:gd name="connsiteX20" fmla="*/ 5163314 w 8217466"/>
              <a:gd name="connsiteY20" fmla="*/ 4070390 h 4094063"/>
              <a:gd name="connsiteX21" fmla="*/ 2830235 w 8217466"/>
              <a:gd name="connsiteY21" fmla="*/ 3939524 h 4094063"/>
              <a:gd name="connsiteX0" fmla="*/ 2849485 w 8217466"/>
              <a:gd name="connsiteY0" fmla="*/ 4322183 h 4323203"/>
              <a:gd name="connsiteX1" fmla="*/ 1004565 w 8217466"/>
              <a:gd name="connsiteY1" fmla="*/ 3994072 h 4323203"/>
              <a:gd name="connsiteX2" fmla="*/ 587549 w 8217466"/>
              <a:gd name="connsiteY2" fmla="*/ 3506348 h 4323203"/>
              <a:gd name="connsiteX3" fmla="*/ 45185 w 8217466"/>
              <a:gd name="connsiteY3" fmla="*/ 2687197 h 4323203"/>
              <a:gd name="connsiteX4" fmla="*/ 72806 w 8217466"/>
              <a:gd name="connsiteY4" fmla="*/ 2059706 h 4323203"/>
              <a:gd name="connsiteX5" fmla="*/ 414293 w 8217466"/>
              <a:gd name="connsiteY5" fmla="*/ 1432380 h 4323203"/>
              <a:gd name="connsiteX6" fmla="*/ 674176 w 8217466"/>
              <a:gd name="connsiteY6" fmla="*/ 917700 h 4323203"/>
              <a:gd name="connsiteX7" fmla="*/ 888138 w 8217466"/>
              <a:gd name="connsiteY7" fmla="*/ 501584 h 4323203"/>
              <a:gd name="connsiteX8" fmla="*/ 1208586 w 8217466"/>
              <a:gd name="connsiteY8" fmla="*/ 1518 h 4323203"/>
              <a:gd name="connsiteX9" fmla="*/ 3133482 w 8217466"/>
              <a:gd name="connsiteY9" fmla="*/ 671503 h 4323203"/>
              <a:gd name="connsiteX10" fmla="*/ 4546662 w 8217466"/>
              <a:gd name="connsiteY10" fmla="*/ 1178795 h 4323203"/>
              <a:gd name="connsiteX11" fmla="*/ 4908094 w 8217466"/>
              <a:gd name="connsiteY11" fmla="*/ 1276092 h 4323203"/>
              <a:gd name="connsiteX12" fmla="*/ 5976700 w 8217466"/>
              <a:gd name="connsiteY12" fmla="*/ 1582134 h 4323203"/>
              <a:gd name="connsiteX13" fmla="*/ 6904651 w 8217466"/>
              <a:gd name="connsiteY13" fmla="*/ 1871859 h 4323203"/>
              <a:gd name="connsiteX14" fmla="*/ 7783897 w 8217466"/>
              <a:gd name="connsiteY14" fmla="*/ 2178148 h 4323203"/>
              <a:gd name="connsiteX15" fmla="*/ 8205317 w 8217466"/>
              <a:gd name="connsiteY15" fmla="*/ 2424639 h 4323203"/>
              <a:gd name="connsiteX16" fmla="*/ 8060938 w 8217466"/>
              <a:gd name="connsiteY16" fmla="*/ 2830322 h 4323203"/>
              <a:gd name="connsiteX17" fmla="*/ 7623198 w 8217466"/>
              <a:gd name="connsiteY17" fmla="*/ 3121536 h 4323203"/>
              <a:gd name="connsiteX18" fmla="*/ 7284221 w 8217466"/>
              <a:gd name="connsiteY18" fmla="*/ 3221587 h 4323203"/>
              <a:gd name="connsiteX19" fmla="*/ 6639328 w 8217466"/>
              <a:gd name="connsiteY19" fmla="*/ 3380115 h 4323203"/>
              <a:gd name="connsiteX20" fmla="*/ 5163314 w 8217466"/>
              <a:gd name="connsiteY20" fmla="*/ 4070390 h 4323203"/>
              <a:gd name="connsiteX21" fmla="*/ 2849485 w 8217466"/>
              <a:gd name="connsiteY21" fmla="*/ 4322183 h 4323203"/>
              <a:gd name="connsiteX0" fmla="*/ 1761830 w 8217466"/>
              <a:gd name="connsiteY0" fmla="*/ 4322184 h 4323204"/>
              <a:gd name="connsiteX1" fmla="*/ 1004565 w 8217466"/>
              <a:gd name="connsiteY1" fmla="*/ 3994072 h 4323204"/>
              <a:gd name="connsiteX2" fmla="*/ 587549 w 8217466"/>
              <a:gd name="connsiteY2" fmla="*/ 3506348 h 4323204"/>
              <a:gd name="connsiteX3" fmla="*/ 45185 w 8217466"/>
              <a:gd name="connsiteY3" fmla="*/ 2687197 h 4323204"/>
              <a:gd name="connsiteX4" fmla="*/ 72806 w 8217466"/>
              <a:gd name="connsiteY4" fmla="*/ 2059706 h 4323204"/>
              <a:gd name="connsiteX5" fmla="*/ 414293 w 8217466"/>
              <a:gd name="connsiteY5" fmla="*/ 1432380 h 4323204"/>
              <a:gd name="connsiteX6" fmla="*/ 674176 w 8217466"/>
              <a:gd name="connsiteY6" fmla="*/ 917700 h 4323204"/>
              <a:gd name="connsiteX7" fmla="*/ 888138 w 8217466"/>
              <a:gd name="connsiteY7" fmla="*/ 501584 h 4323204"/>
              <a:gd name="connsiteX8" fmla="*/ 1208586 w 8217466"/>
              <a:gd name="connsiteY8" fmla="*/ 1518 h 4323204"/>
              <a:gd name="connsiteX9" fmla="*/ 3133482 w 8217466"/>
              <a:gd name="connsiteY9" fmla="*/ 671503 h 4323204"/>
              <a:gd name="connsiteX10" fmla="*/ 4546662 w 8217466"/>
              <a:gd name="connsiteY10" fmla="*/ 1178795 h 4323204"/>
              <a:gd name="connsiteX11" fmla="*/ 4908094 w 8217466"/>
              <a:gd name="connsiteY11" fmla="*/ 1276092 h 4323204"/>
              <a:gd name="connsiteX12" fmla="*/ 5976700 w 8217466"/>
              <a:gd name="connsiteY12" fmla="*/ 1582134 h 4323204"/>
              <a:gd name="connsiteX13" fmla="*/ 6904651 w 8217466"/>
              <a:gd name="connsiteY13" fmla="*/ 1871859 h 4323204"/>
              <a:gd name="connsiteX14" fmla="*/ 7783897 w 8217466"/>
              <a:gd name="connsiteY14" fmla="*/ 2178148 h 4323204"/>
              <a:gd name="connsiteX15" fmla="*/ 8205317 w 8217466"/>
              <a:gd name="connsiteY15" fmla="*/ 2424639 h 4323204"/>
              <a:gd name="connsiteX16" fmla="*/ 8060938 w 8217466"/>
              <a:gd name="connsiteY16" fmla="*/ 2830322 h 4323204"/>
              <a:gd name="connsiteX17" fmla="*/ 7623198 w 8217466"/>
              <a:gd name="connsiteY17" fmla="*/ 3121536 h 4323204"/>
              <a:gd name="connsiteX18" fmla="*/ 7284221 w 8217466"/>
              <a:gd name="connsiteY18" fmla="*/ 3221587 h 4323204"/>
              <a:gd name="connsiteX19" fmla="*/ 6639328 w 8217466"/>
              <a:gd name="connsiteY19" fmla="*/ 3380115 h 4323204"/>
              <a:gd name="connsiteX20" fmla="*/ 5163314 w 8217466"/>
              <a:gd name="connsiteY20" fmla="*/ 4070390 h 4323204"/>
              <a:gd name="connsiteX21" fmla="*/ 1761830 w 8217466"/>
              <a:gd name="connsiteY21" fmla="*/ 4322184 h 4323204"/>
              <a:gd name="connsiteX0" fmla="*/ 1761830 w 8217466"/>
              <a:gd name="connsiteY0" fmla="*/ 4322184 h 4322804"/>
              <a:gd name="connsiteX1" fmla="*/ 1014191 w 8217466"/>
              <a:gd name="connsiteY1" fmla="*/ 4012294 h 4322804"/>
              <a:gd name="connsiteX2" fmla="*/ 587549 w 8217466"/>
              <a:gd name="connsiteY2" fmla="*/ 3506348 h 4322804"/>
              <a:gd name="connsiteX3" fmla="*/ 45185 w 8217466"/>
              <a:gd name="connsiteY3" fmla="*/ 2687197 h 4322804"/>
              <a:gd name="connsiteX4" fmla="*/ 72806 w 8217466"/>
              <a:gd name="connsiteY4" fmla="*/ 2059706 h 4322804"/>
              <a:gd name="connsiteX5" fmla="*/ 414293 w 8217466"/>
              <a:gd name="connsiteY5" fmla="*/ 1432380 h 4322804"/>
              <a:gd name="connsiteX6" fmla="*/ 674176 w 8217466"/>
              <a:gd name="connsiteY6" fmla="*/ 917700 h 4322804"/>
              <a:gd name="connsiteX7" fmla="*/ 888138 w 8217466"/>
              <a:gd name="connsiteY7" fmla="*/ 501584 h 4322804"/>
              <a:gd name="connsiteX8" fmla="*/ 1208586 w 8217466"/>
              <a:gd name="connsiteY8" fmla="*/ 1518 h 4322804"/>
              <a:gd name="connsiteX9" fmla="*/ 3133482 w 8217466"/>
              <a:gd name="connsiteY9" fmla="*/ 671503 h 4322804"/>
              <a:gd name="connsiteX10" fmla="*/ 4546662 w 8217466"/>
              <a:gd name="connsiteY10" fmla="*/ 1178795 h 4322804"/>
              <a:gd name="connsiteX11" fmla="*/ 4908094 w 8217466"/>
              <a:gd name="connsiteY11" fmla="*/ 1276092 h 4322804"/>
              <a:gd name="connsiteX12" fmla="*/ 5976700 w 8217466"/>
              <a:gd name="connsiteY12" fmla="*/ 1582134 h 4322804"/>
              <a:gd name="connsiteX13" fmla="*/ 6904651 w 8217466"/>
              <a:gd name="connsiteY13" fmla="*/ 1871859 h 4322804"/>
              <a:gd name="connsiteX14" fmla="*/ 7783897 w 8217466"/>
              <a:gd name="connsiteY14" fmla="*/ 2178148 h 4322804"/>
              <a:gd name="connsiteX15" fmla="*/ 8205317 w 8217466"/>
              <a:gd name="connsiteY15" fmla="*/ 2424639 h 4322804"/>
              <a:gd name="connsiteX16" fmla="*/ 8060938 w 8217466"/>
              <a:gd name="connsiteY16" fmla="*/ 2830322 h 4322804"/>
              <a:gd name="connsiteX17" fmla="*/ 7623198 w 8217466"/>
              <a:gd name="connsiteY17" fmla="*/ 3121536 h 4322804"/>
              <a:gd name="connsiteX18" fmla="*/ 7284221 w 8217466"/>
              <a:gd name="connsiteY18" fmla="*/ 3221587 h 4322804"/>
              <a:gd name="connsiteX19" fmla="*/ 6639328 w 8217466"/>
              <a:gd name="connsiteY19" fmla="*/ 3380115 h 4322804"/>
              <a:gd name="connsiteX20" fmla="*/ 5163314 w 8217466"/>
              <a:gd name="connsiteY20" fmla="*/ 4070390 h 4322804"/>
              <a:gd name="connsiteX21" fmla="*/ 1761830 w 8217466"/>
              <a:gd name="connsiteY21" fmla="*/ 4322184 h 4322804"/>
              <a:gd name="connsiteX0" fmla="*/ 1761830 w 8217466"/>
              <a:gd name="connsiteY0" fmla="*/ 4322184 h 4323075"/>
              <a:gd name="connsiteX1" fmla="*/ 1206696 w 8217466"/>
              <a:gd name="connsiteY1" fmla="*/ 4148961 h 4323075"/>
              <a:gd name="connsiteX2" fmla="*/ 1014191 w 8217466"/>
              <a:gd name="connsiteY2" fmla="*/ 4012294 h 4323075"/>
              <a:gd name="connsiteX3" fmla="*/ 587549 w 8217466"/>
              <a:gd name="connsiteY3" fmla="*/ 3506348 h 4323075"/>
              <a:gd name="connsiteX4" fmla="*/ 45185 w 8217466"/>
              <a:gd name="connsiteY4" fmla="*/ 2687197 h 4323075"/>
              <a:gd name="connsiteX5" fmla="*/ 72806 w 8217466"/>
              <a:gd name="connsiteY5" fmla="*/ 2059706 h 4323075"/>
              <a:gd name="connsiteX6" fmla="*/ 414293 w 8217466"/>
              <a:gd name="connsiteY6" fmla="*/ 1432380 h 4323075"/>
              <a:gd name="connsiteX7" fmla="*/ 674176 w 8217466"/>
              <a:gd name="connsiteY7" fmla="*/ 917700 h 4323075"/>
              <a:gd name="connsiteX8" fmla="*/ 888138 w 8217466"/>
              <a:gd name="connsiteY8" fmla="*/ 501584 h 4323075"/>
              <a:gd name="connsiteX9" fmla="*/ 1208586 w 8217466"/>
              <a:gd name="connsiteY9" fmla="*/ 1518 h 4323075"/>
              <a:gd name="connsiteX10" fmla="*/ 3133482 w 8217466"/>
              <a:gd name="connsiteY10" fmla="*/ 671503 h 4323075"/>
              <a:gd name="connsiteX11" fmla="*/ 4546662 w 8217466"/>
              <a:gd name="connsiteY11" fmla="*/ 1178795 h 4323075"/>
              <a:gd name="connsiteX12" fmla="*/ 4908094 w 8217466"/>
              <a:gd name="connsiteY12" fmla="*/ 1276092 h 4323075"/>
              <a:gd name="connsiteX13" fmla="*/ 5976700 w 8217466"/>
              <a:gd name="connsiteY13" fmla="*/ 1582134 h 4323075"/>
              <a:gd name="connsiteX14" fmla="*/ 6904651 w 8217466"/>
              <a:gd name="connsiteY14" fmla="*/ 1871859 h 4323075"/>
              <a:gd name="connsiteX15" fmla="*/ 7783897 w 8217466"/>
              <a:gd name="connsiteY15" fmla="*/ 2178148 h 4323075"/>
              <a:gd name="connsiteX16" fmla="*/ 8205317 w 8217466"/>
              <a:gd name="connsiteY16" fmla="*/ 2424639 h 4323075"/>
              <a:gd name="connsiteX17" fmla="*/ 8060938 w 8217466"/>
              <a:gd name="connsiteY17" fmla="*/ 2830322 h 4323075"/>
              <a:gd name="connsiteX18" fmla="*/ 7623198 w 8217466"/>
              <a:gd name="connsiteY18" fmla="*/ 3121536 h 4323075"/>
              <a:gd name="connsiteX19" fmla="*/ 7284221 w 8217466"/>
              <a:gd name="connsiteY19" fmla="*/ 3221587 h 4323075"/>
              <a:gd name="connsiteX20" fmla="*/ 6639328 w 8217466"/>
              <a:gd name="connsiteY20" fmla="*/ 3380115 h 4323075"/>
              <a:gd name="connsiteX21" fmla="*/ 5163314 w 8217466"/>
              <a:gd name="connsiteY21" fmla="*/ 4070390 h 4323075"/>
              <a:gd name="connsiteX22" fmla="*/ 1761830 w 8217466"/>
              <a:gd name="connsiteY22" fmla="*/ 4322184 h 4323075"/>
              <a:gd name="connsiteX0" fmla="*/ 1761830 w 8217466"/>
              <a:gd name="connsiteY0" fmla="*/ 4322184 h 4325041"/>
              <a:gd name="connsiteX1" fmla="*/ 1177821 w 8217466"/>
              <a:gd name="connsiteY1" fmla="*/ 4194516 h 4325041"/>
              <a:gd name="connsiteX2" fmla="*/ 1014191 w 8217466"/>
              <a:gd name="connsiteY2" fmla="*/ 4012294 h 4325041"/>
              <a:gd name="connsiteX3" fmla="*/ 587549 w 8217466"/>
              <a:gd name="connsiteY3" fmla="*/ 3506348 h 4325041"/>
              <a:gd name="connsiteX4" fmla="*/ 45185 w 8217466"/>
              <a:gd name="connsiteY4" fmla="*/ 2687197 h 4325041"/>
              <a:gd name="connsiteX5" fmla="*/ 72806 w 8217466"/>
              <a:gd name="connsiteY5" fmla="*/ 2059706 h 4325041"/>
              <a:gd name="connsiteX6" fmla="*/ 414293 w 8217466"/>
              <a:gd name="connsiteY6" fmla="*/ 1432380 h 4325041"/>
              <a:gd name="connsiteX7" fmla="*/ 674176 w 8217466"/>
              <a:gd name="connsiteY7" fmla="*/ 917700 h 4325041"/>
              <a:gd name="connsiteX8" fmla="*/ 888138 w 8217466"/>
              <a:gd name="connsiteY8" fmla="*/ 501584 h 4325041"/>
              <a:gd name="connsiteX9" fmla="*/ 1208586 w 8217466"/>
              <a:gd name="connsiteY9" fmla="*/ 1518 h 4325041"/>
              <a:gd name="connsiteX10" fmla="*/ 3133482 w 8217466"/>
              <a:gd name="connsiteY10" fmla="*/ 671503 h 4325041"/>
              <a:gd name="connsiteX11" fmla="*/ 4546662 w 8217466"/>
              <a:gd name="connsiteY11" fmla="*/ 1178795 h 4325041"/>
              <a:gd name="connsiteX12" fmla="*/ 4908094 w 8217466"/>
              <a:gd name="connsiteY12" fmla="*/ 1276092 h 4325041"/>
              <a:gd name="connsiteX13" fmla="*/ 5976700 w 8217466"/>
              <a:gd name="connsiteY13" fmla="*/ 1582134 h 4325041"/>
              <a:gd name="connsiteX14" fmla="*/ 6904651 w 8217466"/>
              <a:gd name="connsiteY14" fmla="*/ 1871859 h 4325041"/>
              <a:gd name="connsiteX15" fmla="*/ 7783897 w 8217466"/>
              <a:gd name="connsiteY15" fmla="*/ 2178148 h 4325041"/>
              <a:gd name="connsiteX16" fmla="*/ 8205317 w 8217466"/>
              <a:gd name="connsiteY16" fmla="*/ 2424639 h 4325041"/>
              <a:gd name="connsiteX17" fmla="*/ 8060938 w 8217466"/>
              <a:gd name="connsiteY17" fmla="*/ 2830322 h 4325041"/>
              <a:gd name="connsiteX18" fmla="*/ 7623198 w 8217466"/>
              <a:gd name="connsiteY18" fmla="*/ 3121536 h 4325041"/>
              <a:gd name="connsiteX19" fmla="*/ 7284221 w 8217466"/>
              <a:gd name="connsiteY19" fmla="*/ 3221587 h 4325041"/>
              <a:gd name="connsiteX20" fmla="*/ 6639328 w 8217466"/>
              <a:gd name="connsiteY20" fmla="*/ 3380115 h 4325041"/>
              <a:gd name="connsiteX21" fmla="*/ 5163314 w 8217466"/>
              <a:gd name="connsiteY21" fmla="*/ 4070390 h 4325041"/>
              <a:gd name="connsiteX22" fmla="*/ 1761830 w 8217466"/>
              <a:gd name="connsiteY22" fmla="*/ 4322184 h 4325041"/>
              <a:gd name="connsiteX0" fmla="*/ 1761830 w 8217466"/>
              <a:gd name="connsiteY0" fmla="*/ 4322184 h 4325041"/>
              <a:gd name="connsiteX1" fmla="*/ 1177821 w 8217466"/>
              <a:gd name="connsiteY1" fmla="*/ 4194516 h 4325041"/>
              <a:gd name="connsiteX2" fmla="*/ 908313 w 8217466"/>
              <a:gd name="connsiteY2" fmla="*/ 3921184 h 4325041"/>
              <a:gd name="connsiteX3" fmla="*/ 587549 w 8217466"/>
              <a:gd name="connsiteY3" fmla="*/ 3506348 h 4325041"/>
              <a:gd name="connsiteX4" fmla="*/ 45185 w 8217466"/>
              <a:gd name="connsiteY4" fmla="*/ 2687197 h 4325041"/>
              <a:gd name="connsiteX5" fmla="*/ 72806 w 8217466"/>
              <a:gd name="connsiteY5" fmla="*/ 2059706 h 4325041"/>
              <a:gd name="connsiteX6" fmla="*/ 414293 w 8217466"/>
              <a:gd name="connsiteY6" fmla="*/ 1432380 h 4325041"/>
              <a:gd name="connsiteX7" fmla="*/ 674176 w 8217466"/>
              <a:gd name="connsiteY7" fmla="*/ 917700 h 4325041"/>
              <a:gd name="connsiteX8" fmla="*/ 888138 w 8217466"/>
              <a:gd name="connsiteY8" fmla="*/ 501584 h 4325041"/>
              <a:gd name="connsiteX9" fmla="*/ 1208586 w 8217466"/>
              <a:gd name="connsiteY9" fmla="*/ 1518 h 4325041"/>
              <a:gd name="connsiteX10" fmla="*/ 3133482 w 8217466"/>
              <a:gd name="connsiteY10" fmla="*/ 671503 h 4325041"/>
              <a:gd name="connsiteX11" fmla="*/ 4546662 w 8217466"/>
              <a:gd name="connsiteY11" fmla="*/ 1178795 h 4325041"/>
              <a:gd name="connsiteX12" fmla="*/ 4908094 w 8217466"/>
              <a:gd name="connsiteY12" fmla="*/ 1276092 h 4325041"/>
              <a:gd name="connsiteX13" fmla="*/ 5976700 w 8217466"/>
              <a:gd name="connsiteY13" fmla="*/ 1582134 h 4325041"/>
              <a:gd name="connsiteX14" fmla="*/ 6904651 w 8217466"/>
              <a:gd name="connsiteY14" fmla="*/ 1871859 h 4325041"/>
              <a:gd name="connsiteX15" fmla="*/ 7783897 w 8217466"/>
              <a:gd name="connsiteY15" fmla="*/ 2178148 h 4325041"/>
              <a:gd name="connsiteX16" fmla="*/ 8205317 w 8217466"/>
              <a:gd name="connsiteY16" fmla="*/ 2424639 h 4325041"/>
              <a:gd name="connsiteX17" fmla="*/ 8060938 w 8217466"/>
              <a:gd name="connsiteY17" fmla="*/ 2830322 h 4325041"/>
              <a:gd name="connsiteX18" fmla="*/ 7623198 w 8217466"/>
              <a:gd name="connsiteY18" fmla="*/ 3121536 h 4325041"/>
              <a:gd name="connsiteX19" fmla="*/ 7284221 w 8217466"/>
              <a:gd name="connsiteY19" fmla="*/ 3221587 h 4325041"/>
              <a:gd name="connsiteX20" fmla="*/ 6639328 w 8217466"/>
              <a:gd name="connsiteY20" fmla="*/ 3380115 h 4325041"/>
              <a:gd name="connsiteX21" fmla="*/ 5163314 w 8217466"/>
              <a:gd name="connsiteY21" fmla="*/ 4070390 h 4325041"/>
              <a:gd name="connsiteX22" fmla="*/ 1761830 w 8217466"/>
              <a:gd name="connsiteY22" fmla="*/ 4322184 h 4325041"/>
              <a:gd name="connsiteX0" fmla="*/ 1761830 w 8217466"/>
              <a:gd name="connsiteY0" fmla="*/ 4322184 h 4325041"/>
              <a:gd name="connsiteX1" fmla="*/ 1158570 w 8217466"/>
              <a:gd name="connsiteY1" fmla="*/ 4194516 h 4325041"/>
              <a:gd name="connsiteX2" fmla="*/ 908313 w 8217466"/>
              <a:gd name="connsiteY2" fmla="*/ 3921184 h 4325041"/>
              <a:gd name="connsiteX3" fmla="*/ 587549 w 8217466"/>
              <a:gd name="connsiteY3" fmla="*/ 3506348 h 4325041"/>
              <a:gd name="connsiteX4" fmla="*/ 45185 w 8217466"/>
              <a:gd name="connsiteY4" fmla="*/ 2687197 h 4325041"/>
              <a:gd name="connsiteX5" fmla="*/ 72806 w 8217466"/>
              <a:gd name="connsiteY5" fmla="*/ 2059706 h 4325041"/>
              <a:gd name="connsiteX6" fmla="*/ 414293 w 8217466"/>
              <a:gd name="connsiteY6" fmla="*/ 1432380 h 4325041"/>
              <a:gd name="connsiteX7" fmla="*/ 674176 w 8217466"/>
              <a:gd name="connsiteY7" fmla="*/ 917700 h 4325041"/>
              <a:gd name="connsiteX8" fmla="*/ 888138 w 8217466"/>
              <a:gd name="connsiteY8" fmla="*/ 501584 h 4325041"/>
              <a:gd name="connsiteX9" fmla="*/ 1208586 w 8217466"/>
              <a:gd name="connsiteY9" fmla="*/ 1518 h 4325041"/>
              <a:gd name="connsiteX10" fmla="*/ 3133482 w 8217466"/>
              <a:gd name="connsiteY10" fmla="*/ 671503 h 4325041"/>
              <a:gd name="connsiteX11" fmla="*/ 4546662 w 8217466"/>
              <a:gd name="connsiteY11" fmla="*/ 1178795 h 4325041"/>
              <a:gd name="connsiteX12" fmla="*/ 4908094 w 8217466"/>
              <a:gd name="connsiteY12" fmla="*/ 1276092 h 4325041"/>
              <a:gd name="connsiteX13" fmla="*/ 5976700 w 8217466"/>
              <a:gd name="connsiteY13" fmla="*/ 1582134 h 4325041"/>
              <a:gd name="connsiteX14" fmla="*/ 6904651 w 8217466"/>
              <a:gd name="connsiteY14" fmla="*/ 1871859 h 4325041"/>
              <a:gd name="connsiteX15" fmla="*/ 7783897 w 8217466"/>
              <a:gd name="connsiteY15" fmla="*/ 2178148 h 4325041"/>
              <a:gd name="connsiteX16" fmla="*/ 8205317 w 8217466"/>
              <a:gd name="connsiteY16" fmla="*/ 2424639 h 4325041"/>
              <a:gd name="connsiteX17" fmla="*/ 8060938 w 8217466"/>
              <a:gd name="connsiteY17" fmla="*/ 2830322 h 4325041"/>
              <a:gd name="connsiteX18" fmla="*/ 7623198 w 8217466"/>
              <a:gd name="connsiteY18" fmla="*/ 3121536 h 4325041"/>
              <a:gd name="connsiteX19" fmla="*/ 7284221 w 8217466"/>
              <a:gd name="connsiteY19" fmla="*/ 3221587 h 4325041"/>
              <a:gd name="connsiteX20" fmla="*/ 6639328 w 8217466"/>
              <a:gd name="connsiteY20" fmla="*/ 3380115 h 4325041"/>
              <a:gd name="connsiteX21" fmla="*/ 5163314 w 8217466"/>
              <a:gd name="connsiteY21" fmla="*/ 4070390 h 4325041"/>
              <a:gd name="connsiteX22" fmla="*/ 1761830 w 8217466"/>
              <a:gd name="connsiteY22" fmla="*/ 4322184 h 4325041"/>
              <a:gd name="connsiteX0" fmla="*/ 1761830 w 8217466"/>
              <a:gd name="connsiteY0" fmla="*/ 4322184 h 4331523"/>
              <a:gd name="connsiteX1" fmla="*/ 1158570 w 8217466"/>
              <a:gd name="connsiteY1" fmla="*/ 4194516 h 4331523"/>
              <a:gd name="connsiteX2" fmla="*/ 908313 w 8217466"/>
              <a:gd name="connsiteY2" fmla="*/ 3921184 h 4331523"/>
              <a:gd name="connsiteX3" fmla="*/ 587549 w 8217466"/>
              <a:gd name="connsiteY3" fmla="*/ 3506348 h 4331523"/>
              <a:gd name="connsiteX4" fmla="*/ 45185 w 8217466"/>
              <a:gd name="connsiteY4" fmla="*/ 2687197 h 4331523"/>
              <a:gd name="connsiteX5" fmla="*/ 72806 w 8217466"/>
              <a:gd name="connsiteY5" fmla="*/ 2059706 h 4331523"/>
              <a:gd name="connsiteX6" fmla="*/ 414293 w 8217466"/>
              <a:gd name="connsiteY6" fmla="*/ 1432380 h 4331523"/>
              <a:gd name="connsiteX7" fmla="*/ 674176 w 8217466"/>
              <a:gd name="connsiteY7" fmla="*/ 917700 h 4331523"/>
              <a:gd name="connsiteX8" fmla="*/ 888138 w 8217466"/>
              <a:gd name="connsiteY8" fmla="*/ 501584 h 4331523"/>
              <a:gd name="connsiteX9" fmla="*/ 1208586 w 8217466"/>
              <a:gd name="connsiteY9" fmla="*/ 1518 h 4331523"/>
              <a:gd name="connsiteX10" fmla="*/ 3133482 w 8217466"/>
              <a:gd name="connsiteY10" fmla="*/ 671503 h 4331523"/>
              <a:gd name="connsiteX11" fmla="*/ 4546662 w 8217466"/>
              <a:gd name="connsiteY11" fmla="*/ 1178795 h 4331523"/>
              <a:gd name="connsiteX12" fmla="*/ 4908094 w 8217466"/>
              <a:gd name="connsiteY12" fmla="*/ 1276092 h 4331523"/>
              <a:gd name="connsiteX13" fmla="*/ 5976700 w 8217466"/>
              <a:gd name="connsiteY13" fmla="*/ 1582134 h 4331523"/>
              <a:gd name="connsiteX14" fmla="*/ 6904651 w 8217466"/>
              <a:gd name="connsiteY14" fmla="*/ 1871859 h 4331523"/>
              <a:gd name="connsiteX15" fmla="*/ 7783897 w 8217466"/>
              <a:gd name="connsiteY15" fmla="*/ 2178148 h 4331523"/>
              <a:gd name="connsiteX16" fmla="*/ 8205317 w 8217466"/>
              <a:gd name="connsiteY16" fmla="*/ 2424639 h 4331523"/>
              <a:gd name="connsiteX17" fmla="*/ 8060938 w 8217466"/>
              <a:gd name="connsiteY17" fmla="*/ 2830322 h 4331523"/>
              <a:gd name="connsiteX18" fmla="*/ 7623198 w 8217466"/>
              <a:gd name="connsiteY18" fmla="*/ 3121536 h 4331523"/>
              <a:gd name="connsiteX19" fmla="*/ 7284221 w 8217466"/>
              <a:gd name="connsiteY19" fmla="*/ 3221587 h 4331523"/>
              <a:gd name="connsiteX20" fmla="*/ 6639328 w 8217466"/>
              <a:gd name="connsiteY20" fmla="*/ 3380115 h 4331523"/>
              <a:gd name="connsiteX21" fmla="*/ 5153689 w 8217466"/>
              <a:gd name="connsiteY21" fmla="*/ 3933726 h 4331523"/>
              <a:gd name="connsiteX22" fmla="*/ 1761830 w 8217466"/>
              <a:gd name="connsiteY22" fmla="*/ 4322184 h 4331523"/>
              <a:gd name="connsiteX0" fmla="*/ 1761830 w 8217466"/>
              <a:gd name="connsiteY0" fmla="*/ 4322184 h 4331523"/>
              <a:gd name="connsiteX1" fmla="*/ 1158570 w 8217466"/>
              <a:gd name="connsiteY1" fmla="*/ 4194516 h 4331523"/>
              <a:gd name="connsiteX2" fmla="*/ 908313 w 8217466"/>
              <a:gd name="connsiteY2" fmla="*/ 3921184 h 4331523"/>
              <a:gd name="connsiteX3" fmla="*/ 587549 w 8217466"/>
              <a:gd name="connsiteY3" fmla="*/ 3506348 h 4331523"/>
              <a:gd name="connsiteX4" fmla="*/ 45185 w 8217466"/>
              <a:gd name="connsiteY4" fmla="*/ 2687197 h 4331523"/>
              <a:gd name="connsiteX5" fmla="*/ 72806 w 8217466"/>
              <a:gd name="connsiteY5" fmla="*/ 2059706 h 4331523"/>
              <a:gd name="connsiteX6" fmla="*/ 414293 w 8217466"/>
              <a:gd name="connsiteY6" fmla="*/ 1432380 h 4331523"/>
              <a:gd name="connsiteX7" fmla="*/ 674176 w 8217466"/>
              <a:gd name="connsiteY7" fmla="*/ 917700 h 4331523"/>
              <a:gd name="connsiteX8" fmla="*/ 888138 w 8217466"/>
              <a:gd name="connsiteY8" fmla="*/ 501584 h 4331523"/>
              <a:gd name="connsiteX9" fmla="*/ 1208586 w 8217466"/>
              <a:gd name="connsiteY9" fmla="*/ 1518 h 4331523"/>
              <a:gd name="connsiteX10" fmla="*/ 3133482 w 8217466"/>
              <a:gd name="connsiteY10" fmla="*/ 671503 h 4331523"/>
              <a:gd name="connsiteX11" fmla="*/ 4546662 w 8217466"/>
              <a:gd name="connsiteY11" fmla="*/ 1178795 h 4331523"/>
              <a:gd name="connsiteX12" fmla="*/ 4908094 w 8217466"/>
              <a:gd name="connsiteY12" fmla="*/ 1276092 h 4331523"/>
              <a:gd name="connsiteX13" fmla="*/ 5976700 w 8217466"/>
              <a:gd name="connsiteY13" fmla="*/ 1582134 h 4331523"/>
              <a:gd name="connsiteX14" fmla="*/ 6904651 w 8217466"/>
              <a:gd name="connsiteY14" fmla="*/ 1871859 h 4331523"/>
              <a:gd name="connsiteX15" fmla="*/ 7783897 w 8217466"/>
              <a:gd name="connsiteY15" fmla="*/ 2178148 h 4331523"/>
              <a:gd name="connsiteX16" fmla="*/ 8205317 w 8217466"/>
              <a:gd name="connsiteY16" fmla="*/ 2424639 h 4331523"/>
              <a:gd name="connsiteX17" fmla="*/ 8060938 w 8217466"/>
              <a:gd name="connsiteY17" fmla="*/ 2830322 h 4331523"/>
              <a:gd name="connsiteX18" fmla="*/ 7623198 w 8217466"/>
              <a:gd name="connsiteY18" fmla="*/ 3121536 h 4331523"/>
              <a:gd name="connsiteX19" fmla="*/ 7284221 w 8217466"/>
              <a:gd name="connsiteY19" fmla="*/ 3221587 h 4331523"/>
              <a:gd name="connsiteX20" fmla="*/ 6581576 w 8217466"/>
              <a:gd name="connsiteY20" fmla="*/ 3580556 h 4331523"/>
              <a:gd name="connsiteX21" fmla="*/ 5153689 w 8217466"/>
              <a:gd name="connsiteY21" fmla="*/ 3933726 h 4331523"/>
              <a:gd name="connsiteX22" fmla="*/ 1761830 w 8217466"/>
              <a:gd name="connsiteY22" fmla="*/ 4322184 h 4331523"/>
              <a:gd name="connsiteX0" fmla="*/ 1761830 w 8217466"/>
              <a:gd name="connsiteY0" fmla="*/ 4322184 h 4331523"/>
              <a:gd name="connsiteX1" fmla="*/ 1158570 w 8217466"/>
              <a:gd name="connsiteY1" fmla="*/ 4194516 h 4331523"/>
              <a:gd name="connsiteX2" fmla="*/ 908313 w 8217466"/>
              <a:gd name="connsiteY2" fmla="*/ 3921184 h 4331523"/>
              <a:gd name="connsiteX3" fmla="*/ 587549 w 8217466"/>
              <a:gd name="connsiteY3" fmla="*/ 3506348 h 4331523"/>
              <a:gd name="connsiteX4" fmla="*/ 45185 w 8217466"/>
              <a:gd name="connsiteY4" fmla="*/ 2687197 h 4331523"/>
              <a:gd name="connsiteX5" fmla="*/ 72806 w 8217466"/>
              <a:gd name="connsiteY5" fmla="*/ 2059706 h 4331523"/>
              <a:gd name="connsiteX6" fmla="*/ 414293 w 8217466"/>
              <a:gd name="connsiteY6" fmla="*/ 1432380 h 4331523"/>
              <a:gd name="connsiteX7" fmla="*/ 674176 w 8217466"/>
              <a:gd name="connsiteY7" fmla="*/ 917700 h 4331523"/>
              <a:gd name="connsiteX8" fmla="*/ 888138 w 8217466"/>
              <a:gd name="connsiteY8" fmla="*/ 501584 h 4331523"/>
              <a:gd name="connsiteX9" fmla="*/ 1208586 w 8217466"/>
              <a:gd name="connsiteY9" fmla="*/ 1518 h 4331523"/>
              <a:gd name="connsiteX10" fmla="*/ 3133482 w 8217466"/>
              <a:gd name="connsiteY10" fmla="*/ 671503 h 4331523"/>
              <a:gd name="connsiteX11" fmla="*/ 4546662 w 8217466"/>
              <a:gd name="connsiteY11" fmla="*/ 1178795 h 4331523"/>
              <a:gd name="connsiteX12" fmla="*/ 4908094 w 8217466"/>
              <a:gd name="connsiteY12" fmla="*/ 1276092 h 4331523"/>
              <a:gd name="connsiteX13" fmla="*/ 5976700 w 8217466"/>
              <a:gd name="connsiteY13" fmla="*/ 1582134 h 4331523"/>
              <a:gd name="connsiteX14" fmla="*/ 6904651 w 8217466"/>
              <a:gd name="connsiteY14" fmla="*/ 1871859 h 4331523"/>
              <a:gd name="connsiteX15" fmla="*/ 7783897 w 8217466"/>
              <a:gd name="connsiteY15" fmla="*/ 2178148 h 4331523"/>
              <a:gd name="connsiteX16" fmla="*/ 8205317 w 8217466"/>
              <a:gd name="connsiteY16" fmla="*/ 2424639 h 4331523"/>
              <a:gd name="connsiteX17" fmla="*/ 8060938 w 8217466"/>
              <a:gd name="connsiteY17" fmla="*/ 2830322 h 4331523"/>
              <a:gd name="connsiteX18" fmla="*/ 7623198 w 8217466"/>
              <a:gd name="connsiteY18" fmla="*/ 3121536 h 4331523"/>
              <a:gd name="connsiteX19" fmla="*/ 7361223 w 8217466"/>
              <a:gd name="connsiteY19" fmla="*/ 3321807 h 4331523"/>
              <a:gd name="connsiteX20" fmla="*/ 6581576 w 8217466"/>
              <a:gd name="connsiteY20" fmla="*/ 3580556 h 4331523"/>
              <a:gd name="connsiteX21" fmla="*/ 5153689 w 8217466"/>
              <a:gd name="connsiteY21" fmla="*/ 3933726 h 4331523"/>
              <a:gd name="connsiteX22" fmla="*/ 1761830 w 8217466"/>
              <a:gd name="connsiteY22" fmla="*/ 4322184 h 4331523"/>
              <a:gd name="connsiteX0" fmla="*/ 1761830 w 8215283"/>
              <a:gd name="connsiteY0" fmla="*/ 4322184 h 4331523"/>
              <a:gd name="connsiteX1" fmla="*/ 1158570 w 8215283"/>
              <a:gd name="connsiteY1" fmla="*/ 4194516 h 4331523"/>
              <a:gd name="connsiteX2" fmla="*/ 908313 w 8215283"/>
              <a:gd name="connsiteY2" fmla="*/ 3921184 h 4331523"/>
              <a:gd name="connsiteX3" fmla="*/ 587549 w 8215283"/>
              <a:gd name="connsiteY3" fmla="*/ 3506348 h 4331523"/>
              <a:gd name="connsiteX4" fmla="*/ 45185 w 8215283"/>
              <a:gd name="connsiteY4" fmla="*/ 2687197 h 4331523"/>
              <a:gd name="connsiteX5" fmla="*/ 72806 w 8215283"/>
              <a:gd name="connsiteY5" fmla="*/ 2059706 h 4331523"/>
              <a:gd name="connsiteX6" fmla="*/ 414293 w 8215283"/>
              <a:gd name="connsiteY6" fmla="*/ 1432380 h 4331523"/>
              <a:gd name="connsiteX7" fmla="*/ 674176 w 8215283"/>
              <a:gd name="connsiteY7" fmla="*/ 917700 h 4331523"/>
              <a:gd name="connsiteX8" fmla="*/ 888138 w 8215283"/>
              <a:gd name="connsiteY8" fmla="*/ 501584 h 4331523"/>
              <a:gd name="connsiteX9" fmla="*/ 1208586 w 8215283"/>
              <a:gd name="connsiteY9" fmla="*/ 1518 h 4331523"/>
              <a:gd name="connsiteX10" fmla="*/ 3133482 w 8215283"/>
              <a:gd name="connsiteY10" fmla="*/ 671503 h 4331523"/>
              <a:gd name="connsiteX11" fmla="*/ 4546662 w 8215283"/>
              <a:gd name="connsiteY11" fmla="*/ 1178795 h 4331523"/>
              <a:gd name="connsiteX12" fmla="*/ 4908094 w 8215283"/>
              <a:gd name="connsiteY12" fmla="*/ 1276092 h 4331523"/>
              <a:gd name="connsiteX13" fmla="*/ 5976700 w 8215283"/>
              <a:gd name="connsiteY13" fmla="*/ 1582134 h 4331523"/>
              <a:gd name="connsiteX14" fmla="*/ 6904651 w 8215283"/>
              <a:gd name="connsiteY14" fmla="*/ 1871859 h 4331523"/>
              <a:gd name="connsiteX15" fmla="*/ 7783897 w 8215283"/>
              <a:gd name="connsiteY15" fmla="*/ 2178148 h 4331523"/>
              <a:gd name="connsiteX16" fmla="*/ 8205317 w 8215283"/>
              <a:gd name="connsiteY16" fmla="*/ 2424639 h 4331523"/>
              <a:gd name="connsiteX17" fmla="*/ 8060938 w 8215283"/>
              <a:gd name="connsiteY17" fmla="*/ 2830322 h 4331523"/>
              <a:gd name="connsiteX18" fmla="*/ 7815704 w 8215283"/>
              <a:gd name="connsiteY18" fmla="*/ 3066871 h 4331523"/>
              <a:gd name="connsiteX19" fmla="*/ 7361223 w 8215283"/>
              <a:gd name="connsiteY19" fmla="*/ 3321807 h 4331523"/>
              <a:gd name="connsiteX20" fmla="*/ 6581576 w 8215283"/>
              <a:gd name="connsiteY20" fmla="*/ 3580556 h 4331523"/>
              <a:gd name="connsiteX21" fmla="*/ 5153689 w 8215283"/>
              <a:gd name="connsiteY21" fmla="*/ 3933726 h 4331523"/>
              <a:gd name="connsiteX22" fmla="*/ 1761830 w 8215283"/>
              <a:gd name="connsiteY22" fmla="*/ 4322184 h 4331523"/>
              <a:gd name="connsiteX0" fmla="*/ 1761830 w 8261524"/>
              <a:gd name="connsiteY0" fmla="*/ 4322184 h 4331523"/>
              <a:gd name="connsiteX1" fmla="*/ 1158570 w 8261524"/>
              <a:gd name="connsiteY1" fmla="*/ 4194516 h 4331523"/>
              <a:gd name="connsiteX2" fmla="*/ 908313 w 8261524"/>
              <a:gd name="connsiteY2" fmla="*/ 3921184 h 4331523"/>
              <a:gd name="connsiteX3" fmla="*/ 587549 w 8261524"/>
              <a:gd name="connsiteY3" fmla="*/ 3506348 h 4331523"/>
              <a:gd name="connsiteX4" fmla="*/ 45185 w 8261524"/>
              <a:gd name="connsiteY4" fmla="*/ 2687197 h 4331523"/>
              <a:gd name="connsiteX5" fmla="*/ 72806 w 8261524"/>
              <a:gd name="connsiteY5" fmla="*/ 2059706 h 4331523"/>
              <a:gd name="connsiteX6" fmla="*/ 414293 w 8261524"/>
              <a:gd name="connsiteY6" fmla="*/ 1432380 h 4331523"/>
              <a:gd name="connsiteX7" fmla="*/ 674176 w 8261524"/>
              <a:gd name="connsiteY7" fmla="*/ 917700 h 4331523"/>
              <a:gd name="connsiteX8" fmla="*/ 888138 w 8261524"/>
              <a:gd name="connsiteY8" fmla="*/ 501584 h 4331523"/>
              <a:gd name="connsiteX9" fmla="*/ 1208586 w 8261524"/>
              <a:gd name="connsiteY9" fmla="*/ 1518 h 4331523"/>
              <a:gd name="connsiteX10" fmla="*/ 3133482 w 8261524"/>
              <a:gd name="connsiteY10" fmla="*/ 671503 h 4331523"/>
              <a:gd name="connsiteX11" fmla="*/ 4546662 w 8261524"/>
              <a:gd name="connsiteY11" fmla="*/ 1178795 h 4331523"/>
              <a:gd name="connsiteX12" fmla="*/ 4908094 w 8261524"/>
              <a:gd name="connsiteY12" fmla="*/ 1276092 h 4331523"/>
              <a:gd name="connsiteX13" fmla="*/ 5976700 w 8261524"/>
              <a:gd name="connsiteY13" fmla="*/ 1582134 h 4331523"/>
              <a:gd name="connsiteX14" fmla="*/ 6904651 w 8261524"/>
              <a:gd name="connsiteY14" fmla="*/ 1871859 h 4331523"/>
              <a:gd name="connsiteX15" fmla="*/ 7783897 w 8261524"/>
              <a:gd name="connsiteY15" fmla="*/ 2178148 h 4331523"/>
              <a:gd name="connsiteX16" fmla="*/ 8205317 w 8261524"/>
              <a:gd name="connsiteY16" fmla="*/ 2424639 h 4331523"/>
              <a:gd name="connsiteX17" fmla="*/ 8214942 w 8261524"/>
              <a:gd name="connsiteY17" fmla="*/ 2866765 h 4331523"/>
              <a:gd name="connsiteX18" fmla="*/ 7815704 w 8261524"/>
              <a:gd name="connsiteY18" fmla="*/ 3066871 h 4331523"/>
              <a:gd name="connsiteX19" fmla="*/ 7361223 w 8261524"/>
              <a:gd name="connsiteY19" fmla="*/ 3321807 h 4331523"/>
              <a:gd name="connsiteX20" fmla="*/ 6581576 w 8261524"/>
              <a:gd name="connsiteY20" fmla="*/ 3580556 h 4331523"/>
              <a:gd name="connsiteX21" fmla="*/ 5153689 w 8261524"/>
              <a:gd name="connsiteY21" fmla="*/ 3933726 h 4331523"/>
              <a:gd name="connsiteX22" fmla="*/ 1761830 w 8261524"/>
              <a:gd name="connsiteY22" fmla="*/ 4322184 h 4331523"/>
              <a:gd name="connsiteX0" fmla="*/ 1761830 w 8263849"/>
              <a:gd name="connsiteY0" fmla="*/ 4322184 h 4331523"/>
              <a:gd name="connsiteX1" fmla="*/ 1158570 w 8263849"/>
              <a:gd name="connsiteY1" fmla="*/ 4194516 h 4331523"/>
              <a:gd name="connsiteX2" fmla="*/ 908313 w 8263849"/>
              <a:gd name="connsiteY2" fmla="*/ 3921184 h 4331523"/>
              <a:gd name="connsiteX3" fmla="*/ 587549 w 8263849"/>
              <a:gd name="connsiteY3" fmla="*/ 3506348 h 4331523"/>
              <a:gd name="connsiteX4" fmla="*/ 45185 w 8263849"/>
              <a:gd name="connsiteY4" fmla="*/ 2687197 h 4331523"/>
              <a:gd name="connsiteX5" fmla="*/ 72806 w 8263849"/>
              <a:gd name="connsiteY5" fmla="*/ 2059706 h 4331523"/>
              <a:gd name="connsiteX6" fmla="*/ 414293 w 8263849"/>
              <a:gd name="connsiteY6" fmla="*/ 1432380 h 4331523"/>
              <a:gd name="connsiteX7" fmla="*/ 674176 w 8263849"/>
              <a:gd name="connsiteY7" fmla="*/ 917700 h 4331523"/>
              <a:gd name="connsiteX8" fmla="*/ 888138 w 8263849"/>
              <a:gd name="connsiteY8" fmla="*/ 501584 h 4331523"/>
              <a:gd name="connsiteX9" fmla="*/ 1208586 w 8263849"/>
              <a:gd name="connsiteY9" fmla="*/ 1518 h 4331523"/>
              <a:gd name="connsiteX10" fmla="*/ 3133482 w 8263849"/>
              <a:gd name="connsiteY10" fmla="*/ 671503 h 4331523"/>
              <a:gd name="connsiteX11" fmla="*/ 4546662 w 8263849"/>
              <a:gd name="connsiteY11" fmla="*/ 1178795 h 4331523"/>
              <a:gd name="connsiteX12" fmla="*/ 4908094 w 8263849"/>
              <a:gd name="connsiteY12" fmla="*/ 1276092 h 4331523"/>
              <a:gd name="connsiteX13" fmla="*/ 5976700 w 8263849"/>
              <a:gd name="connsiteY13" fmla="*/ 1582134 h 4331523"/>
              <a:gd name="connsiteX14" fmla="*/ 6904651 w 8263849"/>
              <a:gd name="connsiteY14" fmla="*/ 1871859 h 4331523"/>
              <a:gd name="connsiteX15" fmla="*/ 7745396 w 8263849"/>
              <a:gd name="connsiteY15" fmla="*/ 2487920 h 4331523"/>
              <a:gd name="connsiteX16" fmla="*/ 8205317 w 8263849"/>
              <a:gd name="connsiteY16" fmla="*/ 2424639 h 4331523"/>
              <a:gd name="connsiteX17" fmla="*/ 8214942 w 8263849"/>
              <a:gd name="connsiteY17" fmla="*/ 2866765 h 4331523"/>
              <a:gd name="connsiteX18" fmla="*/ 7815704 w 8263849"/>
              <a:gd name="connsiteY18" fmla="*/ 3066871 h 4331523"/>
              <a:gd name="connsiteX19" fmla="*/ 7361223 w 8263849"/>
              <a:gd name="connsiteY19" fmla="*/ 3321807 h 4331523"/>
              <a:gd name="connsiteX20" fmla="*/ 6581576 w 8263849"/>
              <a:gd name="connsiteY20" fmla="*/ 3580556 h 4331523"/>
              <a:gd name="connsiteX21" fmla="*/ 5153689 w 8263849"/>
              <a:gd name="connsiteY21" fmla="*/ 3933726 h 4331523"/>
              <a:gd name="connsiteX22" fmla="*/ 1761830 w 8263849"/>
              <a:gd name="connsiteY22" fmla="*/ 4322184 h 4331523"/>
              <a:gd name="connsiteX0" fmla="*/ 1761830 w 8249245"/>
              <a:gd name="connsiteY0" fmla="*/ 4322184 h 4331523"/>
              <a:gd name="connsiteX1" fmla="*/ 1158570 w 8249245"/>
              <a:gd name="connsiteY1" fmla="*/ 4194516 h 4331523"/>
              <a:gd name="connsiteX2" fmla="*/ 908313 w 8249245"/>
              <a:gd name="connsiteY2" fmla="*/ 3921184 h 4331523"/>
              <a:gd name="connsiteX3" fmla="*/ 587549 w 8249245"/>
              <a:gd name="connsiteY3" fmla="*/ 3506348 h 4331523"/>
              <a:gd name="connsiteX4" fmla="*/ 45185 w 8249245"/>
              <a:gd name="connsiteY4" fmla="*/ 2687197 h 4331523"/>
              <a:gd name="connsiteX5" fmla="*/ 72806 w 8249245"/>
              <a:gd name="connsiteY5" fmla="*/ 2059706 h 4331523"/>
              <a:gd name="connsiteX6" fmla="*/ 414293 w 8249245"/>
              <a:gd name="connsiteY6" fmla="*/ 1432380 h 4331523"/>
              <a:gd name="connsiteX7" fmla="*/ 674176 w 8249245"/>
              <a:gd name="connsiteY7" fmla="*/ 917700 h 4331523"/>
              <a:gd name="connsiteX8" fmla="*/ 888138 w 8249245"/>
              <a:gd name="connsiteY8" fmla="*/ 501584 h 4331523"/>
              <a:gd name="connsiteX9" fmla="*/ 1208586 w 8249245"/>
              <a:gd name="connsiteY9" fmla="*/ 1518 h 4331523"/>
              <a:gd name="connsiteX10" fmla="*/ 3133482 w 8249245"/>
              <a:gd name="connsiteY10" fmla="*/ 671503 h 4331523"/>
              <a:gd name="connsiteX11" fmla="*/ 4546662 w 8249245"/>
              <a:gd name="connsiteY11" fmla="*/ 1178795 h 4331523"/>
              <a:gd name="connsiteX12" fmla="*/ 4908094 w 8249245"/>
              <a:gd name="connsiteY12" fmla="*/ 1276092 h 4331523"/>
              <a:gd name="connsiteX13" fmla="*/ 5976700 w 8249245"/>
              <a:gd name="connsiteY13" fmla="*/ 1582134 h 4331523"/>
              <a:gd name="connsiteX14" fmla="*/ 6904651 w 8249245"/>
              <a:gd name="connsiteY14" fmla="*/ 1871859 h 4331523"/>
              <a:gd name="connsiteX15" fmla="*/ 8014904 w 8249245"/>
              <a:gd name="connsiteY15" fmla="*/ 2287479 h 4331523"/>
              <a:gd name="connsiteX16" fmla="*/ 8205317 w 8249245"/>
              <a:gd name="connsiteY16" fmla="*/ 2424639 h 4331523"/>
              <a:gd name="connsiteX17" fmla="*/ 8214942 w 8249245"/>
              <a:gd name="connsiteY17" fmla="*/ 2866765 h 4331523"/>
              <a:gd name="connsiteX18" fmla="*/ 7815704 w 8249245"/>
              <a:gd name="connsiteY18" fmla="*/ 3066871 h 4331523"/>
              <a:gd name="connsiteX19" fmla="*/ 7361223 w 8249245"/>
              <a:gd name="connsiteY19" fmla="*/ 3321807 h 4331523"/>
              <a:gd name="connsiteX20" fmla="*/ 6581576 w 8249245"/>
              <a:gd name="connsiteY20" fmla="*/ 3580556 h 4331523"/>
              <a:gd name="connsiteX21" fmla="*/ 5153689 w 8249245"/>
              <a:gd name="connsiteY21" fmla="*/ 3933726 h 4331523"/>
              <a:gd name="connsiteX22" fmla="*/ 1761830 w 8249245"/>
              <a:gd name="connsiteY22" fmla="*/ 4322184 h 4331523"/>
              <a:gd name="connsiteX0" fmla="*/ 1761830 w 8245751"/>
              <a:gd name="connsiteY0" fmla="*/ 4322184 h 4331523"/>
              <a:gd name="connsiteX1" fmla="*/ 1158570 w 8245751"/>
              <a:gd name="connsiteY1" fmla="*/ 4194516 h 4331523"/>
              <a:gd name="connsiteX2" fmla="*/ 908313 w 8245751"/>
              <a:gd name="connsiteY2" fmla="*/ 3921184 h 4331523"/>
              <a:gd name="connsiteX3" fmla="*/ 587549 w 8245751"/>
              <a:gd name="connsiteY3" fmla="*/ 3506348 h 4331523"/>
              <a:gd name="connsiteX4" fmla="*/ 45185 w 8245751"/>
              <a:gd name="connsiteY4" fmla="*/ 2687197 h 4331523"/>
              <a:gd name="connsiteX5" fmla="*/ 72806 w 8245751"/>
              <a:gd name="connsiteY5" fmla="*/ 2059706 h 4331523"/>
              <a:gd name="connsiteX6" fmla="*/ 414293 w 8245751"/>
              <a:gd name="connsiteY6" fmla="*/ 1432380 h 4331523"/>
              <a:gd name="connsiteX7" fmla="*/ 674176 w 8245751"/>
              <a:gd name="connsiteY7" fmla="*/ 917700 h 4331523"/>
              <a:gd name="connsiteX8" fmla="*/ 888138 w 8245751"/>
              <a:gd name="connsiteY8" fmla="*/ 501584 h 4331523"/>
              <a:gd name="connsiteX9" fmla="*/ 1208586 w 8245751"/>
              <a:gd name="connsiteY9" fmla="*/ 1518 h 4331523"/>
              <a:gd name="connsiteX10" fmla="*/ 3133482 w 8245751"/>
              <a:gd name="connsiteY10" fmla="*/ 671503 h 4331523"/>
              <a:gd name="connsiteX11" fmla="*/ 4546662 w 8245751"/>
              <a:gd name="connsiteY11" fmla="*/ 1178795 h 4331523"/>
              <a:gd name="connsiteX12" fmla="*/ 4908094 w 8245751"/>
              <a:gd name="connsiteY12" fmla="*/ 1276092 h 4331523"/>
              <a:gd name="connsiteX13" fmla="*/ 5976700 w 8245751"/>
              <a:gd name="connsiteY13" fmla="*/ 1582134 h 4331523"/>
              <a:gd name="connsiteX14" fmla="*/ 6904651 w 8245751"/>
              <a:gd name="connsiteY14" fmla="*/ 1871859 h 4331523"/>
              <a:gd name="connsiteX15" fmla="*/ 8014904 w 8245751"/>
              <a:gd name="connsiteY15" fmla="*/ 2287479 h 4331523"/>
              <a:gd name="connsiteX16" fmla="*/ 8205317 w 8245751"/>
              <a:gd name="connsiteY16" fmla="*/ 2424639 h 4331523"/>
              <a:gd name="connsiteX17" fmla="*/ 8214942 w 8245751"/>
              <a:gd name="connsiteY17" fmla="*/ 2866765 h 4331523"/>
              <a:gd name="connsiteX18" fmla="*/ 7863830 w 8245751"/>
              <a:gd name="connsiteY18" fmla="*/ 3094204 h 4331523"/>
              <a:gd name="connsiteX19" fmla="*/ 7361223 w 8245751"/>
              <a:gd name="connsiteY19" fmla="*/ 3321807 h 4331523"/>
              <a:gd name="connsiteX20" fmla="*/ 6581576 w 8245751"/>
              <a:gd name="connsiteY20" fmla="*/ 3580556 h 4331523"/>
              <a:gd name="connsiteX21" fmla="*/ 5153689 w 8245751"/>
              <a:gd name="connsiteY21" fmla="*/ 3933726 h 4331523"/>
              <a:gd name="connsiteX22" fmla="*/ 1761830 w 8245751"/>
              <a:gd name="connsiteY22" fmla="*/ 4322184 h 4331523"/>
              <a:gd name="connsiteX0" fmla="*/ 1761830 w 8245751"/>
              <a:gd name="connsiteY0" fmla="*/ 4322184 h 4334571"/>
              <a:gd name="connsiteX1" fmla="*/ 1158570 w 8245751"/>
              <a:gd name="connsiteY1" fmla="*/ 4194516 h 4334571"/>
              <a:gd name="connsiteX2" fmla="*/ 908313 w 8245751"/>
              <a:gd name="connsiteY2" fmla="*/ 3921184 h 4334571"/>
              <a:gd name="connsiteX3" fmla="*/ 587549 w 8245751"/>
              <a:gd name="connsiteY3" fmla="*/ 3506348 h 4334571"/>
              <a:gd name="connsiteX4" fmla="*/ 45185 w 8245751"/>
              <a:gd name="connsiteY4" fmla="*/ 2687197 h 4334571"/>
              <a:gd name="connsiteX5" fmla="*/ 72806 w 8245751"/>
              <a:gd name="connsiteY5" fmla="*/ 2059706 h 4334571"/>
              <a:gd name="connsiteX6" fmla="*/ 414293 w 8245751"/>
              <a:gd name="connsiteY6" fmla="*/ 1432380 h 4334571"/>
              <a:gd name="connsiteX7" fmla="*/ 674176 w 8245751"/>
              <a:gd name="connsiteY7" fmla="*/ 917700 h 4334571"/>
              <a:gd name="connsiteX8" fmla="*/ 888138 w 8245751"/>
              <a:gd name="connsiteY8" fmla="*/ 501584 h 4334571"/>
              <a:gd name="connsiteX9" fmla="*/ 1208586 w 8245751"/>
              <a:gd name="connsiteY9" fmla="*/ 1518 h 4334571"/>
              <a:gd name="connsiteX10" fmla="*/ 3133482 w 8245751"/>
              <a:gd name="connsiteY10" fmla="*/ 671503 h 4334571"/>
              <a:gd name="connsiteX11" fmla="*/ 4546662 w 8245751"/>
              <a:gd name="connsiteY11" fmla="*/ 1178795 h 4334571"/>
              <a:gd name="connsiteX12" fmla="*/ 4908094 w 8245751"/>
              <a:gd name="connsiteY12" fmla="*/ 1276092 h 4334571"/>
              <a:gd name="connsiteX13" fmla="*/ 5976700 w 8245751"/>
              <a:gd name="connsiteY13" fmla="*/ 1582134 h 4334571"/>
              <a:gd name="connsiteX14" fmla="*/ 6904651 w 8245751"/>
              <a:gd name="connsiteY14" fmla="*/ 1871859 h 4334571"/>
              <a:gd name="connsiteX15" fmla="*/ 8014904 w 8245751"/>
              <a:gd name="connsiteY15" fmla="*/ 2287479 h 4334571"/>
              <a:gd name="connsiteX16" fmla="*/ 8205317 w 8245751"/>
              <a:gd name="connsiteY16" fmla="*/ 2424639 h 4334571"/>
              <a:gd name="connsiteX17" fmla="*/ 8214942 w 8245751"/>
              <a:gd name="connsiteY17" fmla="*/ 2866765 h 4334571"/>
              <a:gd name="connsiteX18" fmla="*/ 7863830 w 8245751"/>
              <a:gd name="connsiteY18" fmla="*/ 3094204 h 4334571"/>
              <a:gd name="connsiteX19" fmla="*/ 7361223 w 8245751"/>
              <a:gd name="connsiteY19" fmla="*/ 3321807 h 4334571"/>
              <a:gd name="connsiteX20" fmla="*/ 6581576 w 8245751"/>
              <a:gd name="connsiteY20" fmla="*/ 3580556 h 4334571"/>
              <a:gd name="connsiteX21" fmla="*/ 5038186 w 8245751"/>
              <a:gd name="connsiteY21" fmla="*/ 3879061 h 4334571"/>
              <a:gd name="connsiteX22" fmla="*/ 1761830 w 8245751"/>
              <a:gd name="connsiteY22" fmla="*/ 4322184 h 4334571"/>
              <a:gd name="connsiteX0" fmla="*/ 1761830 w 8245751"/>
              <a:gd name="connsiteY0" fmla="*/ 4322184 h 4334571"/>
              <a:gd name="connsiteX1" fmla="*/ 1158570 w 8245751"/>
              <a:gd name="connsiteY1" fmla="*/ 4194516 h 4334571"/>
              <a:gd name="connsiteX2" fmla="*/ 908313 w 8245751"/>
              <a:gd name="connsiteY2" fmla="*/ 3921184 h 4334571"/>
              <a:gd name="connsiteX3" fmla="*/ 587549 w 8245751"/>
              <a:gd name="connsiteY3" fmla="*/ 3506348 h 4334571"/>
              <a:gd name="connsiteX4" fmla="*/ 45185 w 8245751"/>
              <a:gd name="connsiteY4" fmla="*/ 2687197 h 4334571"/>
              <a:gd name="connsiteX5" fmla="*/ 72806 w 8245751"/>
              <a:gd name="connsiteY5" fmla="*/ 2059706 h 4334571"/>
              <a:gd name="connsiteX6" fmla="*/ 414293 w 8245751"/>
              <a:gd name="connsiteY6" fmla="*/ 1432380 h 4334571"/>
              <a:gd name="connsiteX7" fmla="*/ 674176 w 8245751"/>
              <a:gd name="connsiteY7" fmla="*/ 917700 h 4334571"/>
              <a:gd name="connsiteX8" fmla="*/ 888138 w 8245751"/>
              <a:gd name="connsiteY8" fmla="*/ 501584 h 4334571"/>
              <a:gd name="connsiteX9" fmla="*/ 1208586 w 8245751"/>
              <a:gd name="connsiteY9" fmla="*/ 1518 h 4334571"/>
              <a:gd name="connsiteX10" fmla="*/ 3133482 w 8245751"/>
              <a:gd name="connsiteY10" fmla="*/ 671503 h 4334571"/>
              <a:gd name="connsiteX11" fmla="*/ 4546662 w 8245751"/>
              <a:gd name="connsiteY11" fmla="*/ 1178795 h 4334571"/>
              <a:gd name="connsiteX12" fmla="*/ 4908094 w 8245751"/>
              <a:gd name="connsiteY12" fmla="*/ 1276092 h 4334571"/>
              <a:gd name="connsiteX13" fmla="*/ 5976700 w 8245751"/>
              <a:gd name="connsiteY13" fmla="*/ 1582134 h 4334571"/>
              <a:gd name="connsiteX14" fmla="*/ 6904651 w 8245751"/>
              <a:gd name="connsiteY14" fmla="*/ 1871859 h 4334571"/>
              <a:gd name="connsiteX15" fmla="*/ 8014904 w 8245751"/>
              <a:gd name="connsiteY15" fmla="*/ 2287479 h 4334571"/>
              <a:gd name="connsiteX16" fmla="*/ 8205317 w 8245751"/>
              <a:gd name="connsiteY16" fmla="*/ 2424639 h 4334571"/>
              <a:gd name="connsiteX17" fmla="*/ 8214942 w 8245751"/>
              <a:gd name="connsiteY17" fmla="*/ 2866765 h 4334571"/>
              <a:gd name="connsiteX18" fmla="*/ 7863830 w 8245751"/>
              <a:gd name="connsiteY18" fmla="*/ 3094204 h 4334571"/>
              <a:gd name="connsiteX19" fmla="*/ 7361223 w 8245751"/>
              <a:gd name="connsiteY19" fmla="*/ 3321807 h 4334571"/>
              <a:gd name="connsiteX20" fmla="*/ 6456448 w 8245751"/>
              <a:gd name="connsiteY20" fmla="*/ 3571445 h 4334571"/>
              <a:gd name="connsiteX21" fmla="*/ 5038186 w 8245751"/>
              <a:gd name="connsiteY21" fmla="*/ 3879061 h 4334571"/>
              <a:gd name="connsiteX22" fmla="*/ 1761830 w 8245751"/>
              <a:gd name="connsiteY22" fmla="*/ 4322184 h 4334571"/>
              <a:gd name="connsiteX0" fmla="*/ 1761830 w 8245751"/>
              <a:gd name="connsiteY0" fmla="*/ 4322184 h 4334571"/>
              <a:gd name="connsiteX1" fmla="*/ 1158570 w 8245751"/>
              <a:gd name="connsiteY1" fmla="*/ 4194516 h 4334571"/>
              <a:gd name="connsiteX2" fmla="*/ 908313 w 8245751"/>
              <a:gd name="connsiteY2" fmla="*/ 3921184 h 4334571"/>
              <a:gd name="connsiteX3" fmla="*/ 587549 w 8245751"/>
              <a:gd name="connsiteY3" fmla="*/ 3506348 h 4334571"/>
              <a:gd name="connsiteX4" fmla="*/ 45185 w 8245751"/>
              <a:gd name="connsiteY4" fmla="*/ 2687197 h 4334571"/>
              <a:gd name="connsiteX5" fmla="*/ 72806 w 8245751"/>
              <a:gd name="connsiteY5" fmla="*/ 2059706 h 4334571"/>
              <a:gd name="connsiteX6" fmla="*/ 414293 w 8245751"/>
              <a:gd name="connsiteY6" fmla="*/ 1432380 h 4334571"/>
              <a:gd name="connsiteX7" fmla="*/ 674176 w 8245751"/>
              <a:gd name="connsiteY7" fmla="*/ 917700 h 4334571"/>
              <a:gd name="connsiteX8" fmla="*/ 888138 w 8245751"/>
              <a:gd name="connsiteY8" fmla="*/ 501584 h 4334571"/>
              <a:gd name="connsiteX9" fmla="*/ 1208586 w 8245751"/>
              <a:gd name="connsiteY9" fmla="*/ 1518 h 4334571"/>
              <a:gd name="connsiteX10" fmla="*/ 3133482 w 8245751"/>
              <a:gd name="connsiteY10" fmla="*/ 671503 h 4334571"/>
              <a:gd name="connsiteX11" fmla="*/ 4546662 w 8245751"/>
              <a:gd name="connsiteY11" fmla="*/ 1178795 h 4334571"/>
              <a:gd name="connsiteX12" fmla="*/ 4908094 w 8245751"/>
              <a:gd name="connsiteY12" fmla="*/ 1276092 h 4334571"/>
              <a:gd name="connsiteX13" fmla="*/ 5976700 w 8245751"/>
              <a:gd name="connsiteY13" fmla="*/ 1582134 h 4334571"/>
              <a:gd name="connsiteX14" fmla="*/ 6904651 w 8245751"/>
              <a:gd name="connsiteY14" fmla="*/ 1871859 h 4334571"/>
              <a:gd name="connsiteX15" fmla="*/ 8014904 w 8245751"/>
              <a:gd name="connsiteY15" fmla="*/ 2287479 h 4334571"/>
              <a:gd name="connsiteX16" fmla="*/ 8205317 w 8245751"/>
              <a:gd name="connsiteY16" fmla="*/ 2424639 h 4334571"/>
              <a:gd name="connsiteX17" fmla="*/ 8214942 w 8245751"/>
              <a:gd name="connsiteY17" fmla="*/ 2866765 h 4334571"/>
              <a:gd name="connsiteX18" fmla="*/ 7863830 w 8245751"/>
              <a:gd name="connsiteY18" fmla="*/ 3094204 h 4334571"/>
              <a:gd name="connsiteX19" fmla="*/ 7207219 w 8245751"/>
              <a:gd name="connsiteY19" fmla="*/ 3349140 h 4334571"/>
              <a:gd name="connsiteX20" fmla="*/ 6456448 w 8245751"/>
              <a:gd name="connsiteY20" fmla="*/ 3571445 h 4334571"/>
              <a:gd name="connsiteX21" fmla="*/ 5038186 w 8245751"/>
              <a:gd name="connsiteY21" fmla="*/ 3879061 h 4334571"/>
              <a:gd name="connsiteX22" fmla="*/ 1761830 w 8245751"/>
              <a:gd name="connsiteY22" fmla="*/ 4322184 h 4334571"/>
              <a:gd name="connsiteX0" fmla="*/ 1761830 w 8245751"/>
              <a:gd name="connsiteY0" fmla="*/ 4322184 h 4334571"/>
              <a:gd name="connsiteX1" fmla="*/ 1158570 w 8245751"/>
              <a:gd name="connsiteY1" fmla="*/ 4194516 h 4334571"/>
              <a:gd name="connsiteX2" fmla="*/ 908313 w 8245751"/>
              <a:gd name="connsiteY2" fmla="*/ 3921184 h 4334571"/>
              <a:gd name="connsiteX3" fmla="*/ 587549 w 8245751"/>
              <a:gd name="connsiteY3" fmla="*/ 3506348 h 4334571"/>
              <a:gd name="connsiteX4" fmla="*/ 45185 w 8245751"/>
              <a:gd name="connsiteY4" fmla="*/ 2687197 h 4334571"/>
              <a:gd name="connsiteX5" fmla="*/ 72806 w 8245751"/>
              <a:gd name="connsiteY5" fmla="*/ 2059706 h 4334571"/>
              <a:gd name="connsiteX6" fmla="*/ 414293 w 8245751"/>
              <a:gd name="connsiteY6" fmla="*/ 1432380 h 4334571"/>
              <a:gd name="connsiteX7" fmla="*/ 674176 w 8245751"/>
              <a:gd name="connsiteY7" fmla="*/ 917700 h 4334571"/>
              <a:gd name="connsiteX8" fmla="*/ 888138 w 8245751"/>
              <a:gd name="connsiteY8" fmla="*/ 501584 h 4334571"/>
              <a:gd name="connsiteX9" fmla="*/ 1208586 w 8245751"/>
              <a:gd name="connsiteY9" fmla="*/ 1518 h 4334571"/>
              <a:gd name="connsiteX10" fmla="*/ 3133482 w 8245751"/>
              <a:gd name="connsiteY10" fmla="*/ 671503 h 4334571"/>
              <a:gd name="connsiteX11" fmla="*/ 4546662 w 8245751"/>
              <a:gd name="connsiteY11" fmla="*/ 1178795 h 4334571"/>
              <a:gd name="connsiteX12" fmla="*/ 4908094 w 8245751"/>
              <a:gd name="connsiteY12" fmla="*/ 1276092 h 4334571"/>
              <a:gd name="connsiteX13" fmla="*/ 5976700 w 8245751"/>
              <a:gd name="connsiteY13" fmla="*/ 1582134 h 4334571"/>
              <a:gd name="connsiteX14" fmla="*/ 6904651 w 8245751"/>
              <a:gd name="connsiteY14" fmla="*/ 1871859 h 4334571"/>
              <a:gd name="connsiteX15" fmla="*/ 8014904 w 8245751"/>
              <a:gd name="connsiteY15" fmla="*/ 2287479 h 4334571"/>
              <a:gd name="connsiteX16" fmla="*/ 8205317 w 8245751"/>
              <a:gd name="connsiteY16" fmla="*/ 2424639 h 4334571"/>
              <a:gd name="connsiteX17" fmla="*/ 8214942 w 8245751"/>
              <a:gd name="connsiteY17" fmla="*/ 2866765 h 4334571"/>
              <a:gd name="connsiteX18" fmla="*/ 7863830 w 8245751"/>
              <a:gd name="connsiteY18" fmla="*/ 3094204 h 4334571"/>
              <a:gd name="connsiteX19" fmla="*/ 7207219 w 8245751"/>
              <a:gd name="connsiteY19" fmla="*/ 3349140 h 4334571"/>
              <a:gd name="connsiteX20" fmla="*/ 6158065 w 8245751"/>
              <a:gd name="connsiteY20" fmla="*/ 3635221 h 4334571"/>
              <a:gd name="connsiteX21" fmla="*/ 5038186 w 8245751"/>
              <a:gd name="connsiteY21" fmla="*/ 3879061 h 4334571"/>
              <a:gd name="connsiteX22" fmla="*/ 1761830 w 8245751"/>
              <a:gd name="connsiteY22" fmla="*/ 4322184 h 4334571"/>
              <a:gd name="connsiteX0" fmla="*/ 1761830 w 8245751"/>
              <a:gd name="connsiteY0" fmla="*/ 4322184 h 4329607"/>
              <a:gd name="connsiteX1" fmla="*/ 1158570 w 8245751"/>
              <a:gd name="connsiteY1" fmla="*/ 4194516 h 4329607"/>
              <a:gd name="connsiteX2" fmla="*/ 908313 w 8245751"/>
              <a:gd name="connsiteY2" fmla="*/ 3921184 h 4329607"/>
              <a:gd name="connsiteX3" fmla="*/ 587549 w 8245751"/>
              <a:gd name="connsiteY3" fmla="*/ 3506348 h 4329607"/>
              <a:gd name="connsiteX4" fmla="*/ 45185 w 8245751"/>
              <a:gd name="connsiteY4" fmla="*/ 2687197 h 4329607"/>
              <a:gd name="connsiteX5" fmla="*/ 72806 w 8245751"/>
              <a:gd name="connsiteY5" fmla="*/ 2059706 h 4329607"/>
              <a:gd name="connsiteX6" fmla="*/ 414293 w 8245751"/>
              <a:gd name="connsiteY6" fmla="*/ 1432380 h 4329607"/>
              <a:gd name="connsiteX7" fmla="*/ 674176 w 8245751"/>
              <a:gd name="connsiteY7" fmla="*/ 917700 h 4329607"/>
              <a:gd name="connsiteX8" fmla="*/ 888138 w 8245751"/>
              <a:gd name="connsiteY8" fmla="*/ 501584 h 4329607"/>
              <a:gd name="connsiteX9" fmla="*/ 1208586 w 8245751"/>
              <a:gd name="connsiteY9" fmla="*/ 1518 h 4329607"/>
              <a:gd name="connsiteX10" fmla="*/ 3133482 w 8245751"/>
              <a:gd name="connsiteY10" fmla="*/ 671503 h 4329607"/>
              <a:gd name="connsiteX11" fmla="*/ 4546662 w 8245751"/>
              <a:gd name="connsiteY11" fmla="*/ 1178795 h 4329607"/>
              <a:gd name="connsiteX12" fmla="*/ 4908094 w 8245751"/>
              <a:gd name="connsiteY12" fmla="*/ 1276092 h 4329607"/>
              <a:gd name="connsiteX13" fmla="*/ 5976700 w 8245751"/>
              <a:gd name="connsiteY13" fmla="*/ 1582134 h 4329607"/>
              <a:gd name="connsiteX14" fmla="*/ 6904651 w 8245751"/>
              <a:gd name="connsiteY14" fmla="*/ 1871859 h 4329607"/>
              <a:gd name="connsiteX15" fmla="*/ 8014904 w 8245751"/>
              <a:gd name="connsiteY15" fmla="*/ 2287479 h 4329607"/>
              <a:gd name="connsiteX16" fmla="*/ 8205317 w 8245751"/>
              <a:gd name="connsiteY16" fmla="*/ 2424639 h 4329607"/>
              <a:gd name="connsiteX17" fmla="*/ 8214942 w 8245751"/>
              <a:gd name="connsiteY17" fmla="*/ 2866765 h 4329607"/>
              <a:gd name="connsiteX18" fmla="*/ 7863830 w 8245751"/>
              <a:gd name="connsiteY18" fmla="*/ 3094204 h 4329607"/>
              <a:gd name="connsiteX19" fmla="*/ 7207219 w 8245751"/>
              <a:gd name="connsiteY19" fmla="*/ 3349140 h 4329607"/>
              <a:gd name="connsiteX20" fmla="*/ 6158065 w 8245751"/>
              <a:gd name="connsiteY20" fmla="*/ 3635221 h 4329607"/>
              <a:gd name="connsiteX21" fmla="*/ 4451045 w 8245751"/>
              <a:gd name="connsiteY21" fmla="*/ 3970171 h 4329607"/>
              <a:gd name="connsiteX22" fmla="*/ 1761830 w 8245751"/>
              <a:gd name="connsiteY22" fmla="*/ 4322184 h 4329607"/>
              <a:gd name="connsiteX0" fmla="*/ 1761830 w 8326799"/>
              <a:gd name="connsiteY0" fmla="*/ 4322184 h 4329607"/>
              <a:gd name="connsiteX1" fmla="*/ 1158570 w 8326799"/>
              <a:gd name="connsiteY1" fmla="*/ 4194516 h 4329607"/>
              <a:gd name="connsiteX2" fmla="*/ 908313 w 8326799"/>
              <a:gd name="connsiteY2" fmla="*/ 3921184 h 4329607"/>
              <a:gd name="connsiteX3" fmla="*/ 587549 w 8326799"/>
              <a:gd name="connsiteY3" fmla="*/ 3506348 h 4329607"/>
              <a:gd name="connsiteX4" fmla="*/ 45185 w 8326799"/>
              <a:gd name="connsiteY4" fmla="*/ 2687197 h 4329607"/>
              <a:gd name="connsiteX5" fmla="*/ 72806 w 8326799"/>
              <a:gd name="connsiteY5" fmla="*/ 2059706 h 4329607"/>
              <a:gd name="connsiteX6" fmla="*/ 414293 w 8326799"/>
              <a:gd name="connsiteY6" fmla="*/ 1432380 h 4329607"/>
              <a:gd name="connsiteX7" fmla="*/ 674176 w 8326799"/>
              <a:gd name="connsiteY7" fmla="*/ 917700 h 4329607"/>
              <a:gd name="connsiteX8" fmla="*/ 888138 w 8326799"/>
              <a:gd name="connsiteY8" fmla="*/ 501584 h 4329607"/>
              <a:gd name="connsiteX9" fmla="*/ 1208586 w 8326799"/>
              <a:gd name="connsiteY9" fmla="*/ 1518 h 4329607"/>
              <a:gd name="connsiteX10" fmla="*/ 3133482 w 8326799"/>
              <a:gd name="connsiteY10" fmla="*/ 671503 h 4329607"/>
              <a:gd name="connsiteX11" fmla="*/ 4546662 w 8326799"/>
              <a:gd name="connsiteY11" fmla="*/ 1178795 h 4329607"/>
              <a:gd name="connsiteX12" fmla="*/ 4908094 w 8326799"/>
              <a:gd name="connsiteY12" fmla="*/ 1276092 h 4329607"/>
              <a:gd name="connsiteX13" fmla="*/ 5976700 w 8326799"/>
              <a:gd name="connsiteY13" fmla="*/ 1582134 h 4329607"/>
              <a:gd name="connsiteX14" fmla="*/ 6904651 w 8326799"/>
              <a:gd name="connsiteY14" fmla="*/ 1871859 h 4329607"/>
              <a:gd name="connsiteX15" fmla="*/ 8014904 w 8326799"/>
              <a:gd name="connsiteY15" fmla="*/ 2287479 h 4329607"/>
              <a:gd name="connsiteX16" fmla="*/ 8205317 w 8326799"/>
              <a:gd name="connsiteY16" fmla="*/ 2424639 h 4329607"/>
              <a:gd name="connsiteX17" fmla="*/ 8311195 w 8326799"/>
              <a:gd name="connsiteY17" fmla="*/ 2748323 h 4329607"/>
              <a:gd name="connsiteX18" fmla="*/ 7863830 w 8326799"/>
              <a:gd name="connsiteY18" fmla="*/ 3094204 h 4329607"/>
              <a:gd name="connsiteX19" fmla="*/ 7207219 w 8326799"/>
              <a:gd name="connsiteY19" fmla="*/ 3349140 h 4329607"/>
              <a:gd name="connsiteX20" fmla="*/ 6158065 w 8326799"/>
              <a:gd name="connsiteY20" fmla="*/ 3635221 h 4329607"/>
              <a:gd name="connsiteX21" fmla="*/ 4451045 w 8326799"/>
              <a:gd name="connsiteY21" fmla="*/ 3970171 h 4329607"/>
              <a:gd name="connsiteX22" fmla="*/ 1761830 w 8326799"/>
              <a:gd name="connsiteY22" fmla="*/ 4322184 h 4329607"/>
              <a:gd name="connsiteX0" fmla="*/ 1761830 w 8339481"/>
              <a:gd name="connsiteY0" fmla="*/ 4322184 h 4329607"/>
              <a:gd name="connsiteX1" fmla="*/ 1158570 w 8339481"/>
              <a:gd name="connsiteY1" fmla="*/ 4194516 h 4329607"/>
              <a:gd name="connsiteX2" fmla="*/ 908313 w 8339481"/>
              <a:gd name="connsiteY2" fmla="*/ 3921184 h 4329607"/>
              <a:gd name="connsiteX3" fmla="*/ 587549 w 8339481"/>
              <a:gd name="connsiteY3" fmla="*/ 3506348 h 4329607"/>
              <a:gd name="connsiteX4" fmla="*/ 45185 w 8339481"/>
              <a:gd name="connsiteY4" fmla="*/ 2687197 h 4329607"/>
              <a:gd name="connsiteX5" fmla="*/ 72806 w 8339481"/>
              <a:gd name="connsiteY5" fmla="*/ 2059706 h 4329607"/>
              <a:gd name="connsiteX6" fmla="*/ 414293 w 8339481"/>
              <a:gd name="connsiteY6" fmla="*/ 1432380 h 4329607"/>
              <a:gd name="connsiteX7" fmla="*/ 674176 w 8339481"/>
              <a:gd name="connsiteY7" fmla="*/ 917700 h 4329607"/>
              <a:gd name="connsiteX8" fmla="*/ 888138 w 8339481"/>
              <a:gd name="connsiteY8" fmla="*/ 501584 h 4329607"/>
              <a:gd name="connsiteX9" fmla="*/ 1208586 w 8339481"/>
              <a:gd name="connsiteY9" fmla="*/ 1518 h 4329607"/>
              <a:gd name="connsiteX10" fmla="*/ 3133482 w 8339481"/>
              <a:gd name="connsiteY10" fmla="*/ 671503 h 4329607"/>
              <a:gd name="connsiteX11" fmla="*/ 4546662 w 8339481"/>
              <a:gd name="connsiteY11" fmla="*/ 1178795 h 4329607"/>
              <a:gd name="connsiteX12" fmla="*/ 4908094 w 8339481"/>
              <a:gd name="connsiteY12" fmla="*/ 1276092 h 4329607"/>
              <a:gd name="connsiteX13" fmla="*/ 5976700 w 8339481"/>
              <a:gd name="connsiteY13" fmla="*/ 1582134 h 4329607"/>
              <a:gd name="connsiteX14" fmla="*/ 6904651 w 8339481"/>
              <a:gd name="connsiteY14" fmla="*/ 1871859 h 4329607"/>
              <a:gd name="connsiteX15" fmla="*/ 8014904 w 8339481"/>
              <a:gd name="connsiteY15" fmla="*/ 2287479 h 4329607"/>
              <a:gd name="connsiteX16" fmla="*/ 8263069 w 8339481"/>
              <a:gd name="connsiteY16" fmla="*/ 2424639 h 4329607"/>
              <a:gd name="connsiteX17" fmla="*/ 8311195 w 8339481"/>
              <a:gd name="connsiteY17" fmla="*/ 2748323 h 4329607"/>
              <a:gd name="connsiteX18" fmla="*/ 7863830 w 8339481"/>
              <a:gd name="connsiteY18" fmla="*/ 3094204 h 4329607"/>
              <a:gd name="connsiteX19" fmla="*/ 7207219 w 8339481"/>
              <a:gd name="connsiteY19" fmla="*/ 3349140 h 4329607"/>
              <a:gd name="connsiteX20" fmla="*/ 6158065 w 8339481"/>
              <a:gd name="connsiteY20" fmla="*/ 3635221 h 4329607"/>
              <a:gd name="connsiteX21" fmla="*/ 4451045 w 8339481"/>
              <a:gd name="connsiteY21" fmla="*/ 3970171 h 4329607"/>
              <a:gd name="connsiteX22" fmla="*/ 1761830 w 8339481"/>
              <a:gd name="connsiteY22" fmla="*/ 4322184 h 4329607"/>
              <a:gd name="connsiteX0" fmla="*/ 1761830 w 8339481"/>
              <a:gd name="connsiteY0" fmla="*/ 4322167 h 4329590"/>
              <a:gd name="connsiteX1" fmla="*/ 1158570 w 8339481"/>
              <a:gd name="connsiteY1" fmla="*/ 4194499 h 4329590"/>
              <a:gd name="connsiteX2" fmla="*/ 908313 w 8339481"/>
              <a:gd name="connsiteY2" fmla="*/ 3921167 h 4329590"/>
              <a:gd name="connsiteX3" fmla="*/ 587549 w 8339481"/>
              <a:gd name="connsiteY3" fmla="*/ 3506331 h 4329590"/>
              <a:gd name="connsiteX4" fmla="*/ 45185 w 8339481"/>
              <a:gd name="connsiteY4" fmla="*/ 2687180 h 4329590"/>
              <a:gd name="connsiteX5" fmla="*/ 72806 w 8339481"/>
              <a:gd name="connsiteY5" fmla="*/ 2059689 h 4329590"/>
              <a:gd name="connsiteX6" fmla="*/ 414293 w 8339481"/>
              <a:gd name="connsiteY6" fmla="*/ 1432363 h 4329590"/>
              <a:gd name="connsiteX7" fmla="*/ 645300 w 8339481"/>
              <a:gd name="connsiteY7" fmla="*/ 890350 h 4329590"/>
              <a:gd name="connsiteX8" fmla="*/ 888138 w 8339481"/>
              <a:gd name="connsiteY8" fmla="*/ 501567 h 4329590"/>
              <a:gd name="connsiteX9" fmla="*/ 1208586 w 8339481"/>
              <a:gd name="connsiteY9" fmla="*/ 1501 h 4329590"/>
              <a:gd name="connsiteX10" fmla="*/ 3133482 w 8339481"/>
              <a:gd name="connsiteY10" fmla="*/ 671486 h 4329590"/>
              <a:gd name="connsiteX11" fmla="*/ 4546662 w 8339481"/>
              <a:gd name="connsiteY11" fmla="*/ 1178778 h 4329590"/>
              <a:gd name="connsiteX12" fmla="*/ 4908094 w 8339481"/>
              <a:gd name="connsiteY12" fmla="*/ 1276075 h 4329590"/>
              <a:gd name="connsiteX13" fmla="*/ 5976700 w 8339481"/>
              <a:gd name="connsiteY13" fmla="*/ 1582117 h 4329590"/>
              <a:gd name="connsiteX14" fmla="*/ 6904651 w 8339481"/>
              <a:gd name="connsiteY14" fmla="*/ 1871842 h 4329590"/>
              <a:gd name="connsiteX15" fmla="*/ 8014904 w 8339481"/>
              <a:gd name="connsiteY15" fmla="*/ 2287462 h 4329590"/>
              <a:gd name="connsiteX16" fmla="*/ 8263069 w 8339481"/>
              <a:gd name="connsiteY16" fmla="*/ 2424622 h 4329590"/>
              <a:gd name="connsiteX17" fmla="*/ 8311195 w 8339481"/>
              <a:gd name="connsiteY17" fmla="*/ 2748306 h 4329590"/>
              <a:gd name="connsiteX18" fmla="*/ 7863830 w 8339481"/>
              <a:gd name="connsiteY18" fmla="*/ 3094187 h 4329590"/>
              <a:gd name="connsiteX19" fmla="*/ 7207219 w 8339481"/>
              <a:gd name="connsiteY19" fmla="*/ 3349123 h 4329590"/>
              <a:gd name="connsiteX20" fmla="*/ 6158065 w 8339481"/>
              <a:gd name="connsiteY20" fmla="*/ 3635204 h 4329590"/>
              <a:gd name="connsiteX21" fmla="*/ 4451045 w 8339481"/>
              <a:gd name="connsiteY21" fmla="*/ 3970154 h 4329590"/>
              <a:gd name="connsiteX22" fmla="*/ 1761830 w 8339481"/>
              <a:gd name="connsiteY22" fmla="*/ 4322167 h 4329590"/>
              <a:gd name="connsiteX0" fmla="*/ 1761830 w 8339481"/>
              <a:gd name="connsiteY0" fmla="*/ 4322167 h 4329590"/>
              <a:gd name="connsiteX1" fmla="*/ 1158570 w 8339481"/>
              <a:gd name="connsiteY1" fmla="*/ 4194499 h 4329590"/>
              <a:gd name="connsiteX2" fmla="*/ 908313 w 8339481"/>
              <a:gd name="connsiteY2" fmla="*/ 3921167 h 4329590"/>
              <a:gd name="connsiteX3" fmla="*/ 587549 w 8339481"/>
              <a:gd name="connsiteY3" fmla="*/ 3506331 h 4329590"/>
              <a:gd name="connsiteX4" fmla="*/ 45185 w 8339481"/>
              <a:gd name="connsiteY4" fmla="*/ 2687180 h 4329590"/>
              <a:gd name="connsiteX5" fmla="*/ 72806 w 8339481"/>
              <a:gd name="connsiteY5" fmla="*/ 2059689 h 4329590"/>
              <a:gd name="connsiteX6" fmla="*/ 414293 w 8339481"/>
              <a:gd name="connsiteY6" fmla="*/ 1432363 h 4329590"/>
              <a:gd name="connsiteX7" fmla="*/ 645300 w 8339481"/>
              <a:gd name="connsiteY7" fmla="*/ 890350 h 4329590"/>
              <a:gd name="connsiteX8" fmla="*/ 840012 w 8339481"/>
              <a:gd name="connsiteY8" fmla="*/ 501567 h 4329590"/>
              <a:gd name="connsiteX9" fmla="*/ 1208586 w 8339481"/>
              <a:gd name="connsiteY9" fmla="*/ 1501 h 4329590"/>
              <a:gd name="connsiteX10" fmla="*/ 3133482 w 8339481"/>
              <a:gd name="connsiteY10" fmla="*/ 671486 h 4329590"/>
              <a:gd name="connsiteX11" fmla="*/ 4546662 w 8339481"/>
              <a:gd name="connsiteY11" fmla="*/ 1178778 h 4329590"/>
              <a:gd name="connsiteX12" fmla="*/ 4908094 w 8339481"/>
              <a:gd name="connsiteY12" fmla="*/ 1276075 h 4329590"/>
              <a:gd name="connsiteX13" fmla="*/ 5976700 w 8339481"/>
              <a:gd name="connsiteY13" fmla="*/ 1582117 h 4329590"/>
              <a:gd name="connsiteX14" fmla="*/ 6904651 w 8339481"/>
              <a:gd name="connsiteY14" fmla="*/ 1871842 h 4329590"/>
              <a:gd name="connsiteX15" fmla="*/ 8014904 w 8339481"/>
              <a:gd name="connsiteY15" fmla="*/ 2287462 h 4329590"/>
              <a:gd name="connsiteX16" fmla="*/ 8263069 w 8339481"/>
              <a:gd name="connsiteY16" fmla="*/ 2424622 h 4329590"/>
              <a:gd name="connsiteX17" fmla="*/ 8311195 w 8339481"/>
              <a:gd name="connsiteY17" fmla="*/ 2748306 h 4329590"/>
              <a:gd name="connsiteX18" fmla="*/ 7863830 w 8339481"/>
              <a:gd name="connsiteY18" fmla="*/ 3094187 h 4329590"/>
              <a:gd name="connsiteX19" fmla="*/ 7207219 w 8339481"/>
              <a:gd name="connsiteY19" fmla="*/ 3349123 h 4329590"/>
              <a:gd name="connsiteX20" fmla="*/ 6158065 w 8339481"/>
              <a:gd name="connsiteY20" fmla="*/ 3635204 h 4329590"/>
              <a:gd name="connsiteX21" fmla="*/ 4451045 w 8339481"/>
              <a:gd name="connsiteY21" fmla="*/ 3970154 h 4329590"/>
              <a:gd name="connsiteX22" fmla="*/ 1761830 w 8339481"/>
              <a:gd name="connsiteY22" fmla="*/ 4322167 h 4329590"/>
              <a:gd name="connsiteX0" fmla="*/ 1760156 w 8337807"/>
              <a:gd name="connsiteY0" fmla="*/ 4322167 h 4329590"/>
              <a:gd name="connsiteX1" fmla="*/ 1156896 w 8337807"/>
              <a:gd name="connsiteY1" fmla="*/ 4194499 h 4329590"/>
              <a:gd name="connsiteX2" fmla="*/ 906639 w 8337807"/>
              <a:gd name="connsiteY2" fmla="*/ 3921167 h 4329590"/>
              <a:gd name="connsiteX3" fmla="*/ 585875 w 8337807"/>
              <a:gd name="connsiteY3" fmla="*/ 3506331 h 4329590"/>
              <a:gd name="connsiteX4" fmla="*/ 43511 w 8337807"/>
              <a:gd name="connsiteY4" fmla="*/ 2687180 h 4329590"/>
              <a:gd name="connsiteX5" fmla="*/ 71132 w 8337807"/>
              <a:gd name="connsiteY5" fmla="*/ 2059689 h 4329590"/>
              <a:gd name="connsiteX6" fmla="*/ 374118 w 8337807"/>
              <a:gd name="connsiteY6" fmla="*/ 1423253 h 4329590"/>
              <a:gd name="connsiteX7" fmla="*/ 643626 w 8337807"/>
              <a:gd name="connsiteY7" fmla="*/ 890350 h 4329590"/>
              <a:gd name="connsiteX8" fmla="*/ 838338 w 8337807"/>
              <a:gd name="connsiteY8" fmla="*/ 501567 h 4329590"/>
              <a:gd name="connsiteX9" fmla="*/ 1206912 w 8337807"/>
              <a:gd name="connsiteY9" fmla="*/ 1501 h 4329590"/>
              <a:gd name="connsiteX10" fmla="*/ 3131808 w 8337807"/>
              <a:gd name="connsiteY10" fmla="*/ 671486 h 4329590"/>
              <a:gd name="connsiteX11" fmla="*/ 4544988 w 8337807"/>
              <a:gd name="connsiteY11" fmla="*/ 1178778 h 4329590"/>
              <a:gd name="connsiteX12" fmla="*/ 4906420 w 8337807"/>
              <a:gd name="connsiteY12" fmla="*/ 1276075 h 4329590"/>
              <a:gd name="connsiteX13" fmla="*/ 5975026 w 8337807"/>
              <a:gd name="connsiteY13" fmla="*/ 1582117 h 4329590"/>
              <a:gd name="connsiteX14" fmla="*/ 6902977 w 8337807"/>
              <a:gd name="connsiteY14" fmla="*/ 1871842 h 4329590"/>
              <a:gd name="connsiteX15" fmla="*/ 8013230 w 8337807"/>
              <a:gd name="connsiteY15" fmla="*/ 2287462 h 4329590"/>
              <a:gd name="connsiteX16" fmla="*/ 8261395 w 8337807"/>
              <a:gd name="connsiteY16" fmla="*/ 2424622 h 4329590"/>
              <a:gd name="connsiteX17" fmla="*/ 8309521 w 8337807"/>
              <a:gd name="connsiteY17" fmla="*/ 2748306 h 4329590"/>
              <a:gd name="connsiteX18" fmla="*/ 7862156 w 8337807"/>
              <a:gd name="connsiteY18" fmla="*/ 3094187 h 4329590"/>
              <a:gd name="connsiteX19" fmla="*/ 7205545 w 8337807"/>
              <a:gd name="connsiteY19" fmla="*/ 3349123 h 4329590"/>
              <a:gd name="connsiteX20" fmla="*/ 6156391 w 8337807"/>
              <a:gd name="connsiteY20" fmla="*/ 3635204 h 4329590"/>
              <a:gd name="connsiteX21" fmla="*/ 4449371 w 8337807"/>
              <a:gd name="connsiteY21" fmla="*/ 3970154 h 4329590"/>
              <a:gd name="connsiteX22" fmla="*/ 1760156 w 8337807"/>
              <a:gd name="connsiteY22" fmla="*/ 4322167 h 4329590"/>
              <a:gd name="connsiteX0" fmla="*/ 1760156 w 8337807"/>
              <a:gd name="connsiteY0" fmla="*/ 4322859 h 4330282"/>
              <a:gd name="connsiteX1" fmla="*/ 1156896 w 8337807"/>
              <a:gd name="connsiteY1" fmla="*/ 4195191 h 4330282"/>
              <a:gd name="connsiteX2" fmla="*/ 906639 w 8337807"/>
              <a:gd name="connsiteY2" fmla="*/ 3921859 h 4330282"/>
              <a:gd name="connsiteX3" fmla="*/ 585875 w 8337807"/>
              <a:gd name="connsiteY3" fmla="*/ 3507023 h 4330282"/>
              <a:gd name="connsiteX4" fmla="*/ 43511 w 8337807"/>
              <a:gd name="connsiteY4" fmla="*/ 2687872 h 4330282"/>
              <a:gd name="connsiteX5" fmla="*/ 71132 w 8337807"/>
              <a:gd name="connsiteY5" fmla="*/ 2060381 h 4330282"/>
              <a:gd name="connsiteX6" fmla="*/ 374118 w 8337807"/>
              <a:gd name="connsiteY6" fmla="*/ 1423945 h 4330282"/>
              <a:gd name="connsiteX7" fmla="*/ 643626 w 8337807"/>
              <a:gd name="connsiteY7" fmla="*/ 891042 h 4330282"/>
              <a:gd name="connsiteX8" fmla="*/ 838338 w 8337807"/>
              <a:gd name="connsiteY8" fmla="*/ 472205 h 4330282"/>
              <a:gd name="connsiteX9" fmla="*/ 1206912 w 8337807"/>
              <a:gd name="connsiteY9" fmla="*/ 2193 h 4330282"/>
              <a:gd name="connsiteX10" fmla="*/ 3131808 w 8337807"/>
              <a:gd name="connsiteY10" fmla="*/ 672178 h 4330282"/>
              <a:gd name="connsiteX11" fmla="*/ 4544988 w 8337807"/>
              <a:gd name="connsiteY11" fmla="*/ 1179470 h 4330282"/>
              <a:gd name="connsiteX12" fmla="*/ 4906420 w 8337807"/>
              <a:gd name="connsiteY12" fmla="*/ 1276767 h 4330282"/>
              <a:gd name="connsiteX13" fmla="*/ 5975026 w 8337807"/>
              <a:gd name="connsiteY13" fmla="*/ 1582809 h 4330282"/>
              <a:gd name="connsiteX14" fmla="*/ 6902977 w 8337807"/>
              <a:gd name="connsiteY14" fmla="*/ 1872534 h 4330282"/>
              <a:gd name="connsiteX15" fmla="*/ 8013230 w 8337807"/>
              <a:gd name="connsiteY15" fmla="*/ 2288154 h 4330282"/>
              <a:gd name="connsiteX16" fmla="*/ 8261395 w 8337807"/>
              <a:gd name="connsiteY16" fmla="*/ 2425314 h 4330282"/>
              <a:gd name="connsiteX17" fmla="*/ 8309521 w 8337807"/>
              <a:gd name="connsiteY17" fmla="*/ 2748998 h 4330282"/>
              <a:gd name="connsiteX18" fmla="*/ 7862156 w 8337807"/>
              <a:gd name="connsiteY18" fmla="*/ 3094879 h 4330282"/>
              <a:gd name="connsiteX19" fmla="*/ 7205545 w 8337807"/>
              <a:gd name="connsiteY19" fmla="*/ 3349815 h 4330282"/>
              <a:gd name="connsiteX20" fmla="*/ 6156391 w 8337807"/>
              <a:gd name="connsiteY20" fmla="*/ 3635896 h 4330282"/>
              <a:gd name="connsiteX21" fmla="*/ 4449371 w 8337807"/>
              <a:gd name="connsiteY21" fmla="*/ 3970846 h 4330282"/>
              <a:gd name="connsiteX22" fmla="*/ 1760156 w 8337807"/>
              <a:gd name="connsiteY22" fmla="*/ 4322859 h 4330282"/>
              <a:gd name="connsiteX0" fmla="*/ 1760156 w 8337807"/>
              <a:gd name="connsiteY0" fmla="*/ 4376214 h 4383637"/>
              <a:gd name="connsiteX1" fmla="*/ 1156896 w 8337807"/>
              <a:gd name="connsiteY1" fmla="*/ 4248546 h 4383637"/>
              <a:gd name="connsiteX2" fmla="*/ 906639 w 8337807"/>
              <a:gd name="connsiteY2" fmla="*/ 3975214 h 4383637"/>
              <a:gd name="connsiteX3" fmla="*/ 585875 w 8337807"/>
              <a:gd name="connsiteY3" fmla="*/ 3560378 h 4383637"/>
              <a:gd name="connsiteX4" fmla="*/ 43511 w 8337807"/>
              <a:gd name="connsiteY4" fmla="*/ 2741227 h 4383637"/>
              <a:gd name="connsiteX5" fmla="*/ 71132 w 8337807"/>
              <a:gd name="connsiteY5" fmla="*/ 2113736 h 4383637"/>
              <a:gd name="connsiteX6" fmla="*/ 374118 w 8337807"/>
              <a:gd name="connsiteY6" fmla="*/ 1477300 h 4383637"/>
              <a:gd name="connsiteX7" fmla="*/ 643626 w 8337807"/>
              <a:gd name="connsiteY7" fmla="*/ 944397 h 4383637"/>
              <a:gd name="connsiteX8" fmla="*/ 838338 w 8337807"/>
              <a:gd name="connsiteY8" fmla="*/ 525560 h 4383637"/>
              <a:gd name="connsiteX9" fmla="*/ 1028759 w 8337807"/>
              <a:gd name="connsiteY9" fmla="*/ 91935 h 4383637"/>
              <a:gd name="connsiteX10" fmla="*/ 1206912 w 8337807"/>
              <a:gd name="connsiteY10" fmla="*/ 55548 h 4383637"/>
              <a:gd name="connsiteX11" fmla="*/ 3131808 w 8337807"/>
              <a:gd name="connsiteY11" fmla="*/ 725533 h 4383637"/>
              <a:gd name="connsiteX12" fmla="*/ 4544988 w 8337807"/>
              <a:gd name="connsiteY12" fmla="*/ 1232825 h 4383637"/>
              <a:gd name="connsiteX13" fmla="*/ 4906420 w 8337807"/>
              <a:gd name="connsiteY13" fmla="*/ 1330122 h 4383637"/>
              <a:gd name="connsiteX14" fmla="*/ 5975026 w 8337807"/>
              <a:gd name="connsiteY14" fmla="*/ 1636164 h 4383637"/>
              <a:gd name="connsiteX15" fmla="*/ 6902977 w 8337807"/>
              <a:gd name="connsiteY15" fmla="*/ 1925889 h 4383637"/>
              <a:gd name="connsiteX16" fmla="*/ 8013230 w 8337807"/>
              <a:gd name="connsiteY16" fmla="*/ 2341509 h 4383637"/>
              <a:gd name="connsiteX17" fmla="*/ 8261395 w 8337807"/>
              <a:gd name="connsiteY17" fmla="*/ 2478669 h 4383637"/>
              <a:gd name="connsiteX18" fmla="*/ 8309521 w 8337807"/>
              <a:gd name="connsiteY18" fmla="*/ 2802353 h 4383637"/>
              <a:gd name="connsiteX19" fmla="*/ 7862156 w 8337807"/>
              <a:gd name="connsiteY19" fmla="*/ 3148234 h 4383637"/>
              <a:gd name="connsiteX20" fmla="*/ 7205545 w 8337807"/>
              <a:gd name="connsiteY20" fmla="*/ 3403170 h 4383637"/>
              <a:gd name="connsiteX21" fmla="*/ 6156391 w 8337807"/>
              <a:gd name="connsiteY21" fmla="*/ 3689251 h 4383637"/>
              <a:gd name="connsiteX22" fmla="*/ 4449371 w 8337807"/>
              <a:gd name="connsiteY22" fmla="*/ 4024201 h 4383637"/>
              <a:gd name="connsiteX23" fmla="*/ 1760156 w 8337807"/>
              <a:gd name="connsiteY23" fmla="*/ 4376214 h 4383637"/>
              <a:gd name="connsiteX0" fmla="*/ 1760156 w 8337807"/>
              <a:gd name="connsiteY0" fmla="*/ 4319424 h 4326847"/>
              <a:gd name="connsiteX1" fmla="*/ 1156896 w 8337807"/>
              <a:gd name="connsiteY1" fmla="*/ 4191756 h 4326847"/>
              <a:gd name="connsiteX2" fmla="*/ 906639 w 8337807"/>
              <a:gd name="connsiteY2" fmla="*/ 3918424 h 4326847"/>
              <a:gd name="connsiteX3" fmla="*/ 585875 w 8337807"/>
              <a:gd name="connsiteY3" fmla="*/ 3503588 h 4326847"/>
              <a:gd name="connsiteX4" fmla="*/ 43511 w 8337807"/>
              <a:gd name="connsiteY4" fmla="*/ 2684437 h 4326847"/>
              <a:gd name="connsiteX5" fmla="*/ 71132 w 8337807"/>
              <a:gd name="connsiteY5" fmla="*/ 2056946 h 4326847"/>
              <a:gd name="connsiteX6" fmla="*/ 374118 w 8337807"/>
              <a:gd name="connsiteY6" fmla="*/ 1420510 h 4326847"/>
              <a:gd name="connsiteX7" fmla="*/ 643626 w 8337807"/>
              <a:gd name="connsiteY7" fmla="*/ 887607 h 4326847"/>
              <a:gd name="connsiteX8" fmla="*/ 838338 w 8337807"/>
              <a:gd name="connsiteY8" fmla="*/ 468770 h 4326847"/>
              <a:gd name="connsiteX9" fmla="*/ 1028759 w 8337807"/>
              <a:gd name="connsiteY9" fmla="*/ 35145 h 4326847"/>
              <a:gd name="connsiteX10" fmla="*/ 1537112 w 8337807"/>
              <a:gd name="connsiteY10" fmla="*/ 124983 h 4326847"/>
              <a:gd name="connsiteX11" fmla="*/ 3131808 w 8337807"/>
              <a:gd name="connsiteY11" fmla="*/ 668743 h 4326847"/>
              <a:gd name="connsiteX12" fmla="*/ 4544988 w 8337807"/>
              <a:gd name="connsiteY12" fmla="*/ 1176035 h 4326847"/>
              <a:gd name="connsiteX13" fmla="*/ 4906420 w 8337807"/>
              <a:gd name="connsiteY13" fmla="*/ 1273332 h 4326847"/>
              <a:gd name="connsiteX14" fmla="*/ 5975026 w 8337807"/>
              <a:gd name="connsiteY14" fmla="*/ 1579374 h 4326847"/>
              <a:gd name="connsiteX15" fmla="*/ 6902977 w 8337807"/>
              <a:gd name="connsiteY15" fmla="*/ 1869099 h 4326847"/>
              <a:gd name="connsiteX16" fmla="*/ 8013230 w 8337807"/>
              <a:gd name="connsiteY16" fmla="*/ 2284719 h 4326847"/>
              <a:gd name="connsiteX17" fmla="*/ 8261395 w 8337807"/>
              <a:gd name="connsiteY17" fmla="*/ 2421879 h 4326847"/>
              <a:gd name="connsiteX18" fmla="*/ 8309521 w 8337807"/>
              <a:gd name="connsiteY18" fmla="*/ 2745563 h 4326847"/>
              <a:gd name="connsiteX19" fmla="*/ 7862156 w 8337807"/>
              <a:gd name="connsiteY19" fmla="*/ 3091444 h 4326847"/>
              <a:gd name="connsiteX20" fmla="*/ 7205545 w 8337807"/>
              <a:gd name="connsiteY20" fmla="*/ 3346380 h 4326847"/>
              <a:gd name="connsiteX21" fmla="*/ 6156391 w 8337807"/>
              <a:gd name="connsiteY21" fmla="*/ 3632461 h 4326847"/>
              <a:gd name="connsiteX22" fmla="*/ 4449371 w 8337807"/>
              <a:gd name="connsiteY22" fmla="*/ 3967411 h 4326847"/>
              <a:gd name="connsiteX23" fmla="*/ 1760156 w 8337807"/>
              <a:gd name="connsiteY23" fmla="*/ 4319424 h 4326847"/>
              <a:gd name="connsiteX0" fmla="*/ 1760156 w 8337807"/>
              <a:gd name="connsiteY0" fmla="*/ 4339219 h 4346642"/>
              <a:gd name="connsiteX1" fmla="*/ 1156896 w 8337807"/>
              <a:gd name="connsiteY1" fmla="*/ 4211551 h 4346642"/>
              <a:gd name="connsiteX2" fmla="*/ 906639 w 8337807"/>
              <a:gd name="connsiteY2" fmla="*/ 3938219 h 4346642"/>
              <a:gd name="connsiteX3" fmla="*/ 585875 w 8337807"/>
              <a:gd name="connsiteY3" fmla="*/ 3523383 h 4346642"/>
              <a:gd name="connsiteX4" fmla="*/ 43511 w 8337807"/>
              <a:gd name="connsiteY4" fmla="*/ 2704232 h 4346642"/>
              <a:gd name="connsiteX5" fmla="*/ 71132 w 8337807"/>
              <a:gd name="connsiteY5" fmla="*/ 2076741 h 4346642"/>
              <a:gd name="connsiteX6" fmla="*/ 374118 w 8337807"/>
              <a:gd name="connsiteY6" fmla="*/ 1440305 h 4346642"/>
              <a:gd name="connsiteX7" fmla="*/ 643626 w 8337807"/>
              <a:gd name="connsiteY7" fmla="*/ 907402 h 4346642"/>
              <a:gd name="connsiteX8" fmla="*/ 838338 w 8337807"/>
              <a:gd name="connsiteY8" fmla="*/ 488565 h 4346642"/>
              <a:gd name="connsiteX9" fmla="*/ 1028759 w 8337807"/>
              <a:gd name="connsiteY9" fmla="*/ 30897 h 4346642"/>
              <a:gd name="connsiteX10" fmla="*/ 1537112 w 8337807"/>
              <a:gd name="connsiteY10" fmla="*/ 144778 h 4346642"/>
              <a:gd name="connsiteX11" fmla="*/ 3131808 w 8337807"/>
              <a:gd name="connsiteY11" fmla="*/ 688538 h 4346642"/>
              <a:gd name="connsiteX12" fmla="*/ 4544988 w 8337807"/>
              <a:gd name="connsiteY12" fmla="*/ 1195830 h 4346642"/>
              <a:gd name="connsiteX13" fmla="*/ 4906420 w 8337807"/>
              <a:gd name="connsiteY13" fmla="*/ 1293127 h 4346642"/>
              <a:gd name="connsiteX14" fmla="*/ 5975026 w 8337807"/>
              <a:gd name="connsiteY14" fmla="*/ 1599169 h 4346642"/>
              <a:gd name="connsiteX15" fmla="*/ 6902977 w 8337807"/>
              <a:gd name="connsiteY15" fmla="*/ 1888894 h 4346642"/>
              <a:gd name="connsiteX16" fmla="*/ 8013230 w 8337807"/>
              <a:gd name="connsiteY16" fmla="*/ 2304514 h 4346642"/>
              <a:gd name="connsiteX17" fmla="*/ 8261395 w 8337807"/>
              <a:gd name="connsiteY17" fmla="*/ 2441674 h 4346642"/>
              <a:gd name="connsiteX18" fmla="*/ 8309521 w 8337807"/>
              <a:gd name="connsiteY18" fmla="*/ 2765358 h 4346642"/>
              <a:gd name="connsiteX19" fmla="*/ 7862156 w 8337807"/>
              <a:gd name="connsiteY19" fmla="*/ 3111239 h 4346642"/>
              <a:gd name="connsiteX20" fmla="*/ 7205545 w 8337807"/>
              <a:gd name="connsiteY20" fmla="*/ 3366175 h 4346642"/>
              <a:gd name="connsiteX21" fmla="*/ 6156391 w 8337807"/>
              <a:gd name="connsiteY21" fmla="*/ 3652256 h 4346642"/>
              <a:gd name="connsiteX22" fmla="*/ 4449371 w 8337807"/>
              <a:gd name="connsiteY22" fmla="*/ 3987206 h 4346642"/>
              <a:gd name="connsiteX23" fmla="*/ 1760156 w 8337807"/>
              <a:gd name="connsiteY23" fmla="*/ 4339219 h 4346642"/>
              <a:gd name="connsiteX0" fmla="*/ 1760156 w 8337807"/>
              <a:gd name="connsiteY0" fmla="*/ 4339219 h 4346642"/>
              <a:gd name="connsiteX1" fmla="*/ 1156896 w 8337807"/>
              <a:gd name="connsiteY1" fmla="*/ 4211551 h 4346642"/>
              <a:gd name="connsiteX2" fmla="*/ 906639 w 8337807"/>
              <a:gd name="connsiteY2" fmla="*/ 3938219 h 4346642"/>
              <a:gd name="connsiteX3" fmla="*/ 585875 w 8337807"/>
              <a:gd name="connsiteY3" fmla="*/ 3523383 h 4346642"/>
              <a:gd name="connsiteX4" fmla="*/ 43511 w 8337807"/>
              <a:gd name="connsiteY4" fmla="*/ 2704232 h 4346642"/>
              <a:gd name="connsiteX5" fmla="*/ 71132 w 8337807"/>
              <a:gd name="connsiteY5" fmla="*/ 2076741 h 4346642"/>
              <a:gd name="connsiteX6" fmla="*/ 374118 w 8337807"/>
              <a:gd name="connsiteY6" fmla="*/ 1440305 h 4346642"/>
              <a:gd name="connsiteX7" fmla="*/ 643626 w 8337807"/>
              <a:gd name="connsiteY7" fmla="*/ 907402 h 4346642"/>
              <a:gd name="connsiteX8" fmla="*/ 838338 w 8337807"/>
              <a:gd name="connsiteY8" fmla="*/ 488565 h 4346642"/>
              <a:gd name="connsiteX9" fmla="*/ 1028759 w 8337807"/>
              <a:gd name="connsiteY9" fmla="*/ 30897 h 4346642"/>
              <a:gd name="connsiteX10" fmla="*/ 1537112 w 8337807"/>
              <a:gd name="connsiteY10" fmla="*/ 144778 h 4346642"/>
              <a:gd name="connsiteX11" fmla="*/ 3131808 w 8337807"/>
              <a:gd name="connsiteY11" fmla="*/ 688538 h 4346642"/>
              <a:gd name="connsiteX12" fmla="*/ 4614838 w 8337807"/>
              <a:gd name="connsiteY12" fmla="*/ 1165777 h 4346642"/>
              <a:gd name="connsiteX13" fmla="*/ 4906420 w 8337807"/>
              <a:gd name="connsiteY13" fmla="*/ 1293127 h 4346642"/>
              <a:gd name="connsiteX14" fmla="*/ 5975026 w 8337807"/>
              <a:gd name="connsiteY14" fmla="*/ 1599169 h 4346642"/>
              <a:gd name="connsiteX15" fmla="*/ 6902977 w 8337807"/>
              <a:gd name="connsiteY15" fmla="*/ 1888894 h 4346642"/>
              <a:gd name="connsiteX16" fmla="*/ 8013230 w 8337807"/>
              <a:gd name="connsiteY16" fmla="*/ 2304514 h 4346642"/>
              <a:gd name="connsiteX17" fmla="*/ 8261395 w 8337807"/>
              <a:gd name="connsiteY17" fmla="*/ 2441674 h 4346642"/>
              <a:gd name="connsiteX18" fmla="*/ 8309521 w 8337807"/>
              <a:gd name="connsiteY18" fmla="*/ 2765358 h 4346642"/>
              <a:gd name="connsiteX19" fmla="*/ 7862156 w 8337807"/>
              <a:gd name="connsiteY19" fmla="*/ 3111239 h 4346642"/>
              <a:gd name="connsiteX20" fmla="*/ 7205545 w 8337807"/>
              <a:gd name="connsiteY20" fmla="*/ 3366175 h 4346642"/>
              <a:gd name="connsiteX21" fmla="*/ 6156391 w 8337807"/>
              <a:gd name="connsiteY21" fmla="*/ 3652256 h 4346642"/>
              <a:gd name="connsiteX22" fmla="*/ 4449371 w 8337807"/>
              <a:gd name="connsiteY22" fmla="*/ 3987206 h 4346642"/>
              <a:gd name="connsiteX23" fmla="*/ 1760156 w 8337807"/>
              <a:gd name="connsiteY23" fmla="*/ 4339219 h 4346642"/>
              <a:gd name="connsiteX0" fmla="*/ 1760156 w 8337807"/>
              <a:gd name="connsiteY0" fmla="*/ 4339219 h 4346642"/>
              <a:gd name="connsiteX1" fmla="*/ 1156896 w 8337807"/>
              <a:gd name="connsiteY1" fmla="*/ 4211551 h 4346642"/>
              <a:gd name="connsiteX2" fmla="*/ 906639 w 8337807"/>
              <a:gd name="connsiteY2" fmla="*/ 3938219 h 4346642"/>
              <a:gd name="connsiteX3" fmla="*/ 585875 w 8337807"/>
              <a:gd name="connsiteY3" fmla="*/ 3523383 h 4346642"/>
              <a:gd name="connsiteX4" fmla="*/ 43511 w 8337807"/>
              <a:gd name="connsiteY4" fmla="*/ 2704232 h 4346642"/>
              <a:gd name="connsiteX5" fmla="*/ 71132 w 8337807"/>
              <a:gd name="connsiteY5" fmla="*/ 2076741 h 4346642"/>
              <a:gd name="connsiteX6" fmla="*/ 374118 w 8337807"/>
              <a:gd name="connsiteY6" fmla="*/ 1440305 h 4346642"/>
              <a:gd name="connsiteX7" fmla="*/ 643626 w 8337807"/>
              <a:gd name="connsiteY7" fmla="*/ 907402 h 4346642"/>
              <a:gd name="connsiteX8" fmla="*/ 838338 w 8337807"/>
              <a:gd name="connsiteY8" fmla="*/ 488565 h 4346642"/>
              <a:gd name="connsiteX9" fmla="*/ 1028759 w 8337807"/>
              <a:gd name="connsiteY9" fmla="*/ 30897 h 4346642"/>
              <a:gd name="connsiteX10" fmla="*/ 1537112 w 8337807"/>
              <a:gd name="connsiteY10" fmla="*/ 144778 h 4346642"/>
              <a:gd name="connsiteX11" fmla="*/ 3131808 w 8337807"/>
              <a:gd name="connsiteY11" fmla="*/ 688538 h 4346642"/>
              <a:gd name="connsiteX12" fmla="*/ 4614838 w 8337807"/>
              <a:gd name="connsiteY12" fmla="*/ 1165777 h 4346642"/>
              <a:gd name="connsiteX13" fmla="*/ 4969920 w 8337807"/>
              <a:gd name="connsiteY13" fmla="*/ 1293127 h 4346642"/>
              <a:gd name="connsiteX14" fmla="*/ 5975026 w 8337807"/>
              <a:gd name="connsiteY14" fmla="*/ 1599169 h 4346642"/>
              <a:gd name="connsiteX15" fmla="*/ 6902977 w 8337807"/>
              <a:gd name="connsiteY15" fmla="*/ 1888894 h 4346642"/>
              <a:gd name="connsiteX16" fmla="*/ 8013230 w 8337807"/>
              <a:gd name="connsiteY16" fmla="*/ 2304514 h 4346642"/>
              <a:gd name="connsiteX17" fmla="*/ 8261395 w 8337807"/>
              <a:gd name="connsiteY17" fmla="*/ 2441674 h 4346642"/>
              <a:gd name="connsiteX18" fmla="*/ 8309521 w 8337807"/>
              <a:gd name="connsiteY18" fmla="*/ 2765358 h 4346642"/>
              <a:gd name="connsiteX19" fmla="*/ 7862156 w 8337807"/>
              <a:gd name="connsiteY19" fmla="*/ 3111239 h 4346642"/>
              <a:gd name="connsiteX20" fmla="*/ 7205545 w 8337807"/>
              <a:gd name="connsiteY20" fmla="*/ 3366175 h 4346642"/>
              <a:gd name="connsiteX21" fmla="*/ 6156391 w 8337807"/>
              <a:gd name="connsiteY21" fmla="*/ 3652256 h 4346642"/>
              <a:gd name="connsiteX22" fmla="*/ 4449371 w 8337807"/>
              <a:gd name="connsiteY22" fmla="*/ 3987206 h 4346642"/>
              <a:gd name="connsiteX23" fmla="*/ 1760156 w 8337807"/>
              <a:gd name="connsiteY23" fmla="*/ 4339219 h 4346642"/>
              <a:gd name="connsiteX0" fmla="*/ 1760156 w 8337807"/>
              <a:gd name="connsiteY0" fmla="*/ 4339219 h 4346642"/>
              <a:gd name="connsiteX1" fmla="*/ 1156896 w 8337807"/>
              <a:gd name="connsiteY1" fmla="*/ 4211551 h 4346642"/>
              <a:gd name="connsiteX2" fmla="*/ 906639 w 8337807"/>
              <a:gd name="connsiteY2" fmla="*/ 3938219 h 4346642"/>
              <a:gd name="connsiteX3" fmla="*/ 585875 w 8337807"/>
              <a:gd name="connsiteY3" fmla="*/ 3523383 h 4346642"/>
              <a:gd name="connsiteX4" fmla="*/ 43511 w 8337807"/>
              <a:gd name="connsiteY4" fmla="*/ 2704232 h 4346642"/>
              <a:gd name="connsiteX5" fmla="*/ 71132 w 8337807"/>
              <a:gd name="connsiteY5" fmla="*/ 2076741 h 4346642"/>
              <a:gd name="connsiteX6" fmla="*/ 374118 w 8337807"/>
              <a:gd name="connsiteY6" fmla="*/ 1440305 h 4346642"/>
              <a:gd name="connsiteX7" fmla="*/ 643626 w 8337807"/>
              <a:gd name="connsiteY7" fmla="*/ 907402 h 4346642"/>
              <a:gd name="connsiteX8" fmla="*/ 838338 w 8337807"/>
              <a:gd name="connsiteY8" fmla="*/ 488565 h 4346642"/>
              <a:gd name="connsiteX9" fmla="*/ 1028759 w 8337807"/>
              <a:gd name="connsiteY9" fmla="*/ 30897 h 4346642"/>
              <a:gd name="connsiteX10" fmla="*/ 1537112 w 8337807"/>
              <a:gd name="connsiteY10" fmla="*/ 144778 h 4346642"/>
              <a:gd name="connsiteX11" fmla="*/ 3131808 w 8337807"/>
              <a:gd name="connsiteY11" fmla="*/ 688538 h 4346642"/>
              <a:gd name="connsiteX12" fmla="*/ 4614838 w 8337807"/>
              <a:gd name="connsiteY12" fmla="*/ 1165777 h 4346642"/>
              <a:gd name="connsiteX13" fmla="*/ 4969920 w 8337807"/>
              <a:gd name="connsiteY13" fmla="*/ 1293127 h 4346642"/>
              <a:gd name="connsiteX14" fmla="*/ 5975026 w 8337807"/>
              <a:gd name="connsiteY14" fmla="*/ 1599169 h 4346642"/>
              <a:gd name="connsiteX15" fmla="*/ 6902977 w 8337807"/>
              <a:gd name="connsiteY15" fmla="*/ 1888894 h 4346642"/>
              <a:gd name="connsiteX16" fmla="*/ 8013230 w 8337807"/>
              <a:gd name="connsiteY16" fmla="*/ 2304514 h 4346642"/>
              <a:gd name="connsiteX17" fmla="*/ 8261395 w 8337807"/>
              <a:gd name="connsiteY17" fmla="*/ 2495770 h 4346642"/>
              <a:gd name="connsiteX18" fmla="*/ 8309521 w 8337807"/>
              <a:gd name="connsiteY18" fmla="*/ 2765358 h 4346642"/>
              <a:gd name="connsiteX19" fmla="*/ 7862156 w 8337807"/>
              <a:gd name="connsiteY19" fmla="*/ 3111239 h 4346642"/>
              <a:gd name="connsiteX20" fmla="*/ 7205545 w 8337807"/>
              <a:gd name="connsiteY20" fmla="*/ 3366175 h 4346642"/>
              <a:gd name="connsiteX21" fmla="*/ 6156391 w 8337807"/>
              <a:gd name="connsiteY21" fmla="*/ 3652256 h 4346642"/>
              <a:gd name="connsiteX22" fmla="*/ 4449371 w 8337807"/>
              <a:gd name="connsiteY22" fmla="*/ 3987206 h 4346642"/>
              <a:gd name="connsiteX23" fmla="*/ 1760156 w 8337807"/>
              <a:gd name="connsiteY23" fmla="*/ 4339219 h 4346642"/>
              <a:gd name="connsiteX0" fmla="*/ 1760156 w 8304775"/>
              <a:gd name="connsiteY0" fmla="*/ 4339219 h 4346642"/>
              <a:gd name="connsiteX1" fmla="*/ 1156896 w 8304775"/>
              <a:gd name="connsiteY1" fmla="*/ 4211551 h 4346642"/>
              <a:gd name="connsiteX2" fmla="*/ 906639 w 8304775"/>
              <a:gd name="connsiteY2" fmla="*/ 3938219 h 4346642"/>
              <a:gd name="connsiteX3" fmla="*/ 585875 w 8304775"/>
              <a:gd name="connsiteY3" fmla="*/ 3523383 h 4346642"/>
              <a:gd name="connsiteX4" fmla="*/ 43511 w 8304775"/>
              <a:gd name="connsiteY4" fmla="*/ 2704232 h 4346642"/>
              <a:gd name="connsiteX5" fmla="*/ 71132 w 8304775"/>
              <a:gd name="connsiteY5" fmla="*/ 2076741 h 4346642"/>
              <a:gd name="connsiteX6" fmla="*/ 374118 w 8304775"/>
              <a:gd name="connsiteY6" fmla="*/ 1440305 h 4346642"/>
              <a:gd name="connsiteX7" fmla="*/ 643626 w 8304775"/>
              <a:gd name="connsiteY7" fmla="*/ 907402 h 4346642"/>
              <a:gd name="connsiteX8" fmla="*/ 838338 w 8304775"/>
              <a:gd name="connsiteY8" fmla="*/ 488565 h 4346642"/>
              <a:gd name="connsiteX9" fmla="*/ 1028759 w 8304775"/>
              <a:gd name="connsiteY9" fmla="*/ 30897 h 4346642"/>
              <a:gd name="connsiteX10" fmla="*/ 1537112 w 8304775"/>
              <a:gd name="connsiteY10" fmla="*/ 144778 h 4346642"/>
              <a:gd name="connsiteX11" fmla="*/ 3131808 w 8304775"/>
              <a:gd name="connsiteY11" fmla="*/ 688538 h 4346642"/>
              <a:gd name="connsiteX12" fmla="*/ 4614838 w 8304775"/>
              <a:gd name="connsiteY12" fmla="*/ 1165777 h 4346642"/>
              <a:gd name="connsiteX13" fmla="*/ 4969920 w 8304775"/>
              <a:gd name="connsiteY13" fmla="*/ 1293127 h 4346642"/>
              <a:gd name="connsiteX14" fmla="*/ 5975026 w 8304775"/>
              <a:gd name="connsiteY14" fmla="*/ 1599169 h 4346642"/>
              <a:gd name="connsiteX15" fmla="*/ 6902977 w 8304775"/>
              <a:gd name="connsiteY15" fmla="*/ 1888894 h 4346642"/>
              <a:gd name="connsiteX16" fmla="*/ 8013230 w 8304775"/>
              <a:gd name="connsiteY16" fmla="*/ 2304514 h 4346642"/>
              <a:gd name="connsiteX17" fmla="*/ 8261395 w 8304775"/>
              <a:gd name="connsiteY17" fmla="*/ 2495770 h 4346642"/>
              <a:gd name="connsiteX18" fmla="*/ 8265071 w 8304775"/>
              <a:gd name="connsiteY18" fmla="*/ 2807433 h 4346642"/>
              <a:gd name="connsiteX19" fmla="*/ 7862156 w 8304775"/>
              <a:gd name="connsiteY19" fmla="*/ 3111239 h 4346642"/>
              <a:gd name="connsiteX20" fmla="*/ 7205545 w 8304775"/>
              <a:gd name="connsiteY20" fmla="*/ 3366175 h 4346642"/>
              <a:gd name="connsiteX21" fmla="*/ 6156391 w 8304775"/>
              <a:gd name="connsiteY21" fmla="*/ 3652256 h 4346642"/>
              <a:gd name="connsiteX22" fmla="*/ 4449371 w 8304775"/>
              <a:gd name="connsiteY22" fmla="*/ 3987206 h 4346642"/>
              <a:gd name="connsiteX23" fmla="*/ 1760156 w 8304775"/>
              <a:gd name="connsiteY23" fmla="*/ 4339219 h 4346642"/>
              <a:gd name="connsiteX0" fmla="*/ 1760156 w 8290526"/>
              <a:gd name="connsiteY0" fmla="*/ 4339219 h 4346642"/>
              <a:gd name="connsiteX1" fmla="*/ 1156896 w 8290526"/>
              <a:gd name="connsiteY1" fmla="*/ 4211551 h 4346642"/>
              <a:gd name="connsiteX2" fmla="*/ 906639 w 8290526"/>
              <a:gd name="connsiteY2" fmla="*/ 3938219 h 4346642"/>
              <a:gd name="connsiteX3" fmla="*/ 585875 w 8290526"/>
              <a:gd name="connsiteY3" fmla="*/ 3523383 h 4346642"/>
              <a:gd name="connsiteX4" fmla="*/ 43511 w 8290526"/>
              <a:gd name="connsiteY4" fmla="*/ 2704232 h 4346642"/>
              <a:gd name="connsiteX5" fmla="*/ 71132 w 8290526"/>
              <a:gd name="connsiteY5" fmla="*/ 2076741 h 4346642"/>
              <a:gd name="connsiteX6" fmla="*/ 374118 w 8290526"/>
              <a:gd name="connsiteY6" fmla="*/ 1440305 h 4346642"/>
              <a:gd name="connsiteX7" fmla="*/ 643626 w 8290526"/>
              <a:gd name="connsiteY7" fmla="*/ 907402 h 4346642"/>
              <a:gd name="connsiteX8" fmla="*/ 838338 w 8290526"/>
              <a:gd name="connsiteY8" fmla="*/ 488565 h 4346642"/>
              <a:gd name="connsiteX9" fmla="*/ 1028759 w 8290526"/>
              <a:gd name="connsiteY9" fmla="*/ 30897 h 4346642"/>
              <a:gd name="connsiteX10" fmla="*/ 1537112 w 8290526"/>
              <a:gd name="connsiteY10" fmla="*/ 144778 h 4346642"/>
              <a:gd name="connsiteX11" fmla="*/ 3131808 w 8290526"/>
              <a:gd name="connsiteY11" fmla="*/ 688538 h 4346642"/>
              <a:gd name="connsiteX12" fmla="*/ 4614838 w 8290526"/>
              <a:gd name="connsiteY12" fmla="*/ 1165777 h 4346642"/>
              <a:gd name="connsiteX13" fmla="*/ 4969920 w 8290526"/>
              <a:gd name="connsiteY13" fmla="*/ 1293127 h 4346642"/>
              <a:gd name="connsiteX14" fmla="*/ 5975026 w 8290526"/>
              <a:gd name="connsiteY14" fmla="*/ 1599169 h 4346642"/>
              <a:gd name="connsiteX15" fmla="*/ 6902977 w 8290526"/>
              <a:gd name="connsiteY15" fmla="*/ 1888894 h 4346642"/>
              <a:gd name="connsiteX16" fmla="*/ 8013230 w 8290526"/>
              <a:gd name="connsiteY16" fmla="*/ 2304514 h 4346642"/>
              <a:gd name="connsiteX17" fmla="*/ 8223295 w 8290526"/>
              <a:gd name="connsiteY17" fmla="*/ 2453695 h 4346642"/>
              <a:gd name="connsiteX18" fmla="*/ 8265071 w 8290526"/>
              <a:gd name="connsiteY18" fmla="*/ 2807433 h 4346642"/>
              <a:gd name="connsiteX19" fmla="*/ 7862156 w 8290526"/>
              <a:gd name="connsiteY19" fmla="*/ 3111239 h 4346642"/>
              <a:gd name="connsiteX20" fmla="*/ 7205545 w 8290526"/>
              <a:gd name="connsiteY20" fmla="*/ 3366175 h 4346642"/>
              <a:gd name="connsiteX21" fmla="*/ 6156391 w 8290526"/>
              <a:gd name="connsiteY21" fmla="*/ 3652256 h 4346642"/>
              <a:gd name="connsiteX22" fmla="*/ 4449371 w 8290526"/>
              <a:gd name="connsiteY22" fmla="*/ 3987206 h 4346642"/>
              <a:gd name="connsiteX23" fmla="*/ 1760156 w 8290526"/>
              <a:gd name="connsiteY23" fmla="*/ 4339219 h 4346642"/>
              <a:gd name="connsiteX0" fmla="*/ 1760156 w 8296117"/>
              <a:gd name="connsiteY0" fmla="*/ 4339219 h 4346642"/>
              <a:gd name="connsiteX1" fmla="*/ 1156896 w 8296117"/>
              <a:gd name="connsiteY1" fmla="*/ 4211551 h 4346642"/>
              <a:gd name="connsiteX2" fmla="*/ 906639 w 8296117"/>
              <a:gd name="connsiteY2" fmla="*/ 3938219 h 4346642"/>
              <a:gd name="connsiteX3" fmla="*/ 585875 w 8296117"/>
              <a:gd name="connsiteY3" fmla="*/ 3523383 h 4346642"/>
              <a:gd name="connsiteX4" fmla="*/ 43511 w 8296117"/>
              <a:gd name="connsiteY4" fmla="*/ 2704232 h 4346642"/>
              <a:gd name="connsiteX5" fmla="*/ 71132 w 8296117"/>
              <a:gd name="connsiteY5" fmla="*/ 2076741 h 4346642"/>
              <a:gd name="connsiteX6" fmla="*/ 374118 w 8296117"/>
              <a:gd name="connsiteY6" fmla="*/ 1440305 h 4346642"/>
              <a:gd name="connsiteX7" fmla="*/ 643626 w 8296117"/>
              <a:gd name="connsiteY7" fmla="*/ 907402 h 4346642"/>
              <a:gd name="connsiteX8" fmla="*/ 838338 w 8296117"/>
              <a:gd name="connsiteY8" fmla="*/ 488565 h 4346642"/>
              <a:gd name="connsiteX9" fmla="*/ 1028759 w 8296117"/>
              <a:gd name="connsiteY9" fmla="*/ 30897 h 4346642"/>
              <a:gd name="connsiteX10" fmla="*/ 1537112 w 8296117"/>
              <a:gd name="connsiteY10" fmla="*/ 144778 h 4346642"/>
              <a:gd name="connsiteX11" fmla="*/ 3131808 w 8296117"/>
              <a:gd name="connsiteY11" fmla="*/ 688538 h 4346642"/>
              <a:gd name="connsiteX12" fmla="*/ 4614838 w 8296117"/>
              <a:gd name="connsiteY12" fmla="*/ 1165777 h 4346642"/>
              <a:gd name="connsiteX13" fmla="*/ 4969920 w 8296117"/>
              <a:gd name="connsiteY13" fmla="*/ 1293127 h 4346642"/>
              <a:gd name="connsiteX14" fmla="*/ 5975026 w 8296117"/>
              <a:gd name="connsiteY14" fmla="*/ 1599169 h 4346642"/>
              <a:gd name="connsiteX15" fmla="*/ 6902977 w 8296117"/>
              <a:gd name="connsiteY15" fmla="*/ 1888894 h 4346642"/>
              <a:gd name="connsiteX16" fmla="*/ 7860830 w 8296117"/>
              <a:gd name="connsiteY16" fmla="*/ 2262439 h 4346642"/>
              <a:gd name="connsiteX17" fmla="*/ 8223295 w 8296117"/>
              <a:gd name="connsiteY17" fmla="*/ 2453695 h 4346642"/>
              <a:gd name="connsiteX18" fmla="*/ 8265071 w 8296117"/>
              <a:gd name="connsiteY18" fmla="*/ 2807433 h 4346642"/>
              <a:gd name="connsiteX19" fmla="*/ 7862156 w 8296117"/>
              <a:gd name="connsiteY19" fmla="*/ 3111239 h 4346642"/>
              <a:gd name="connsiteX20" fmla="*/ 7205545 w 8296117"/>
              <a:gd name="connsiteY20" fmla="*/ 3366175 h 4346642"/>
              <a:gd name="connsiteX21" fmla="*/ 6156391 w 8296117"/>
              <a:gd name="connsiteY21" fmla="*/ 3652256 h 4346642"/>
              <a:gd name="connsiteX22" fmla="*/ 4449371 w 8296117"/>
              <a:gd name="connsiteY22" fmla="*/ 3987206 h 4346642"/>
              <a:gd name="connsiteX23" fmla="*/ 1760156 w 8296117"/>
              <a:gd name="connsiteY23" fmla="*/ 4339219 h 4346642"/>
              <a:gd name="connsiteX0" fmla="*/ 1760156 w 8296117"/>
              <a:gd name="connsiteY0" fmla="*/ 4339219 h 4346642"/>
              <a:gd name="connsiteX1" fmla="*/ 1156896 w 8296117"/>
              <a:gd name="connsiteY1" fmla="*/ 4211551 h 4346642"/>
              <a:gd name="connsiteX2" fmla="*/ 906639 w 8296117"/>
              <a:gd name="connsiteY2" fmla="*/ 3938219 h 4346642"/>
              <a:gd name="connsiteX3" fmla="*/ 585875 w 8296117"/>
              <a:gd name="connsiteY3" fmla="*/ 3523383 h 4346642"/>
              <a:gd name="connsiteX4" fmla="*/ 43511 w 8296117"/>
              <a:gd name="connsiteY4" fmla="*/ 2704232 h 4346642"/>
              <a:gd name="connsiteX5" fmla="*/ 71132 w 8296117"/>
              <a:gd name="connsiteY5" fmla="*/ 2076741 h 4346642"/>
              <a:gd name="connsiteX6" fmla="*/ 374118 w 8296117"/>
              <a:gd name="connsiteY6" fmla="*/ 1440305 h 4346642"/>
              <a:gd name="connsiteX7" fmla="*/ 643626 w 8296117"/>
              <a:gd name="connsiteY7" fmla="*/ 907402 h 4346642"/>
              <a:gd name="connsiteX8" fmla="*/ 838338 w 8296117"/>
              <a:gd name="connsiteY8" fmla="*/ 488565 h 4346642"/>
              <a:gd name="connsiteX9" fmla="*/ 1028759 w 8296117"/>
              <a:gd name="connsiteY9" fmla="*/ 30897 h 4346642"/>
              <a:gd name="connsiteX10" fmla="*/ 1537112 w 8296117"/>
              <a:gd name="connsiteY10" fmla="*/ 144778 h 4346642"/>
              <a:gd name="connsiteX11" fmla="*/ 3131808 w 8296117"/>
              <a:gd name="connsiteY11" fmla="*/ 688538 h 4346642"/>
              <a:gd name="connsiteX12" fmla="*/ 4614838 w 8296117"/>
              <a:gd name="connsiteY12" fmla="*/ 1165777 h 4346642"/>
              <a:gd name="connsiteX13" fmla="*/ 4969920 w 8296117"/>
              <a:gd name="connsiteY13" fmla="*/ 1293127 h 4346642"/>
              <a:gd name="connsiteX14" fmla="*/ 5975026 w 8296117"/>
              <a:gd name="connsiteY14" fmla="*/ 1599169 h 4346642"/>
              <a:gd name="connsiteX15" fmla="*/ 6902977 w 8296117"/>
              <a:gd name="connsiteY15" fmla="*/ 1888894 h 4346642"/>
              <a:gd name="connsiteX16" fmla="*/ 7860830 w 8296117"/>
              <a:gd name="connsiteY16" fmla="*/ 2226375 h 4346642"/>
              <a:gd name="connsiteX17" fmla="*/ 8223295 w 8296117"/>
              <a:gd name="connsiteY17" fmla="*/ 2453695 h 4346642"/>
              <a:gd name="connsiteX18" fmla="*/ 8265071 w 8296117"/>
              <a:gd name="connsiteY18" fmla="*/ 2807433 h 4346642"/>
              <a:gd name="connsiteX19" fmla="*/ 7862156 w 8296117"/>
              <a:gd name="connsiteY19" fmla="*/ 3111239 h 4346642"/>
              <a:gd name="connsiteX20" fmla="*/ 7205545 w 8296117"/>
              <a:gd name="connsiteY20" fmla="*/ 3366175 h 4346642"/>
              <a:gd name="connsiteX21" fmla="*/ 6156391 w 8296117"/>
              <a:gd name="connsiteY21" fmla="*/ 3652256 h 4346642"/>
              <a:gd name="connsiteX22" fmla="*/ 4449371 w 8296117"/>
              <a:gd name="connsiteY22" fmla="*/ 3987206 h 4346642"/>
              <a:gd name="connsiteX23" fmla="*/ 1760156 w 8296117"/>
              <a:gd name="connsiteY23" fmla="*/ 4339219 h 4346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8296117" h="4346642">
                <a:moveTo>
                  <a:pt x="1760156" y="4339219"/>
                </a:moveTo>
                <a:cubicBezTo>
                  <a:pt x="1211410" y="4376610"/>
                  <a:pt x="1281502" y="4263199"/>
                  <a:pt x="1156896" y="4211551"/>
                </a:cubicBezTo>
                <a:cubicBezTo>
                  <a:pt x="1032290" y="4159903"/>
                  <a:pt x="1009830" y="4045321"/>
                  <a:pt x="906639" y="3938219"/>
                </a:cubicBezTo>
                <a:cubicBezTo>
                  <a:pt x="803448" y="3831117"/>
                  <a:pt x="729730" y="3729047"/>
                  <a:pt x="585875" y="3523383"/>
                </a:cubicBezTo>
                <a:cubicBezTo>
                  <a:pt x="442020" y="3317719"/>
                  <a:pt x="129301" y="2945339"/>
                  <a:pt x="43511" y="2704232"/>
                </a:cubicBezTo>
                <a:cubicBezTo>
                  <a:pt x="-42279" y="2463125"/>
                  <a:pt x="16031" y="2287396"/>
                  <a:pt x="71132" y="2076741"/>
                </a:cubicBezTo>
                <a:cubicBezTo>
                  <a:pt x="126233" y="1866087"/>
                  <a:pt x="278702" y="1635195"/>
                  <a:pt x="374118" y="1440305"/>
                </a:cubicBezTo>
                <a:cubicBezTo>
                  <a:pt x="469534" y="1245415"/>
                  <a:pt x="566256" y="1066025"/>
                  <a:pt x="643626" y="907402"/>
                </a:cubicBezTo>
                <a:cubicBezTo>
                  <a:pt x="720996" y="748779"/>
                  <a:pt x="774149" y="634649"/>
                  <a:pt x="838338" y="488565"/>
                </a:cubicBezTo>
                <a:cubicBezTo>
                  <a:pt x="902527" y="342481"/>
                  <a:pt x="967330" y="109232"/>
                  <a:pt x="1028759" y="30897"/>
                </a:cubicBezTo>
                <a:cubicBezTo>
                  <a:pt x="1090188" y="-47438"/>
                  <a:pt x="1186604" y="35171"/>
                  <a:pt x="1537112" y="144778"/>
                </a:cubicBezTo>
                <a:cubicBezTo>
                  <a:pt x="1887620" y="254385"/>
                  <a:pt x="2618854" y="518372"/>
                  <a:pt x="3131808" y="688538"/>
                </a:cubicBezTo>
                <a:lnTo>
                  <a:pt x="4614838" y="1165777"/>
                </a:lnTo>
                <a:cubicBezTo>
                  <a:pt x="4848042" y="1258949"/>
                  <a:pt x="4743222" y="1220895"/>
                  <a:pt x="4969920" y="1293127"/>
                </a:cubicBezTo>
                <a:cubicBezTo>
                  <a:pt x="5196618" y="1365359"/>
                  <a:pt x="5652850" y="1499875"/>
                  <a:pt x="5975026" y="1599169"/>
                </a:cubicBezTo>
                <a:cubicBezTo>
                  <a:pt x="6297202" y="1698463"/>
                  <a:pt x="6588676" y="1784360"/>
                  <a:pt x="6902977" y="1888894"/>
                </a:cubicBezTo>
                <a:cubicBezTo>
                  <a:pt x="7217278" y="1993428"/>
                  <a:pt x="7640777" y="2132242"/>
                  <a:pt x="7860830" y="2226375"/>
                </a:cubicBezTo>
                <a:cubicBezTo>
                  <a:pt x="8080883" y="2320508"/>
                  <a:pt x="8155922" y="2356852"/>
                  <a:pt x="8223295" y="2453695"/>
                </a:cubicBezTo>
                <a:cubicBezTo>
                  <a:pt x="8290668" y="2550538"/>
                  <a:pt x="8325261" y="2697842"/>
                  <a:pt x="8265071" y="2807433"/>
                </a:cubicBezTo>
                <a:cubicBezTo>
                  <a:pt x="8204881" y="2917024"/>
                  <a:pt x="8038744" y="3018115"/>
                  <a:pt x="7862156" y="3111239"/>
                </a:cubicBezTo>
                <a:cubicBezTo>
                  <a:pt x="7685568" y="3204363"/>
                  <a:pt x="7489839" y="3276006"/>
                  <a:pt x="7205545" y="3366175"/>
                </a:cubicBezTo>
                <a:cubicBezTo>
                  <a:pt x="6921251" y="3456344"/>
                  <a:pt x="6549981" y="3529011"/>
                  <a:pt x="6156391" y="3652256"/>
                </a:cubicBezTo>
                <a:cubicBezTo>
                  <a:pt x="5762801" y="3775501"/>
                  <a:pt x="5182077" y="3872712"/>
                  <a:pt x="4449371" y="3987206"/>
                </a:cubicBezTo>
                <a:cubicBezTo>
                  <a:pt x="3716665" y="4101700"/>
                  <a:pt x="2308902" y="4301828"/>
                  <a:pt x="1760156" y="43392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/>
          </a:p>
        </p:txBody>
      </p:sp>
      <p:sp>
        <p:nvSpPr>
          <p:cNvPr id="9" name="Sous-titre 2"/>
          <p:cNvSpPr txBox="1">
            <a:spLocks/>
          </p:cNvSpPr>
          <p:nvPr/>
        </p:nvSpPr>
        <p:spPr>
          <a:xfrm>
            <a:off x="408505" y="5335599"/>
            <a:ext cx="7821903" cy="14954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b="1" cap="none" sz="5400">
                <a:solidFill>
                  <a:srgbClr val="0070C0"/>
                </a:solidFill>
                <a:latin typeface="Berlin Sans FB Demi"/>
              </a:rPr>
              <a:t>En savoir Plus….</a:t>
            </a:r>
            <a:endParaRPr b="1" cap="none" sz="5400">
              <a:solidFill>
                <a:srgbClr val="0070C0"/>
              </a:solidFill>
              <a:latin typeface="Berlin Sans FB Demi"/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9291"/>
            <a:ext cx="977103" cy="1524004"/>
          </a:xfrm>
          <a:prstGeom prst="rect">
            <a:avLst/>
          </a:prstGeom>
        </p:spPr>
      </p:pic>
      <p:sp>
        <p:nvSpPr>
          <p:cNvPr id="13" name="Rectangle à coins arrondis 12"/>
          <p:cNvSpPr/>
          <p:nvPr/>
        </p:nvSpPr>
        <p:spPr>
          <a:xfrm>
            <a:off x="159283" y="114788"/>
            <a:ext cx="1058349" cy="1509438"/>
          </a:xfrm>
          <a:prstGeom prst="roundRect">
            <a:avLst/>
          </a:prstGeom>
          <a:solidFill>
            <a:schemeClr val="bg1"/>
          </a:solidFill>
          <a:ln>
            <a:solidFill>
              <a:srgbClr val="1521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Diffused/>
                    </a14:imgEffect>
                    <a14:imgEffect>
                      <a14:sharpenSoften amount="-50000"/>
                    </a14:imgEffect>
                    <a14:imgEffect>
                      <a14:colorTemperature colorTemp="11200"/>
                    </a14:imgEffect>
                    <a14:imgEffect>
                      <a14:saturation sat="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60743" b="31676"/>
          <a:stretch/>
        </p:blipFill>
        <p:spPr>
          <a:xfrm>
            <a:off x="387185" y="392557"/>
            <a:ext cx="885643" cy="1321258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1FA7F6AE-436E-4537-8840-12EF2D2D1B6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06" y="87594"/>
            <a:ext cx="1428624" cy="1600520"/>
          </a:xfrm>
          <a:prstGeom prst="rect">
            <a:avLst/>
          </a:prstGeom>
        </p:spPr>
      </p:pic>
      <p:grpSp>
        <p:nvGrpSpPr>
          <p:cNvPr id="16" name="Groupe 15">
            <a:extLst>
              <a:ext uri="{FF2B5EF4-FFF2-40B4-BE49-F238E27FC236}">
                <a16:creationId xmlns:a16="http://schemas.microsoft.com/office/drawing/2014/main" xmlns="" id="{AC122DF3-AFF5-49EC-A4C1-FD10DCC9BE49}"/>
              </a:ext>
            </a:extLst>
          </p:cNvPr>
          <p:cNvGrpSpPr/>
          <p:nvPr/>
        </p:nvGrpSpPr>
        <p:grpSpPr>
          <a:xfrm>
            <a:off x="1816870" y="636519"/>
            <a:ext cx="4988039" cy="1084566"/>
            <a:chOff x="1816856" y="784821"/>
            <a:chExt cx="4988039" cy="1084566"/>
          </a:xfrm>
        </p:grpSpPr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xmlns="" id="{95084C0C-760A-48D9-9841-26B2177319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4806"/>
            <a:stretch/>
          </p:blipFill>
          <p:spPr>
            <a:xfrm>
              <a:off x="1816856" y="784821"/>
              <a:ext cx="757893" cy="1084566"/>
            </a:xfrm>
            <a:prstGeom prst="rect">
              <a:avLst/>
            </a:prstGeom>
          </p:spPr>
        </p:pic>
        <p:grpSp>
          <p:nvGrpSpPr>
            <p:cNvPr id="18" name="Groupe 17">
              <a:extLst>
                <a:ext uri="{FF2B5EF4-FFF2-40B4-BE49-F238E27FC236}">
                  <a16:creationId xmlns:a16="http://schemas.microsoft.com/office/drawing/2014/main" xmlns="" id="{3ED89585-540B-4573-9E99-340D3C799013}"/>
                </a:ext>
              </a:extLst>
            </p:cNvPr>
            <p:cNvGrpSpPr/>
            <p:nvPr/>
          </p:nvGrpSpPr>
          <p:grpSpPr>
            <a:xfrm>
              <a:off x="2070724" y="787724"/>
              <a:ext cx="532516" cy="948890"/>
              <a:chOff x="3296980" y="1365921"/>
              <a:chExt cx="811359" cy="1614152"/>
            </a:xfrm>
          </p:grpSpPr>
          <p:pic>
            <p:nvPicPr>
              <p:cNvPr id="21" name="Image 20">
                <a:extLst>
                  <a:ext uri="{FF2B5EF4-FFF2-40B4-BE49-F238E27FC236}">
                    <a16:creationId xmlns:a16="http://schemas.microsoft.com/office/drawing/2014/main" xmlns="" id="{8F9A502A-7827-496C-85D2-6C2D1807F2A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28" r="43032" b="5889"/>
              <a:stretch/>
            </p:blipFill>
            <p:spPr>
              <a:xfrm>
                <a:off x="3296980" y="1457924"/>
                <a:ext cx="764869" cy="1506256"/>
              </a:xfrm>
              <a:prstGeom prst="rect">
                <a:avLst/>
              </a:prstGeom>
            </p:spPr>
          </p:pic>
          <p:sp>
            <p:nvSpPr>
              <p:cNvPr id="22" name="Forme libre : forme 67">
                <a:extLst>
                  <a:ext uri="{FF2B5EF4-FFF2-40B4-BE49-F238E27FC236}">
                    <a16:creationId xmlns:a16="http://schemas.microsoft.com/office/drawing/2014/main" xmlns="" id="{CA14D0F9-C7CD-4B88-86F8-149741C0EFBD}"/>
                  </a:ext>
                </a:extLst>
              </p:cNvPr>
              <p:cNvSpPr/>
              <p:nvPr/>
            </p:nvSpPr>
            <p:spPr>
              <a:xfrm>
                <a:off x="3711443" y="1365921"/>
                <a:ext cx="396896" cy="1614152"/>
              </a:xfrm>
              <a:custGeom>
                <a:avLst/>
                <a:gdLst>
                  <a:gd name="connsiteX0" fmla="*/ 14734 w 396899"/>
                  <a:gd name="connsiteY0" fmla="*/ 1605875 h 1614150"/>
                  <a:gd name="connsiteX1" fmla="*/ 365254 w 396899"/>
                  <a:gd name="connsiteY1" fmla="*/ 1602065 h 1614150"/>
                  <a:gd name="connsiteX2" fmla="*/ 376684 w 396899"/>
                  <a:gd name="connsiteY2" fmla="*/ 1575395 h 1614150"/>
                  <a:gd name="connsiteX3" fmla="*/ 384304 w 396899"/>
                  <a:gd name="connsiteY3" fmla="*/ 1175345 h 1614150"/>
                  <a:gd name="connsiteX4" fmla="*/ 388114 w 396899"/>
                  <a:gd name="connsiteY4" fmla="*/ 85685 h 1614150"/>
                  <a:gd name="connsiteX5" fmla="*/ 258574 w 396899"/>
                  <a:gd name="connsiteY5" fmla="*/ 70445 h 1614150"/>
                  <a:gd name="connsiteX6" fmla="*/ 186184 w 396899"/>
                  <a:gd name="connsiteY6" fmla="*/ 78065 h 1614150"/>
                  <a:gd name="connsiteX7" fmla="*/ 155704 w 396899"/>
                  <a:gd name="connsiteY7" fmla="*/ 112355 h 1614150"/>
                  <a:gd name="connsiteX8" fmla="*/ 140464 w 396899"/>
                  <a:gd name="connsiteY8" fmla="*/ 142835 h 1614150"/>
                  <a:gd name="connsiteX9" fmla="*/ 151894 w 396899"/>
                  <a:gd name="connsiteY9" fmla="*/ 169505 h 1614150"/>
                  <a:gd name="connsiteX10" fmla="*/ 182374 w 396899"/>
                  <a:gd name="connsiteY10" fmla="*/ 180935 h 1614150"/>
                  <a:gd name="connsiteX11" fmla="*/ 197614 w 396899"/>
                  <a:gd name="connsiteY11" fmla="*/ 219035 h 1614150"/>
                  <a:gd name="connsiteX12" fmla="*/ 228094 w 396899"/>
                  <a:gd name="connsiteY12" fmla="*/ 245705 h 1614150"/>
                  <a:gd name="connsiteX13" fmla="*/ 239524 w 396899"/>
                  <a:gd name="connsiteY13" fmla="*/ 272375 h 1614150"/>
                  <a:gd name="connsiteX14" fmla="*/ 270004 w 396899"/>
                  <a:gd name="connsiteY14" fmla="*/ 318095 h 1614150"/>
                  <a:gd name="connsiteX15" fmla="*/ 277624 w 396899"/>
                  <a:gd name="connsiteY15" fmla="*/ 344765 h 1614150"/>
                  <a:gd name="connsiteX16" fmla="*/ 285244 w 396899"/>
                  <a:gd name="connsiteY16" fmla="*/ 367625 h 1614150"/>
                  <a:gd name="connsiteX17" fmla="*/ 304294 w 396899"/>
                  <a:gd name="connsiteY17" fmla="*/ 432395 h 1614150"/>
                  <a:gd name="connsiteX18" fmla="*/ 308104 w 396899"/>
                  <a:gd name="connsiteY18" fmla="*/ 459065 h 1614150"/>
                  <a:gd name="connsiteX19" fmla="*/ 308104 w 396899"/>
                  <a:gd name="connsiteY19" fmla="*/ 500975 h 1614150"/>
                  <a:gd name="connsiteX20" fmla="*/ 308104 w 396899"/>
                  <a:gd name="connsiteY20" fmla="*/ 523835 h 1614150"/>
                  <a:gd name="connsiteX21" fmla="*/ 300484 w 396899"/>
                  <a:gd name="connsiteY21" fmla="*/ 569555 h 1614150"/>
                  <a:gd name="connsiteX22" fmla="*/ 296674 w 396899"/>
                  <a:gd name="connsiteY22" fmla="*/ 600035 h 1614150"/>
                  <a:gd name="connsiteX23" fmla="*/ 285244 w 396899"/>
                  <a:gd name="connsiteY23" fmla="*/ 630515 h 1614150"/>
                  <a:gd name="connsiteX24" fmla="*/ 273814 w 396899"/>
                  <a:gd name="connsiteY24" fmla="*/ 668615 h 1614150"/>
                  <a:gd name="connsiteX25" fmla="*/ 262384 w 396899"/>
                  <a:gd name="connsiteY25" fmla="*/ 683855 h 1614150"/>
                  <a:gd name="connsiteX26" fmla="*/ 247144 w 396899"/>
                  <a:gd name="connsiteY26" fmla="*/ 721955 h 1614150"/>
                  <a:gd name="connsiteX27" fmla="*/ 231904 w 396899"/>
                  <a:gd name="connsiteY27" fmla="*/ 741005 h 1614150"/>
                  <a:gd name="connsiteX28" fmla="*/ 216664 w 396899"/>
                  <a:gd name="connsiteY28" fmla="*/ 767675 h 1614150"/>
                  <a:gd name="connsiteX29" fmla="*/ 201424 w 396899"/>
                  <a:gd name="connsiteY29" fmla="*/ 786725 h 1614150"/>
                  <a:gd name="connsiteX30" fmla="*/ 174754 w 396899"/>
                  <a:gd name="connsiteY30" fmla="*/ 805775 h 1614150"/>
                  <a:gd name="connsiteX31" fmla="*/ 151894 w 396899"/>
                  <a:gd name="connsiteY31" fmla="*/ 832445 h 1614150"/>
                  <a:gd name="connsiteX32" fmla="*/ 132844 w 396899"/>
                  <a:gd name="connsiteY32" fmla="*/ 847685 h 1614150"/>
                  <a:gd name="connsiteX33" fmla="*/ 121414 w 396899"/>
                  <a:gd name="connsiteY33" fmla="*/ 859115 h 1614150"/>
                  <a:gd name="connsiteX34" fmla="*/ 144274 w 396899"/>
                  <a:gd name="connsiteY34" fmla="*/ 866735 h 1614150"/>
                  <a:gd name="connsiteX35" fmla="*/ 174754 w 396899"/>
                  <a:gd name="connsiteY35" fmla="*/ 897215 h 1614150"/>
                  <a:gd name="connsiteX36" fmla="*/ 201424 w 396899"/>
                  <a:gd name="connsiteY36" fmla="*/ 916265 h 1614150"/>
                  <a:gd name="connsiteX37" fmla="*/ 231904 w 396899"/>
                  <a:gd name="connsiteY37" fmla="*/ 958175 h 1614150"/>
                  <a:gd name="connsiteX38" fmla="*/ 250954 w 396899"/>
                  <a:gd name="connsiteY38" fmla="*/ 977225 h 1614150"/>
                  <a:gd name="connsiteX39" fmla="*/ 270004 w 396899"/>
                  <a:gd name="connsiteY39" fmla="*/ 1007705 h 1614150"/>
                  <a:gd name="connsiteX40" fmla="*/ 281434 w 396899"/>
                  <a:gd name="connsiteY40" fmla="*/ 1053425 h 1614150"/>
                  <a:gd name="connsiteX41" fmla="*/ 292864 w 396899"/>
                  <a:gd name="connsiteY41" fmla="*/ 1091525 h 1614150"/>
                  <a:gd name="connsiteX42" fmla="*/ 300484 w 396899"/>
                  <a:gd name="connsiteY42" fmla="*/ 1129625 h 1614150"/>
                  <a:gd name="connsiteX43" fmla="*/ 304294 w 396899"/>
                  <a:gd name="connsiteY43" fmla="*/ 1175345 h 1614150"/>
                  <a:gd name="connsiteX44" fmla="*/ 311914 w 396899"/>
                  <a:gd name="connsiteY44" fmla="*/ 1236305 h 1614150"/>
                  <a:gd name="connsiteX45" fmla="*/ 300484 w 396899"/>
                  <a:gd name="connsiteY45" fmla="*/ 1285835 h 1614150"/>
                  <a:gd name="connsiteX46" fmla="*/ 277624 w 396899"/>
                  <a:gd name="connsiteY46" fmla="*/ 1335365 h 1614150"/>
                  <a:gd name="connsiteX47" fmla="*/ 247144 w 396899"/>
                  <a:gd name="connsiteY47" fmla="*/ 1411565 h 1614150"/>
                  <a:gd name="connsiteX48" fmla="*/ 212854 w 396899"/>
                  <a:gd name="connsiteY48" fmla="*/ 1472525 h 1614150"/>
                  <a:gd name="connsiteX49" fmla="*/ 193804 w 396899"/>
                  <a:gd name="connsiteY49" fmla="*/ 1495385 h 1614150"/>
                  <a:gd name="connsiteX50" fmla="*/ 170944 w 396899"/>
                  <a:gd name="connsiteY50" fmla="*/ 1525865 h 1614150"/>
                  <a:gd name="connsiteX51" fmla="*/ 140464 w 396899"/>
                  <a:gd name="connsiteY51" fmla="*/ 1548725 h 1614150"/>
                  <a:gd name="connsiteX52" fmla="*/ 109984 w 396899"/>
                  <a:gd name="connsiteY52" fmla="*/ 1563965 h 1614150"/>
                  <a:gd name="connsiteX53" fmla="*/ 68074 w 396899"/>
                  <a:gd name="connsiteY53" fmla="*/ 1579205 h 1614150"/>
                  <a:gd name="connsiteX54" fmla="*/ 14734 w 396899"/>
                  <a:gd name="connsiteY54" fmla="*/ 1605875 h 1614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396899" h="1614150">
                    <a:moveTo>
                      <a:pt x="14734" y="1605875"/>
                    </a:moveTo>
                    <a:cubicBezTo>
                      <a:pt x="64264" y="1609685"/>
                      <a:pt x="304929" y="1607145"/>
                      <a:pt x="365254" y="1602065"/>
                    </a:cubicBezTo>
                    <a:cubicBezTo>
                      <a:pt x="425579" y="1596985"/>
                      <a:pt x="373509" y="1646515"/>
                      <a:pt x="376684" y="1575395"/>
                    </a:cubicBezTo>
                    <a:cubicBezTo>
                      <a:pt x="379859" y="1504275"/>
                      <a:pt x="382399" y="1423630"/>
                      <a:pt x="384304" y="1175345"/>
                    </a:cubicBezTo>
                    <a:cubicBezTo>
                      <a:pt x="386209" y="927060"/>
                      <a:pt x="409069" y="269835"/>
                      <a:pt x="388114" y="85685"/>
                    </a:cubicBezTo>
                    <a:cubicBezTo>
                      <a:pt x="367159" y="-98465"/>
                      <a:pt x="292229" y="71715"/>
                      <a:pt x="258574" y="70445"/>
                    </a:cubicBezTo>
                    <a:cubicBezTo>
                      <a:pt x="224919" y="69175"/>
                      <a:pt x="203329" y="71080"/>
                      <a:pt x="186184" y="78065"/>
                    </a:cubicBezTo>
                    <a:cubicBezTo>
                      <a:pt x="169039" y="85050"/>
                      <a:pt x="163324" y="101560"/>
                      <a:pt x="155704" y="112355"/>
                    </a:cubicBezTo>
                    <a:cubicBezTo>
                      <a:pt x="148084" y="123150"/>
                      <a:pt x="141099" y="133310"/>
                      <a:pt x="140464" y="142835"/>
                    </a:cubicBezTo>
                    <a:cubicBezTo>
                      <a:pt x="139829" y="152360"/>
                      <a:pt x="144909" y="163155"/>
                      <a:pt x="151894" y="169505"/>
                    </a:cubicBezTo>
                    <a:cubicBezTo>
                      <a:pt x="158879" y="175855"/>
                      <a:pt x="174754" y="172680"/>
                      <a:pt x="182374" y="180935"/>
                    </a:cubicBezTo>
                    <a:cubicBezTo>
                      <a:pt x="189994" y="189190"/>
                      <a:pt x="189994" y="208240"/>
                      <a:pt x="197614" y="219035"/>
                    </a:cubicBezTo>
                    <a:cubicBezTo>
                      <a:pt x="205234" y="229830"/>
                      <a:pt x="221109" y="236815"/>
                      <a:pt x="228094" y="245705"/>
                    </a:cubicBezTo>
                    <a:cubicBezTo>
                      <a:pt x="235079" y="254595"/>
                      <a:pt x="232539" y="260310"/>
                      <a:pt x="239524" y="272375"/>
                    </a:cubicBezTo>
                    <a:cubicBezTo>
                      <a:pt x="246509" y="284440"/>
                      <a:pt x="263654" y="306030"/>
                      <a:pt x="270004" y="318095"/>
                    </a:cubicBezTo>
                    <a:cubicBezTo>
                      <a:pt x="276354" y="330160"/>
                      <a:pt x="275084" y="336510"/>
                      <a:pt x="277624" y="344765"/>
                    </a:cubicBezTo>
                    <a:cubicBezTo>
                      <a:pt x="280164" y="353020"/>
                      <a:pt x="280799" y="353020"/>
                      <a:pt x="285244" y="367625"/>
                    </a:cubicBezTo>
                    <a:cubicBezTo>
                      <a:pt x="289689" y="382230"/>
                      <a:pt x="300484" y="417155"/>
                      <a:pt x="304294" y="432395"/>
                    </a:cubicBezTo>
                    <a:cubicBezTo>
                      <a:pt x="308104" y="447635"/>
                      <a:pt x="307469" y="447635"/>
                      <a:pt x="308104" y="459065"/>
                    </a:cubicBezTo>
                    <a:cubicBezTo>
                      <a:pt x="308739" y="470495"/>
                      <a:pt x="308104" y="500975"/>
                      <a:pt x="308104" y="500975"/>
                    </a:cubicBezTo>
                    <a:cubicBezTo>
                      <a:pt x="308104" y="511770"/>
                      <a:pt x="309374" y="512405"/>
                      <a:pt x="308104" y="523835"/>
                    </a:cubicBezTo>
                    <a:cubicBezTo>
                      <a:pt x="306834" y="535265"/>
                      <a:pt x="302389" y="556855"/>
                      <a:pt x="300484" y="569555"/>
                    </a:cubicBezTo>
                    <a:cubicBezTo>
                      <a:pt x="298579" y="582255"/>
                      <a:pt x="299214" y="589875"/>
                      <a:pt x="296674" y="600035"/>
                    </a:cubicBezTo>
                    <a:cubicBezTo>
                      <a:pt x="294134" y="610195"/>
                      <a:pt x="289054" y="619085"/>
                      <a:pt x="285244" y="630515"/>
                    </a:cubicBezTo>
                    <a:cubicBezTo>
                      <a:pt x="281434" y="641945"/>
                      <a:pt x="273814" y="668615"/>
                      <a:pt x="273814" y="668615"/>
                    </a:cubicBezTo>
                    <a:cubicBezTo>
                      <a:pt x="270004" y="677505"/>
                      <a:pt x="266829" y="674965"/>
                      <a:pt x="262384" y="683855"/>
                    </a:cubicBezTo>
                    <a:cubicBezTo>
                      <a:pt x="257939" y="692745"/>
                      <a:pt x="252224" y="712430"/>
                      <a:pt x="247144" y="721955"/>
                    </a:cubicBezTo>
                    <a:cubicBezTo>
                      <a:pt x="242064" y="731480"/>
                      <a:pt x="236984" y="733385"/>
                      <a:pt x="231904" y="741005"/>
                    </a:cubicBezTo>
                    <a:cubicBezTo>
                      <a:pt x="226824" y="748625"/>
                      <a:pt x="221744" y="760055"/>
                      <a:pt x="216664" y="767675"/>
                    </a:cubicBezTo>
                    <a:cubicBezTo>
                      <a:pt x="211584" y="775295"/>
                      <a:pt x="208409" y="780375"/>
                      <a:pt x="201424" y="786725"/>
                    </a:cubicBezTo>
                    <a:cubicBezTo>
                      <a:pt x="194439" y="793075"/>
                      <a:pt x="183009" y="798155"/>
                      <a:pt x="174754" y="805775"/>
                    </a:cubicBezTo>
                    <a:cubicBezTo>
                      <a:pt x="166499" y="813395"/>
                      <a:pt x="158879" y="825460"/>
                      <a:pt x="151894" y="832445"/>
                    </a:cubicBezTo>
                    <a:cubicBezTo>
                      <a:pt x="144909" y="839430"/>
                      <a:pt x="132844" y="847685"/>
                      <a:pt x="132844" y="847685"/>
                    </a:cubicBezTo>
                    <a:cubicBezTo>
                      <a:pt x="127764" y="852130"/>
                      <a:pt x="119509" y="855940"/>
                      <a:pt x="121414" y="859115"/>
                    </a:cubicBezTo>
                    <a:cubicBezTo>
                      <a:pt x="123319" y="862290"/>
                      <a:pt x="135384" y="860385"/>
                      <a:pt x="144274" y="866735"/>
                    </a:cubicBezTo>
                    <a:cubicBezTo>
                      <a:pt x="153164" y="873085"/>
                      <a:pt x="165229" y="888960"/>
                      <a:pt x="174754" y="897215"/>
                    </a:cubicBezTo>
                    <a:cubicBezTo>
                      <a:pt x="184279" y="905470"/>
                      <a:pt x="191899" y="906105"/>
                      <a:pt x="201424" y="916265"/>
                    </a:cubicBezTo>
                    <a:cubicBezTo>
                      <a:pt x="210949" y="926425"/>
                      <a:pt x="223649" y="948015"/>
                      <a:pt x="231904" y="958175"/>
                    </a:cubicBezTo>
                    <a:cubicBezTo>
                      <a:pt x="240159" y="968335"/>
                      <a:pt x="244604" y="968970"/>
                      <a:pt x="250954" y="977225"/>
                    </a:cubicBezTo>
                    <a:cubicBezTo>
                      <a:pt x="257304" y="985480"/>
                      <a:pt x="264924" y="995005"/>
                      <a:pt x="270004" y="1007705"/>
                    </a:cubicBezTo>
                    <a:cubicBezTo>
                      <a:pt x="275084" y="1020405"/>
                      <a:pt x="277624" y="1039455"/>
                      <a:pt x="281434" y="1053425"/>
                    </a:cubicBezTo>
                    <a:cubicBezTo>
                      <a:pt x="285244" y="1067395"/>
                      <a:pt x="289689" y="1078825"/>
                      <a:pt x="292864" y="1091525"/>
                    </a:cubicBezTo>
                    <a:cubicBezTo>
                      <a:pt x="296039" y="1104225"/>
                      <a:pt x="298579" y="1115655"/>
                      <a:pt x="300484" y="1129625"/>
                    </a:cubicBezTo>
                    <a:cubicBezTo>
                      <a:pt x="302389" y="1143595"/>
                      <a:pt x="302389" y="1157565"/>
                      <a:pt x="304294" y="1175345"/>
                    </a:cubicBezTo>
                    <a:cubicBezTo>
                      <a:pt x="306199" y="1193125"/>
                      <a:pt x="312549" y="1217890"/>
                      <a:pt x="311914" y="1236305"/>
                    </a:cubicBezTo>
                    <a:cubicBezTo>
                      <a:pt x="311279" y="1254720"/>
                      <a:pt x="306199" y="1269325"/>
                      <a:pt x="300484" y="1285835"/>
                    </a:cubicBezTo>
                    <a:cubicBezTo>
                      <a:pt x="294769" y="1302345"/>
                      <a:pt x="286514" y="1314410"/>
                      <a:pt x="277624" y="1335365"/>
                    </a:cubicBezTo>
                    <a:cubicBezTo>
                      <a:pt x="268734" y="1356320"/>
                      <a:pt x="257939" y="1388705"/>
                      <a:pt x="247144" y="1411565"/>
                    </a:cubicBezTo>
                    <a:cubicBezTo>
                      <a:pt x="236349" y="1434425"/>
                      <a:pt x="221744" y="1458555"/>
                      <a:pt x="212854" y="1472525"/>
                    </a:cubicBezTo>
                    <a:cubicBezTo>
                      <a:pt x="203964" y="1486495"/>
                      <a:pt x="200789" y="1486495"/>
                      <a:pt x="193804" y="1495385"/>
                    </a:cubicBezTo>
                    <a:cubicBezTo>
                      <a:pt x="186819" y="1504275"/>
                      <a:pt x="179834" y="1516975"/>
                      <a:pt x="170944" y="1525865"/>
                    </a:cubicBezTo>
                    <a:cubicBezTo>
                      <a:pt x="162054" y="1534755"/>
                      <a:pt x="150624" y="1542375"/>
                      <a:pt x="140464" y="1548725"/>
                    </a:cubicBezTo>
                    <a:cubicBezTo>
                      <a:pt x="130304" y="1555075"/>
                      <a:pt x="122049" y="1558885"/>
                      <a:pt x="109984" y="1563965"/>
                    </a:cubicBezTo>
                    <a:cubicBezTo>
                      <a:pt x="97919" y="1569045"/>
                      <a:pt x="80774" y="1573490"/>
                      <a:pt x="68074" y="1579205"/>
                    </a:cubicBezTo>
                    <a:cubicBezTo>
                      <a:pt x="55374" y="1584920"/>
                      <a:pt x="-34796" y="1602065"/>
                      <a:pt x="14734" y="160587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  <p:pic>
          <p:nvPicPr>
            <p:cNvPr id="19" name="Image 18">
              <a:extLst>
                <a:ext uri="{FF2B5EF4-FFF2-40B4-BE49-F238E27FC236}">
                  <a16:creationId xmlns:a16="http://schemas.microsoft.com/office/drawing/2014/main" xmlns="" id="{1B927E5D-F3E1-443A-97AF-E65FABC1F4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856"/>
            <a:stretch/>
          </p:blipFill>
          <p:spPr>
            <a:xfrm>
              <a:off x="2557811" y="784821"/>
              <a:ext cx="4247098" cy="1084566"/>
            </a:xfrm>
            <a:prstGeom prst="rect">
              <a:avLst/>
            </a:prstGeom>
          </p:spPr>
        </p:pic>
        <p:pic>
          <p:nvPicPr>
            <p:cNvPr id="20" name="Image 19">
              <a:extLst>
                <a:ext uri="{FF2B5EF4-FFF2-40B4-BE49-F238E27FC236}">
                  <a16:creationId xmlns:a16="http://schemas.microsoft.com/office/drawing/2014/main" xmlns="" id="{09C15E60-F65D-4CE3-BFB7-FC676A3AAC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50" t="87023" r="76743" b="5533"/>
            <a:stretch/>
          </p:blipFill>
          <p:spPr>
            <a:xfrm>
              <a:off x="2328932" y="1728187"/>
              <a:ext cx="209861" cy="80729"/>
            </a:xfrm>
            <a:prstGeom prst="rect">
              <a:avLst/>
            </a:prstGeom>
          </p:spPr>
        </p:pic>
      </p:grpSp>
      <p:sp>
        <p:nvSpPr>
          <p:cNvPr id="26" name="Sous-titre 2"/>
          <p:cNvSpPr txBox="1">
            <a:spLocks/>
          </p:cNvSpPr>
          <p:nvPr/>
        </p:nvSpPr>
        <p:spPr>
          <a:xfrm>
            <a:off x="5943600" y="7152358"/>
            <a:ext cx="3200400" cy="7691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b="1" cap="none" sz="4400">
                <a:solidFill>
                  <a:srgbClr val="002060"/>
                </a:solidFill>
                <a:latin typeface="Berlin Sans FB Demi"/>
              </a:rPr>
              <a:t>656 11 78 21</a:t>
            </a:r>
            <a:endParaRPr b="1" cap="none" sz="5400">
              <a:solidFill>
                <a:srgbClr val="002060"/>
              </a:solidFill>
              <a:latin typeface="Berlin Sans FB Demi"/>
            </a:endParaRPr>
          </a:p>
        </p:txBody>
      </p:sp>
    </p:spTree>
    <p:extLst>
      <p:ext uri="{BB962C8B-B14F-4D97-AF65-F5344CB8AC3E}">
        <p14:creationId xmlns:p14="http://schemas.microsoft.com/office/powerpoint/2010/main" val="1633028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14:switch dir="r"/>
      </p:transition>
    </mc:Choice>
    <mc:Fallback xmlns="">
      <p:transition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550" autoRev="1" fill="remove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550" autoRev="1" fill="remove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550" autoRev="1" fill="remove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50" autoRev="1" fill="remove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600"/>
                            </p:stCondLst>
                            <p:childTnLst>
                              <p:par>
                                <p:cTn id="18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200" tmFilter="0, 0; .2, .5; .8, .5; 1, 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600" autoRev="1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800"/>
                            </p:stCondLst>
                            <p:childTnLst>
                              <p:par>
                                <p:cTn id="22" presetID="27" presetClass="emph" presetSubtype="0" fill="remove" grpId="2" nodeType="after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500" autoRev="1" fill="remove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4" dur="500" autoRev="1" fill="remove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5" dur="500" autoRev="1" fill="remove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autoRev="1" fill="remove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300"/>
                            </p:stCondLst>
                            <p:childTnLst>
                              <p:par>
                                <p:cTn id="28" presetID="26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 tmFilter="0, 0; .2, .5; .8, .5; 1, 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500" autoRev="1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300"/>
                            </p:stCondLst>
                            <p:childTnLst>
                              <p:par>
                                <p:cTn id="32" presetID="53" presetClass="exit" presetSubtype="32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6" grpId="0" build="allAtOnce"/>
      <p:bldP spid="26" grpId="1" build="allAtOnce"/>
      <p:bldP spid="26" grpId="2" build="allAtOnce"/>
      <p:bldP spid="26" grpId="3" build="allAtOnce"/>
      <p:bldP spid="26" grpId="4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83"/>
          <a:stretch/>
        </p:blipFill>
        <p:spPr>
          <a:xfrm>
            <a:off x="1174044" y="1223716"/>
            <a:ext cx="7969955" cy="602932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83"/>
          <a:stretch/>
        </p:blipFill>
        <p:spPr>
          <a:xfrm flipH="1">
            <a:off x="0" y="1223729"/>
            <a:ext cx="1174044" cy="6029325"/>
          </a:xfrm>
          <a:prstGeom prst="rect">
            <a:avLst/>
          </a:prstGeom>
        </p:spPr>
      </p:pic>
      <p:sp>
        <p:nvSpPr>
          <p:cNvPr id="8" name="Forme libre 7"/>
          <p:cNvSpPr/>
          <p:nvPr/>
        </p:nvSpPr>
        <p:spPr>
          <a:xfrm rot="10800000">
            <a:off x="893819" y="1276191"/>
            <a:ext cx="9751944" cy="3411196"/>
          </a:xfrm>
          <a:custGeom>
            <a:avLst/>
            <a:gdLst>
              <a:gd name="connsiteX0" fmla="*/ 9305182 w 10013066"/>
              <a:gd name="connsiteY0" fmla="*/ 3451733 h 3755766"/>
              <a:gd name="connsiteX1" fmla="*/ 830884 w 10013066"/>
              <a:gd name="connsiteY1" fmla="*/ 3567643 h 3755766"/>
              <a:gd name="connsiteX2" fmla="*/ 367244 w 10013066"/>
              <a:gd name="connsiteY2" fmla="*/ 2872184 h 3755766"/>
              <a:gd name="connsiteX3" fmla="*/ 1268765 w 10013066"/>
              <a:gd name="connsiteY3" fmla="*/ 1880511 h 3755766"/>
              <a:gd name="connsiteX4" fmla="*/ 1526343 w 10013066"/>
              <a:gd name="connsiteY4" fmla="*/ 978990 h 3755766"/>
              <a:gd name="connsiteX5" fmla="*/ 1371796 w 10013066"/>
              <a:gd name="connsiteY5" fmla="*/ 991869 h 3755766"/>
              <a:gd name="connsiteX6" fmla="*/ 1268765 w 10013066"/>
              <a:gd name="connsiteY6" fmla="*/ 541108 h 3755766"/>
              <a:gd name="connsiteX7" fmla="*/ 921036 w 10013066"/>
              <a:gd name="connsiteY7" fmla="*/ 283531 h 3755766"/>
              <a:gd name="connsiteX8" fmla="*/ 869520 w 10013066"/>
              <a:gd name="connsiteY8" fmla="*/ 193378 h 3755766"/>
              <a:gd name="connsiteX9" fmla="*/ 1075582 w 10013066"/>
              <a:gd name="connsiteY9" fmla="*/ 195 h 3755766"/>
              <a:gd name="connsiteX10" fmla="*/ 3123323 w 10013066"/>
              <a:gd name="connsiteY10" fmla="*/ 154742 h 3755766"/>
              <a:gd name="connsiteX11" fmla="*/ 5209700 w 10013066"/>
              <a:gd name="connsiteY11" fmla="*/ 38832 h 3755766"/>
              <a:gd name="connsiteX12" fmla="*/ 8107447 w 10013066"/>
              <a:gd name="connsiteY12" fmla="*/ 103226 h 3755766"/>
              <a:gd name="connsiteX13" fmla="*/ 9395334 w 10013066"/>
              <a:gd name="connsiteY13" fmla="*/ 309288 h 3755766"/>
              <a:gd name="connsiteX14" fmla="*/ 9305182 w 10013066"/>
              <a:gd name="connsiteY14" fmla="*/ 3451733 h 3755766"/>
              <a:gd name="connsiteX0" fmla="*/ 9286437 w 9994321"/>
              <a:gd name="connsiteY0" fmla="*/ 3451733 h 3755766"/>
              <a:gd name="connsiteX1" fmla="*/ 812139 w 9994321"/>
              <a:gd name="connsiteY1" fmla="*/ 3567643 h 3755766"/>
              <a:gd name="connsiteX2" fmla="*/ 348499 w 9994321"/>
              <a:gd name="connsiteY2" fmla="*/ 2872184 h 3755766"/>
              <a:gd name="connsiteX3" fmla="*/ 891292 w 9994321"/>
              <a:gd name="connsiteY3" fmla="*/ 1706058 h 3755766"/>
              <a:gd name="connsiteX4" fmla="*/ 1507598 w 9994321"/>
              <a:gd name="connsiteY4" fmla="*/ 978990 h 3755766"/>
              <a:gd name="connsiteX5" fmla="*/ 1353051 w 9994321"/>
              <a:gd name="connsiteY5" fmla="*/ 991869 h 3755766"/>
              <a:gd name="connsiteX6" fmla="*/ 1250020 w 9994321"/>
              <a:gd name="connsiteY6" fmla="*/ 541108 h 3755766"/>
              <a:gd name="connsiteX7" fmla="*/ 902291 w 9994321"/>
              <a:gd name="connsiteY7" fmla="*/ 283531 h 3755766"/>
              <a:gd name="connsiteX8" fmla="*/ 850775 w 9994321"/>
              <a:gd name="connsiteY8" fmla="*/ 193378 h 3755766"/>
              <a:gd name="connsiteX9" fmla="*/ 1056837 w 9994321"/>
              <a:gd name="connsiteY9" fmla="*/ 195 h 3755766"/>
              <a:gd name="connsiteX10" fmla="*/ 3104578 w 9994321"/>
              <a:gd name="connsiteY10" fmla="*/ 154742 h 3755766"/>
              <a:gd name="connsiteX11" fmla="*/ 5190955 w 9994321"/>
              <a:gd name="connsiteY11" fmla="*/ 38832 h 3755766"/>
              <a:gd name="connsiteX12" fmla="*/ 8088702 w 9994321"/>
              <a:gd name="connsiteY12" fmla="*/ 103226 h 3755766"/>
              <a:gd name="connsiteX13" fmla="*/ 9376589 w 9994321"/>
              <a:gd name="connsiteY13" fmla="*/ 309288 h 3755766"/>
              <a:gd name="connsiteX14" fmla="*/ 9286437 w 9994321"/>
              <a:gd name="connsiteY14" fmla="*/ 3451733 h 3755766"/>
              <a:gd name="connsiteX0" fmla="*/ 9330633 w 10038517"/>
              <a:gd name="connsiteY0" fmla="*/ 3451733 h 3753507"/>
              <a:gd name="connsiteX1" fmla="*/ 856335 w 10038517"/>
              <a:gd name="connsiteY1" fmla="*/ 3567643 h 3753507"/>
              <a:gd name="connsiteX2" fmla="*/ 298743 w 10038517"/>
              <a:gd name="connsiteY2" fmla="*/ 2915797 h 3753507"/>
              <a:gd name="connsiteX3" fmla="*/ 935488 w 10038517"/>
              <a:gd name="connsiteY3" fmla="*/ 1706058 h 3753507"/>
              <a:gd name="connsiteX4" fmla="*/ 1551794 w 10038517"/>
              <a:gd name="connsiteY4" fmla="*/ 978990 h 3753507"/>
              <a:gd name="connsiteX5" fmla="*/ 1397247 w 10038517"/>
              <a:gd name="connsiteY5" fmla="*/ 991869 h 3753507"/>
              <a:gd name="connsiteX6" fmla="*/ 1294216 w 10038517"/>
              <a:gd name="connsiteY6" fmla="*/ 541108 h 3753507"/>
              <a:gd name="connsiteX7" fmla="*/ 946487 w 10038517"/>
              <a:gd name="connsiteY7" fmla="*/ 283531 h 3753507"/>
              <a:gd name="connsiteX8" fmla="*/ 894971 w 10038517"/>
              <a:gd name="connsiteY8" fmla="*/ 193378 h 3753507"/>
              <a:gd name="connsiteX9" fmla="*/ 1101033 w 10038517"/>
              <a:gd name="connsiteY9" fmla="*/ 195 h 3753507"/>
              <a:gd name="connsiteX10" fmla="*/ 3148774 w 10038517"/>
              <a:gd name="connsiteY10" fmla="*/ 154742 h 3753507"/>
              <a:gd name="connsiteX11" fmla="*/ 5235151 w 10038517"/>
              <a:gd name="connsiteY11" fmla="*/ 38832 h 3753507"/>
              <a:gd name="connsiteX12" fmla="*/ 8132898 w 10038517"/>
              <a:gd name="connsiteY12" fmla="*/ 103226 h 3753507"/>
              <a:gd name="connsiteX13" fmla="*/ 9420785 w 10038517"/>
              <a:gd name="connsiteY13" fmla="*/ 309288 h 3753507"/>
              <a:gd name="connsiteX14" fmla="*/ 9330633 w 10038517"/>
              <a:gd name="connsiteY14" fmla="*/ 3451733 h 3753507"/>
              <a:gd name="connsiteX0" fmla="*/ 9330633 w 10038517"/>
              <a:gd name="connsiteY0" fmla="*/ 3451733 h 3753507"/>
              <a:gd name="connsiteX1" fmla="*/ 856335 w 10038517"/>
              <a:gd name="connsiteY1" fmla="*/ 3567643 h 3753507"/>
              <a:gd name="connsiteX2" fmla="*/ 298743 w 10038517"/>
              <a:gd name="connsiteY2" fmla="*/ 2915797 h 3753507"/>
              <a:gd name="connsiteX3" fmla="*/ 935488 w 10038517"/>
              <a:gd name="connsiteY3" fmla="*/ 1706058 h 3753507"/>
              <a:gd name="connsiteX4" fmla="*/ 953915 w 10038517"/>
              <a:gd name="connsiteY4" fmla="*/ 1519794 h 3753507"/>
              <a:gd name="connsiteX5" fmla="*/ 1397247 w 10038517"/>
              <a:gd name="connsiteY5" fmla="*/ 991869 h 3753507"/>
              <a:gd name="connsiteX6" fmla="*/ 1294216 w 10038517"/>
              <a:gd name="connsiteY6" fmla="*/ 541108 h 3753507"/>
              <a:gd name="connsiteX7" fmla="*/ 946487 w 10038517"/>
              <a:gd name="connsiteY7" fmla="*/ 283531 h 3753507"/>
              <a:gd name="connsiteX8" fmla="*/ 894971 w 10038517"/>
              <a:gd name="connsiteY8" fmla="*/ 193378 h 3753507"/>
              <a:gd name="connsiteX9" fmla="*/ 1101033 w 10038517"/>
              <a:gd name="connsiteY9" fmla="*/ 195 h 3753507"/>
              <a:gd name="connsiteX10" fmla="*/ 3148774 w 10038517"/>
              <a:gd name="connsiteY10" fmla="*/ 154742 h 3753507"/>
              <a:gd name="connsiteX11" fmla="*/ 5235151 w 10038517"/>
              <a:gd name="connsiteY11" fmla="*/ 38832 h 3753507"/>
              <a:gd name="connsiteX12" fmla="*/ 8132898 w 10038517"/>
              <a:gd name="connsiteY12" fmla="*/ 103226 h 3753507"/>
              <a:gd name="connsiteX13" fmla="*/ 9420785 w 10038517"/>
              <a:gd name="connsiteY13" fmla="*/ 309288 h 3753507"/>
              <a:gd name="connsiteX14" fmla="*/ 9330633 w 10038517"/>
              <a:gd name="connsiteY14" fmla="*/ 3451733 h 3753507"/>
              <a:gd name="connsiteX0" fmla="*/ 9330633 w 10038517"/>
              <a:gd name="connsiteY0" fmla="*/ 3451733 h 3753507"/>
              <a:gd name="connsiteX1" fmla="*/ 856335 w 10038517"/>
              <a:gd name="connsiteY1" fmla="*/ 3567643 h 3753507"/>
              <a:gd name="connsiteX2" fmla="*/ 298743 w 10038517"/>
              <a:gd name="connsiteY2" fmla="*/ 2915797 h 3753507"/>
              <a:gd name="connsiteX3" fmla="*/ 935488 w 10038517"/>
              <a:gd name="connsiteY3" fmla="*/ 1706058 h 3753507"/>
              <a:gd name="connsiteX4" fmla="*/ 953915 w 10038517"/>
              <a:gd name="connsiteY4" fmla="*/ 1519794 h 3753507"/>
              <a:gd name="connsiteX5" fmla="*/ 1166636 w 10038517"/>
              <a:gd name="connsiteY5" fmla="*/ 1035483 h 3753507"/>
              <a:gd name="connsiteX6" fmla="*/ 1294216 w 10038517"/>
              <a:gd name="connsiteY6" fmla="*/ 541108 h 3753507"/>
              <a:gd name="connsiteX7" fmla="*/ 946487 w 10038517"/>
              <a:gd name="connsiteY7" fmla="*/ 283531 h 3753507"/>
              <a:gd name="connsiteX8" fmla="*/ 894971 w 10038517"/>
              <a:gd name="connsiteY8" fmla="*/ 193378 h 3753507"/>
              <a:gd name="connsiteX9" fmla="*/ 1101033 w 10038517"/>
              <a:gd name="connsiteY9" fmla="*/ 195 h 3753507"/>
              <a:gd name="connsiteX10" fmla="*/ 3148774 w 10038517"/>
              <a:gd name="connsiteY10" fmla="*/ 154742 h 3753507"/>
              <a:gd name="connsiteX11" fmla="*/ 5235151 w 10038517"/>
              <a:gd name="connsiteY11" fmla="*/ 38832 h 3753507"/>
              <a:gd name="connsiteX12" fmla="*/ 8132898 w 10038517"/>
              <a:gd name="connsiteY12" fmla="*/ 103226 h 3753507"/>
              <a:gd name="connsiteX13" fmla="*/ 9420785 w 10038517"/>
              <a:gd name="connsiteY13" fmla="*/ 309288 h 3753507"/>
              <a:gd name="connsiteX14" fmla="*/ 9330633 w 10038517"/>
              <a:gd name="connsiteY14" fmla="*/ 3451733 h 3753507"/>
              <a:gd name="connsiteX0" fmla="*/ 9324096 w 10031980"/>
              <a:gd name="connsiteY0" fmla="*/ 3451733 h 3753507"/>
              <a:gd name="connsiteX1" fmla="*/ 849798 w 10031980"/>
              <a:gd name="connsiteY1" fmla="*/ 3567643 h 3753507"/>
              <a:gd name="connsiteX2" fmla="*/ 292206 w 10031980"/>
              <a:gd name="connsiteY2" fmla="*/ 2915797 h 3753507"/>
              <a:gd name="connsiteX3" fmla="*/ 809375 w 10031980"/>
              <a:gd name="connsiteY3" fmla="*/ 1758394 h 3753507"/>
              <a:gd name="connsiteX4" fmla="*/ 947378 w 10031980"/>
              <a:gd name="connsiteY4" fmla="*/ 1519794 h 3753507"/>
              <a:gd name="connsiteX5" fmla="*/ 1160099 w 10031980"/>
              <a:gd name="connsiteY5" fmla="*/ 1035483 h 3753507"/>
              <a:gd name="connsiteX6" fmla="*/ 1287679 w 10031980"/>
              <a:gd name="connsiteY6" fmla="*/ 541108 h 3753507"/>
              <a:gd name="connsiteX7" fmla="*/ 939950 w 10031980"/>
              <a:gd name="connsiteY7" fmla="*/ 283531 h 3753507"/>
              <a:gd name="connsiteX8" fmla="*/ 888434 w 10031980"/>
              <a:gd name="connsiteY8" fmla="*/ 193378 h 3753507"/>
              <a:gd name="connsiteX9" fmla="*/ 1094496 w 10031980"/>
              <a:gd name="connsiteY9" fmla="*/ 195 h 3753507"/>
              <a:gd name="connsiteX10" fmla="*/ 3142237 w 10031980"/>
              <a:gd name="connsiteY10" fmla="*/ 154742 h 3753507"/>
              <a:gd name="connsiteX11" fmla="*/ 5228614 w 10031980"/>
              <a:gd name="connsiteY11" fmla="*/ 38832 h 3753507"/>
              <a:gd name="connsiteX12" fmla="*/ 8126361 w 10031980"/>
              <a:gd name="connsiteY12" fmla="*/ 103226 h 3753507"/>
              <a:gd name="connsiteX13" fmla="*/ 9414248 w 10031980"/>
              <a:gd name="connsiteY13" fmla="*/ 309288 h 3753507"/>
              <a:gd name="connsiteX14" fmla="*/ 9324096 w 10031980"/>
              <a:gd name="connsiteY14" fmla="*/ 3451733 h 3753507"/>
              <a:gd name="connsiteX0" fmla="*/ 9246525 w 9954409"/>
              <a:gd name="connsiteY0" fmla="*/ 3451733 h 3775472"/>
              <a:gd name="connsiteX1" fmla="*/ 772227 w 9954409"/>
              <a:gd name="connsiteY1" fmla="*/ 3567643 h 3775472"/>
              <a:gd name="connsiteX2" fmla="*/ 385458 w 9954409"/>
              <a:gd name="connsiteY2" fmla="*/ 2505833 h 3775472"/>
              <a:gd name="connsiteX3" fmla="*/ 731804 w 9954409"/>
              <a:gd name="connsiteY3" fmla="*/ 1758394 h 3775472"/>
              <a:gd name="connsiteX4" fmla="*/ 869807 w 9954409"/>
              <a:gd name="connsiteY4" fmla="*/ 1519794 h 3775472"/>
              <a:gd name="connsiteX5" fmla="*/ 1082528 w 9954409"/>
              <a:gd name="connsiteY5" fmla="*/ 1035483 h 3775472"/>
              <a:gd name="connsiteX6" fmla="*/ 1210108 w 9954409"/>
              <a:gd name="connsiteY6" fmla="*/ 541108 h 3775472"/>
              <a:gd name="connsiteX7" fmla="*/ 862379 w 9954409"/>
              <a:gd name="connsiteY7" fmla="*/ 283531 h 3775472"/>
              <a:gd name="connsiteX8" fmla="*/ 810863 w 9954409"/>
              <a:gd name="connsiteY8" fmla="*/ 193378 h 3775472"/>
              <a:gd name="connsiteX9" fmla="*/ 1016925 w 9954409"/>
              <a:gd name="connsiteY9" fmla="*/ 195 h 3775472"/>
              <a:gd name="connsiteX10" fmla="*/ 3064666 w 9954409"/>
              <a:gd name="connsiteY10" fmla="*/ 154742 h 3775472"/>
              <a:gd name="connsiteX11" fmla="*/ 5151043 w 9954409"/>
              <a:gd name="connsiteY11" fmla="*/ 38832 h 3775472"/>
              <a:gd name="connsiteX12" fmla="*/ 8048790 w 9954409"/>
              <a:gd name="connsiteY12" fmla="*/ 103226 h 3775472"/>
              <a:gd name="connsiteX13" fmla="*/ 9336677 w 9954409"/>
              <a:gd name="connsiteY13" fmla="*/ 309288 h 3775472"/>
              <a:gd name="connsiteX14" fmla="*/ 9246525 w 9954409"/>
              <a:gd name="connsiteY14" fmla="*/ 3451733 h 3775472"/>
              <a:gd name="connsiteX0" fmla="*/ 9274781 w 9982665"/>
              <a:gd name="connsiteY0" fmla="*/ 3451733 h 3762986"/>
              <a:gd name="connsiteX1" fmla="*/ 800483 w 9982665"/>
              <a:gd name="connsiteY1" fmla="*/ 3567643 h 3762986"/>
              <a:gd name="connsiteX2" fmla="*/ 309900 w 9982665"/>
              <a:gd name="connsiteY2" fmla="*/ 2735218 h 3762986"/>
              <a:gd name="connsiteX3" fmla="*/ 413714 w 9982665"/>
              <a:gd name="connsiteY3" fmla="*/ 2505833 h 3762986"/>
              <a:gd name="connsiteX4" fmla="*/ 760060 w 9982665"/>
              <a:gd name="connsiteY4" fmla="*/ 1758394 h 3762986"/>
              <a:gd name="connsiteX5" fmla="*/ 898063 w 9982665"/>
              <a:gd name="connsiteY5" fmla="*/ 1519794 h 3762986"/>
              <a:gd name="connsiteX6" fmla="*/ 1110784 w 9982665"/>
              <a:gd name="connsiteY6" fmla="*/ 1035483 h 3762986"/>
              <a:gd name="connsiteX7" fmla="*/ 1238364 w 9982665"/>
              <a:gd name="connsiteY7" fmla="*/ 541108 h 3762986"/>
              <a:gd name="connsiteX8" fmla="*/ 890635 w 9982665"/>
              <a:gd name="connsiteY8" fmla="*/ 283531 h 3762986"/>
              <a:gd name="connsiteX9" fmla="*/ 839119 w 9982665"/>
              <a:gd name="connsiteY9" fmla="*/ 193378 h 3762986"/>
              <a:gd name="connsiteX10" fmla="*/ 1045181 w 9982665"/>
              <a:gd name="connsiteY10" fmla="*/ 195 h 3762986"/>
              <a:gd name="connsiteX11" fmla="*/ 3092922 w 9982665"/>
              <a:gd name="connsiteY11" fmla="*/ 154742 h 3762986"/>
              <a:gd name="connsiteX12" fmla="*/ 5179299 w 9982665"/>
              <a:gd name="connsiteY12" fmla="*/ 38832 h 3762986"/>
              <a:gd name="connsiteX13" fmla="*/ 8077046 w 9982665"/>
              <a:gd name="connsiteY13" fmla="*/ 103226 h 3762986"/>
              <a:gd name="connsiteX14" fmla="*/ 9364933 w 9982665"/>
              <a:gd name="connsiteY14" fmla="*/ 309288 h 3762986"/>
              <a:gd name="connsiteX15" fmla="*/ 9274781 w 9982665"/>
              <a:gd name="connsiteY15" fmla="*/ 3451733 h 3762986"/>
              <a:gd name="connsiteX0" fmla="*/ 9386348 w 10094232"/>
              <a:gd name="connsiteY0" fmla="*/ 3451733 h 3744690"/>
              <a:gd name="connsiteX1" fmla="*/ 912050 w 10094232"/>
              <a:gd name="connsiteY1" fmla="*/ 3567643 h 3744690"/>
              <a:gd name="connsiteX2" fmla="*/ 191923 w 10094232"/>
              <a:gd name="connsiteY2" fmla="*/ 3089575 h 3744690"/>
              <a:gd name="connsiteX3" fmla="*/ 525281 w 10094232"/>
              <a:gd name="connsiteY3" fmla="*/ 2505833 h 3744690"/>
              <a:gd name="connsiteX4" fmla="*/ 871627 w 10094232"/>
              <a:gd name="connsiteY4" fmla="*/ 1758394 h 3744690"/>
              <a:gd name="connsiteX5" fmla="*/ 1009630 w 10094232"/>
              <a:gd name="connsiteY5" fmla="*/ 1519794 h 3744690"/>
              <a:gd name="connsiteX6" fmla="*/ 1222351 w 10094232"/>
              <a:gd name="connsiteY6" fmla="*/ 1035483 h 3744690"/>
              <a:gd name="connsiteX7" fmla="*/ 1349931 w 10094232"/>
              <a:gd name="connsiteY7" fmla="*/ 541108 h 3744690"/>
              <a:gd name="connsiteX8" fmla="*/ 1002202 w 10094232"/>
              <a:gd name="connsiteY8" fmla="*/ 283531 h 3744690"/>
              <a:gd name="connsiteX9" fmla="*/ 950686 w 10094232"/>
              <a:gd name="connsiteY9" fmla="*/ 193378 h 3744690"/>
              <a:gd name="connsiteX10" fmla="*/ 1156748 w 10094232"/>
              <a:gd name="connsiteY10" fmla="*/ 195 h 3744690"/>
              <a:gd name="connsiteX11" fmla="*/ 3204489 w 10094232"/>
              <a:gd name="connsiteY11" fmla="*/ 154742 h 3744690"/>
              <a:gd name="connsiteX12" fmla="*/ 5290866 w 10094232"/>
              <a:gd name="connsiteY12" fmla="*/ 38832 h 3744690"/>
              <a:gd name="connsiteX13" fmla="*/ 8188613 w 10094232"/>
              <a:gd name="connsiteY13" fmla="*/ 103226 h 3744690"/>
              <a:gd name="connsiteX14" fmla="*/ 9476500 w 10094232"/>
              <a:gd name="connsiteY14" fmla="*/ 309288 h 3744690"/>
              <a:gd name="connsiteX15" fmla="*/ 9386348 w 10094232"/>
              <a:gd name="connsiteY15" fmla="*/ 3451733 h 3744690"/>
              <a:gd name="connsiteX0" fmla="*/ 9403567 w 10111451"/>
              <a:gd name="connsiteY0" fmla="*/ 3451733 h 3744690"/>
              <a:gd name="connsiteX1" fmla="*/ 929269 w 10111451"/>
              <a:gd name="connsiteY1" fmla="*/ 3567643 h 3744690"/>
              <a:gd name="connsiteX2" fmla="*/ 209142 w 10111451"/>
              <a:gd name="connsiteY2" fmla="*/ 3089575 h 3744690"/>
              <a:gd name="connsiteX3" fmla="*/ 542500 w 10111451"/>
              <a:gd name="connsiteY3" fmla="*/ 2505833 h 3744690"/>
              <a:gd name="connsiteX4" fmla="*/ 888846 w 10111451"/>
              <a:gd name="connsiteY4" fmla="*/ 1758394 h 3744690"/>
              <a:gd name="connsiteX5" fmla="*/ 1026849 w 10111451"/>
              <a:gd name="connsiteY5" fmla="*/ 1519794 h 3744690"/>
              <a:gd name="connsiteX6" fmla="*/ 1239570 w 10111451"/>
              <a:gd name="connsiteY6" fmla="*/ 1035483 h 3744690"/>
              <a:gd name="connsiteX7" fmla="*/ 1367150 w 10111451"/>
              <a:gd name="connsiteY7" fmla="*/ 541108 h 3744690"/>
              <a:gd name="connsiteX8" fmla="*/ 1019421 w 10111451"/>
              <a:gd name="connsiteY8" fmla="*/ 283531 h 3744690"/>
              <a:gd name="connsiteX9" fmla="*/ 967905 w 10111451"/>
              <a:gd name="connsiteY9" fmla="*/ 193378 h 3744690"/>
              <a:gd name="connsiteX10" fmla="*/ 1173967 w 10111451"/>
              <a:gd name="connsiteY10" fmla="*/ 195 h 3744690"/>
              <a:gd name="connsiteX11" fmla="*/ 3221708 w 10111451"/>
              <a:gd name="connsiteY11" fmla="*/ 154742 h 3744690"/>
              <a:gd name="connsiteX12" fmla="*/ 5308085 w 10111451"/>
              <a:gd name="connsiteY12" fmla="*/ 38832 h 3744690"/>
              <a:gd name="connsiteX13" fmla="*/ 8205832 w 10111451"/>
              <a:gd name="connsiteY13" fmla="*/ 103226 h 3744690"/>
              <a:gd name="connsiteX14" fmla="*/ 9493719 w 10111451"/>
              <a:gd name="connsiteY14" fmla="*/ 309288 h 3744690"/>
              <a:gd name="connsiteX15" fmla="*/ 9403567 w 10111451"/>
              <a:gd name="connsiteY15" fmla="*/ 3451733 h 3744690"/>
              <a:gd name="connsiteX0" fmla="*/ 9438893 w 10146777"/>
              <a:gd name="connsiteY0" fmla="*/ 3451733 h 3741986"/>
              <a:gd name="connsiteX1" fmla="*/ 964595 w 10146777"/>
              <a:gd name="connsiteY1" fmla="*/ 3567643 h 3741986"/>
              <a:gd name="connsiteX2" fmla="*/ 180410 w 10146777"/>
              <a:gd name="connsiteY2" fmla="*/ 3144091 h 3741986"/>
              <a:gd name="connsiteX3" fmla="*/ 577826 w 10146777"/>
              <a:gd name="connsiteY3" fmla="*/ 2505833 h 3741986"/>
              <a:gd name="connsiteX4" fmla="*/ 924172 w 10146777"/>
              <a:gd name="connsiteY4" fmla="*/ 1758394 h 3741986"/>
              <a:gd name="connsiteX5" fmla="*/ 1062175 w 10146777"/>
              <a:gd name="connsiteY5" fmla="*/ 1519794 h 3741986"/>
              <a:gd name="connsiteX6" fmla="*/ 1274896 w 10146777"/>
              <a:gd name="connsiteY6" fmla="*/ 1035483 h 3741986"/>
              <a:gd name="connsiteX7" fmla="*/ 1402476 w 10146777"/>
              <a:gd name="connsiteY7" fmla="*/ 541108 h 3741986"/>
              <a:gd name="connsiteX8" fmla="*/ 1054747 w 10146777"/>
              <a:gd name="connsiteY8" fmla="*/ 283531 h 3741986"/>
              <a:gd name="connsiteX9" fmla="*/ 1003231 w 10146777"/>
              <a:gd name="connsiteY9" fmla="*/ 193378 h 3741986"/>
              <a:gd name="connsiteX10" fmla="*/ 1209293 w 10146777"/>
              <a:gd name="connsiteY10" fmla="*/ 195 h 3741986"/>
              <a:gd name="connsiteX11" fmla="*/ 3257034 w 10146777"/>
              <a:gd name="connsiteY11" fmla="*/ 154742 h 3741986"/>
              <a:gd name="connsiteX12" fmla="*/ 5343411 w 10146777"/>
              <a:gd name="connsiteY12" fmla="*/ 38832 h 3741986"/>
              <a:gd name="connsiteX13" fmla="*/ 8241158 w 10146777"/>
              <a:gd name="connsiteY13" fmla="*/ 103226 h 3741986"/>
              <a:gd name="connsiteX14" fmla="*/ 9529045 w 10146777"/>
              <a:gd name="connsiteY14" fmla="*/ 309288 h 3741986"/>
              <a:gd name="connsiteX15" fmla="*/ 9438893 w 10146777"/>
              <a:gd name="connsiteY15" fmla="*/ 3451733 h 3741986"/>
              <a:gd name="connsiteX0" fmla="*/ 9438893 w 10146777"/>
              <a:gd name="connsiteY0" fmla="*/ 3451733 h 3741986"/>
              <a:gd name="connsiteX1" fmla="*/ 964595 w 10146777"/>
              <a:gd name="connsiteY1" fmla="*/ 3567643 h 3741986"/>
              <a:gd name="connsiteX2" fmla="*/ 180410 w 10146777"/>
              <a:gd name="connsiteY2" fmla="*/ 3144091 h 3741986"/>
              <a:gd name="connsiteX3" fmla="*/ 572488 w 10146777"/>
              <a:gd name="connsiteY3" fmla="*/ 2391348 h 3741986"/>
              <a:gd name="connsiteX4" fmla="*/ 924172 w 10146777"/>
              <a:gd name="connsiteY4" fmla="*/ 1758394 h 3741986"/>
              <a:gd name="connsiteX5" fmla="*/ 1062175 w 10146777"/>
              <a:gd name="connsiteY5" fmla="*/ 1519794 h 3741986"/>
              <a:gd name="connsiteX6" fmla="*/ 1274896 w 10146777"/>
              <a:gd name="connsiteY6" fmla="*/ 1035483 h 3741986"/>
              <a:gd name="connsiteX7" fmla="*/ 1402476 w 10146777"/>
              <a:gd name="connsiteY7" fmla="*/ 541108 h 3741986"/>
              <a:gd name="connsiteX8" fmla="*/ 1054747 w 10146777"/>
              <a:gd name="connsiteY8" fmla="*/ 283531 h 3741986"/>
              <a:gd name="connsiteX9" fmla="*/ 1003231 w 10146777"/>
              <a:gd name="connsiteY9" fmla="*/ 193378 h 3741986"/>
              <a:gd name="connsiteX10" fmla="*/ 1209293 w 10146777"/>
              <a:gd name="connsiteY10" fmla="*/ 195 h 3741986"/>
              <a:gd name="connsiteX11" fmla="*/ 3257034 w 10146777"/>
              <a:gd name="connsiteY11" fmla="*/ 154742 h 3741986"/>
              <a:gd name="connsiteX12" fmla="*/ 5343411 w 10146777"/>
              <a:gd name="connsiteY12" fmla="*/ 38832 h 3741986"/>
              <a:gd name="connsiteX13" fmla="*/ 8241158 w 10146777"/>
              <a:gd name="connsiteY13" fmla="*/ 103226 h 3741986"/>
              <a:gd name="connsiteX14" fmla="*/ 9529045 w 10146777"/>
              <a:gd name="connsiteY14" fmla="*/ 309288 h 3741986"/>
              <a:gd name="connsiteX15" fmla="*/ 9438893 w 10146777"/>
              <a:gd name="connsiteY15" fmla="*/ 3451733 h 3741986"/>
              <a:gd name="connsiteX0" fmla="*/ 9438894 w 10146778"/>
              <a:gd name="connsiteY0" fmla="*/ 3451733 h 3741986"/>
              <a:gd name="connsiteX1" fmla="*/ 964596 w 10146778"/>
              <a:gd name="connsiteY1" fmla="*/ 3567643 h 3741986"/>
              <a:gd name="connsiteX2" fmla="*/ 180410 w 10146778"/>
              <a:gd name="connsiteY2" fmla="*/ 3144091 h 3741986"/>
              <a:gd name="connsiteX3" fmla="*/ 572489 w 10146778"/>
              <a:gd name="connsiteY3" fmla="*/ 2391348 h 3741986"/>
              <a:gd name="connsiteX4" fmla="*/ 924173 w 10146778"/>
              <a:gd name="connsiteY4" fmla="*/ 1758394 h 3741986"/>
              <a:gd name="connsiteX5" fmla="*/ 1062176 w 10146778"/>
              <a:gd name="connsiteY5" fmla="*/ 1519794 h 3741986"/>
              <a:gd name="connsiteX6" fmla="*/ 1274897 w 10146778"/>
              <a:gd name="connsiteY6" fmla="*/ 1035483 h 3741986"/>
              <a:gd name="connsiteX7" fmla="*/ 1402477 w 10146778"/>
              <a:gd name="connsiteY7" fmla="*/ 541108 h 3741986"/>
              <a:gd name="connsiteX8" fmla="*/ 1054748 w 10146778"/>
              <a:gd name="connsiteY8" fmla="*/ 283531 h 3741986"/>
              <a:gd name="connsiteX9" fmla="*/ 1003232 w 10146778"/>
              <a:gd name="connsiteY9" fmla="*/ 193378 h 3741986"/>
              <a:gd name="connsiteX10" fmla="*/ 1209294 w 10146778"/>
              <a:gd name="connsiteY10" fmla="*/ 195 h 3741986"/>
              <a:gd name="connsiteX11" fmla="*/ 3257035 w 10146778"/>
              <a:gd name="connsiteY11" fmla="*/ 154742 h 3741986"/>
              <a:gd name="connsiteX12" fmla="*/ 5343412 w 10146778"/>
              <a:gd name="connsiteY12" fmla="*/ 38832 h 3741986"/>
              <a:gd name="connsiteX13" fmla="*/ 8241159 w 10146778"/>
              <a:gd name="connsiteY13" fmla="*/ 103226 h 3741986"/>
              <a:gd name="connsiteX14" fmla="*/ 9529046 w 10146778"/>
              <a:gd name="connsiteY14" fmla="*/ 309288 h 3741986"/>
              <a:gd name="connsiteX15" fmla="*/ 9438894 w 10146778"/>
              <a:gd name="connsiteY15" fmla="*/ 3451733 h 3741986"/>
              <a:gd name="connsiteX0" fmla="*/ 9438894 w 10146778"/>
              <a:gd name="connsiteY0" fmla="*/ 3441874 h 3732127"/>
              <a:gd name="connsiteX1" fmla="*/ 964596 w 10146778"/>
              <a:gd name="connsiteY1" fmla="*/ 3557784 h 3732127"/>
              <a:gd name="connsiteX2" fmla="*/ 180410 w 10146778"/>
              <a:gd name="connsiteY2" fmla="*/ 3134232 h 3732127"/>
              <a:gd name="connsiteX3" fmla="*/ 572489 w 10146778"/>
              <a:gd name="connsiteY3" fmla="*/ 2381489 h 3732127"/>
              <a:gd name="connsiteX4" fmla="*/ 924173 w 10146778"/>
              <a:gd name="connsiteY4" fmla="*/ 1748535 h 3732127"/>
              <a:gd name="connsiteX5" fmla="*/ 1062176 w 10146778"/>
              <a:gd name="connsiteY5" fmla="*/ 1509935 h 3732127"/>
              <a:gd name="connsiteX6" fmla="*/ 1274897 w 10146778"/>
              <a:gd name="connsiteY6" fmla="*/ 1025624 h 3732127"/>
              <a:gd name="connsiteX7" fmla="*/ 1402477 w 10146778"/>
              <a:gd name="connsiteY7" fmla="*/ 531249 h 3732127"/>
              <a:gd name="connsiteX8" fmla="*/ 1054748 w 10146778"/>
              <a:gd name="connsiteY8" fmla="*/ 273672 h 3732127"/>
              <a:gd name="connsiteX9" fmla="*/ 1003232 w 10146778"/>
              <a:gd name="connsiteY9" fmla="*/ 183519 h 3732127"/>
              <a:gd name="connsiteX10" fmla="*/ 1668379 w 10146778"/>
              <a:gd name="connsiteY10" fmla="*/ 88465 h 3732127"/>
              <a:gd name="connsiteX11" fmla="*/ 3257035 w 10146778"/>
              <a:gd name="connsiteY11" fmla="*/ 144883 h 3732127"/>
              <a:gd name="connsiteX12" fmla="*/ 5343412 w 10146778"/>
              <a:gd name="connsiteY12" fmla="*/ 28973 h 3732127"/>
              <a:gd name="connsiteX13" fmla="*/ 8241159 w 10146778"/>
              <a:gd name="connsiteY13" fmla="*/ 93367 h 3732127"/>
              <a:gd name="connsiteX14" fmla="*/ 9529046 w 10146778"/>
              <a:gd name="connsiteY14" fmla="*/ 299429 h 3732127"/>
              <a:gd name="connsiteX15" fmla="*/ 9438894 w 10146778"/>
              <a:gd name="connsiteY15" fmla="*/ 3441874 h 3732127"/>
              <a:gd name="connsiteX0" fmla="*/ 9438894 w 10146778"/>
              <a:gd name="connsiteY0" fmla="*/ 3441874 h 3732127"/>
              <a:gd name="connsiteX1" fmla="*/ 964596 w 10146778"/>
              <a:gd name="connsiteY1" fmla="*/ 3557784 h 3732127"/>
              <a:gd name="connsiteX2" fmla="*/ 180410 w 10146778"/>
              <a:gd name="connsiteY2" fmla="*/ 3134232 h 3732127"/>
              <a:gd name="connsiteX3" fmla="*/ 572489 w 10146778"/>
              <a:gd name="connsiteY3" fmla="*/ 2381489 h 3732127"/>
              <a:gd name="connsiteX4" fmla="*/ 924173 w 10146778"/>
              <a:gd name="connsiteY4" fmla="*/ 1748535 h 3732127"/>
              <a:gd name="connsiteX5" fmla="*/ 1062176 w 10146778"/>
              <a:gd name="connsiteY5" fmla="*/ 1509935 h 3732127"/>
              <a:gd name="connsiteX6" fmla="*/ 1274897 w 10146778"/>
              <a:gd name="connsiteY6" fmla="*/ 1025624 h 3732127"/>
              <a:gd name="connsiteX7" fmla="*/ 1402477 w 10146778"/>
              <a:gd name="connsiteY7" fmla="*/ 531249 h 3732127"/>
              <a:gd name="connsiteX8" fmla="*/ 1150835 w 10146778"/>
              <a:gd name="connsiteY8" fmla="*/ 453576 h 3732127"/>
              <a:gd name="connsiteX9" fmla="*/ 1003232 w 10146778"/>
              <a:gd name="connsiteY9" fmla="*/ 183519 h 3732127"/>
              <a:gd name="connsiteX10" fmla="*/ 1668379 w 10146778"/>
              <a:gd name="connsiteY10" fmla="*/ 88465 h 3732127"/>
              <a:gd name="connsiteX11" fmla="*/ 3257035 w 10146778"/>
              <a:gd name="connsiteY11" fmla="*/ 144883 h 3732127"/>
              <a:gd name="connsiteX12" fmla="*/ 5343412 w 10146778"/>
              <a:gd name="connsiteY12" fmla="*/ 28973 h 3732127"/>
              <a:gd name="connsiteX13" fmla="*/ 8241159 w 10146778"/>
              <a:gd name="connsiteY13" fmla="*/ 93367 h 3732127"/>
              <a:gd name="connsiteX14" fmla="*/ 9529046 w 10146778"/>
              <a:gd name="connsiteY14" fmla="*/ 299429 h 3732127"/>
              <a:gd name="connsiteX15" fmla="*/ 9438894 w 10146778"/>
              <a:gd name="connsiteY15" fmla="*/ 3441874 h 3732127"/>
              <a:gd name="connsiteX0" fmla="*/ 9438894 w 10146778"/>
              <a:gd name="connsiteY0" fmla="*/ 3441874 h 3732127"/>
              <a:gd name="connsiteX1" fmla="*/ 964596 w 10146778"/>
              <a:gd name="connsiteY1" fmla="*/ 3557784 h 3732127"/>
              <a:gd name="connsiteX2" fmla="*/ 180410 w 10146778"/>
              <a:gd name="connsiteY2" fmla="*/ 3134232 h 3732127"/>
              <a:gd name="connsiteX3" fmla="*/ 572489 w 10146778"/>
              <a:gd name="connsiteY3" fmla="*/ 2381489 h 3732127"/>
              <a:gd name="connsiteX4" fmla="*/ 924173 w 10146778"/>
              <a:gd name="connsiteY4" fmla="*/ 1748535 h 3732127"/>
              <a:gd name="connsiteX5" fmla="*/ 1062176 w 10146778"/>
              <a:gd name="connsiteY5" fmla="*/ 1509935 h 3732127"/>
              <a:gd name="connsiteX6" fmla="*/ 1274897 w 10146778"/>
              <a:gd name="connsiteY6" fmla="*/ 1025624 h 3732127"/>
              <a:gd name="connsiteX7" fmla="*/ 1402477 w 10146778"/>
              <a:gd name="connsiteY7" fmla="*/ 531249 h 3732127"/>
              <a:gd name="connsiteX8" fmla="*/ 1150835 w 10146778"/>
              <a:gd name="connsiteY8" fmla="*/ 453576 h 3732127"/>
              <a:gd name="connsiteX9" fmla="*/ 1077967 w 10146778"/>
              <a:gd name="connsiteY9" fmla="*/ 79938 h 3732127"/>
              <a:gd name="connsiteX10" fmla="*/ 1668379 w 10146778"/>
              <a:gd name="connsiteY10" fmla="*/ 88465 h 3732127"/>
              <a:gd name="connsiteX11" fmla="*/ 3257035 w 10146778"/>
              <a:gd name="connsiteY11" fmla="*/ 144883 h 3732127"/>
              <a:gd name="connsiteX12" fmla="*/ 5343412 w 10146778"/>
              <a:gd name="connsiteY12" fmla="*/ 28973 h 3732127"/>
              <a:gd name="connsiteX13" fmla="*/ 8241159 w 10146778"/>
              <a:gd name="connsiteY13" fmla="*/ 93367 h 3732127"/>
              <a:gd name="connsiteX14" fmla="*/ 9529046 w 10146778"/>
              <a:gd name="connsiteY14" fmla="*/ 299429 h 3732127"/>
              <a:gd name="connsiteX15" fmla="*/ 9438894 w 10146778"/>
              <a:gd name="connsiteY15" fmla="*/ 3441874 h 3732127"/>
              <a:gd name="connsiteX0" fmla="*/ 9438894 w 10146778"/>
              <a:gd name="connsiteY0" fmla="*/ 3441874 h 3732127"/>
              <a:gd name="connsiteX1" fmla="*/ 964596 w 10146778"/>
              <a:gd name="connsiteY1" fmla="*/ 3557784 h 3732127"/>
              <a:gd name="connsiteX2" fmla="*/ 180410 w 10146778"/>
              <a:gd name="connsiteY2" fmla="*/ 3134232 h 3732127"/>
              <a:gd name="connsiteX3" fmla="*/ 572489 w 10146778"/>
              <a:gd name="connsiteY3" fmla="*/ 2381489 h 3732127"/>
              <a:gd name="connsiteX4" fmla="*/ 924173 w 10146778"/>
              <a:gd name="connsiteY4" fmla="*/ 1748535 h 3732127"/>
              <a:gd name="connsiteX5" fmla="*/ 1062176 w 10146778"/>
              <a:gd name="connsiteY5" fmla="*/ 1509935 h 3732127"/>
              <a:gd name="connsiteX6" fmla="*/ 1274897 w 10146778"/>
              <a:gd name="connsiteY6" fmla="*/ 1025624 h 3732127"/>
              <a:gd name="connsiteX7" fmla="*/ 1231654 w 10146778"/>
              <a:gd name="connsiteY7" fmla="*/ 656638 h 3732127"/>
              <a:gd name="connsiteX8" fmla="*/ 1150835 w 10146778"/>
              <a:gd name="connsiteY8" fmla="*/ 453576 h 3732127"/>
              <a:gd name="connsiteX9" fmla="*/ 1077967 w 10146778"/>
              <a:gd name="connsiteY9" fmla="*/ 79938 h 3732127"/>
              <a:gd name="connsiteX10" fmla="*/ 1668379 w 10146778"/>
              <a:gd name="connsiteY10" fmla="*/ 88465 h 3732127"/>
              <a:gd name="connsiteX11" fmla="*/ 3257035 w 10146778"/>
              <a:gd name="connsiteY11" fmla="*/ 144883 h 3732127"/>
              <a:gd name="connsiteX12" fmla="*/ 5343412 w 10146778"/>
              <a:gd name="connsiteY12" fmla="*/ 28973 h 3732127"/>
              <a:gd name="connsiteX13" fmla="*/ 8241159 w 10146778"/>
              <a:gd name="connsiteY13" fmla="*/ 93367 h 3732127"/>
              <a:gd name="connsiteX14" fmla="*/ 9529046 w 10146778"/>
              <a:gd name="connsiteY14" fmla="*/ 299429 h 3732127"/>
              <a:gd name="connsiteX15" fmla="*/ 9438894 w 10146778"/>
              <a:gd name="connsiteY15" fmla="*/ 3441874 h 3732127"/>
              <a:gd name="connsiteX0" fmla="*/ 9438894 w 10146778"/>
              <a:gd name="connsiteY0" fmla="*/ 3441874 h 3732127"/>
              <a:gd name="connsiteX1" fmla="*/ 964596 w 10146778"/>
              <a:gd name="connsiteY1" fmla="*/ 3557784 h 3732127"/>
              <a:gd name="connsiteX2" fmla="*/ 180410 w 10146778"/>
              <a:gd name="connsiteY2" fmla="*/ 3134232 h 3732127"/>
              <a:gd name="connsiteX3" fmla="*/ 572489 w 10146778"/>
              <a:gd name="connsiteY3" fmla="*/ 2381489 h 3732127"/>
              <a:gd name="connsiteX4" fmla="*/ 924173 w 10146778"/>
              <a:gd name="connsiteY4" fmla="*/ 1748535 h 3732127"/>
              <a:gd name="connsiteX5" fmla="*/ 1062176 w 10146778"/>
              <a:gd name="connsiteY5" fmla="*/ 1509935 h 3732127"/>
              <a:gd name="connsiteX6" fmla="*/ 1152118 w 10146778"/>
              <a:gd name="connsiteY6" fmla="*/ 1118301 h 3732127"/>
              <a:gd name="connsiteX7" fmla="*/ 1231654 w 10146778"/>
              <a:gd name="connsiteY7" fmla="*/ 656638 h 3732127"/>
              <a:gd name="connsiteX8" fmla="*/ 1150835 w 10146778"/>
              <a:gd name="connsiteY8" fmla="*/ 453576 h 3732127"/>
              <a:gd name="connsiteX9" fmla="*/ 1077967 w 10146778"/>
              <a:gd name="connsiteY9" fmla="*/ 79938 h 3732127"/>
              <a:gd name="connsiteX10" fmla="*/ 1668379 w 10146778"/>
              <a:gd name="connsiteY10" fmla="*/ 88465 h 3732127"/>
              <a:gd name="connsiteX11" fmla="*/ 3257035 w 10146778"/>
              <a:gd name="connsiteY11" fmla="*/ 144883 h 3732127"/>
              <a:gd name="connsiteX12" fmla="*/ 5343412 w 10146778"/>
              <a:gd name="connsiteY12" fmla="*/ 28973 h 3732127"/>
              <a:gd name="connsiteX13" fmla="*/ 8241159 w 10146778"/>
              <a:gd name="connsiteY13" fmla="*/ 93367 h 3732127"/>
              <a:gd name="connsiteX14" fmla="*/ 9529046 w 10146778"/>
              <a:gd name="connsiteY14" fmla="*/ 299429 h 3732127"/>
              <a:gd name="connsiteX15" fmla="*/ 9438894 w 10146778"/>
              <a:gd name="connsiteY15" fmla="*/ 3441874 h 3732127"/>
              <a:gd name="connsiteX0" fmla="*/ 9438894 w 10146778"/>
              <a:gd name="connsiteY0" fmla="*/ 3441874 h 3732127"/>
              <a:gd name="connsiteX1" fmla="*/ 964596 w 10146778"/>
              <a:gd name="connsiteY1" fmla="*/ 3557784 h 3732127"/>
              <a:gd name="connsiteX2" fmla="*/ 180410 w 10146778"/>
              <a:gd name="connsiteY2" fmla="*/ 3134232 h 3732127"/>
              <a:gd name="connsiteX3" fmla="*/ 572489 w 10146778"/>
              <a:gd name="connsiteY3" fmla="*/ 2381489 h 3732127"/>
              <a:gd name="connsiteX4" fmla="*/ 924173 w 10146778"/>
              <a:gd name="connsiteY4" fmla="*/ 1748535 h 3732127"/>
              <a:gd name="connsiteX5" fmla="*/ 1008794 w 10146778"/>
              <a:gd name="connsiteY5" fmla="*/ 1509935 h 3732127"/>
              <a:gd name="connsiteX6" fmla="*/ 1152118 w 10146778"/>
              <a:gd name="connsiteY6" fmla="*/ 1118301 h 3732127"/>
              <a:gd name="connsiteX7" fmla="*/ 1231654 w 10146778"/>
              <a:gd name="connsiteY7" fmla="*/ 656638 h 3732127"/>
              <a:gd name="connsiteX8" fmla="*/ 1150835 w 10146778"/>
              <a:gd name="connsiteY8" fmla="*/ 453576 h 3732127"/>
              <a:gd name="connsiteX9" fmla="*/ 1077967 w 10146778"/>
              <a:gd name="connsiteY9" fmla="*/ 79938 h 3732127"/>
              <a:gd name="connsiteX10" fmla="*/ 1668379 w 10146778"/>
              <a:gd name="connsiteY10" fmla="*/ 88465 h 3732127"/>
              <a:gd name="connsiteX11" fmla="*/ 3257035 w 10146778"/>
              <a:gd name="connsiteY11" fmla="*/ 144883 h 3732127"/>
              <a:gd name="connsiteX12" fmla="*/ 5343412 w 10146778"/>
              <a:gd name="connsiteY12" fmla="*/ 28973 h 3732127"/>
              <a:gd name="connsiteX13" fmla="*/ 8241159 w 10146778"/>
              <a:gd name="connsiteY13" fmla="*/ 93367 h 3732127"/>
              <a:gd name="connsiteX14" fmla="*/ 9529046 w 10146778"/>
              <a:gd name="connsiteY14" fmla="*/ 299429 h 3732127"/>
              <a:gd name="connsiteX15" fmla="*/ 9438894 w 10146778"/>
              <a:gd name="connsiteY15" fmla="*/ 3441874 h 3732127"/>
              <a:gd name="connsiteX0" fmla="*/ 9438894 w 10146778"/>
              <a:gd name="connsiteY0" fmla="*/ 3441874 h 3732127"/>
              <a:gd name="connsiteX1" fmla="*/ 964596 w 10146778"/>
              <a:gd name="connsiteY1" fmla="*/ 3557784 h 3732127"/>
              <a:gd name="connsiteX2" fmla="*/ 180410 w 10146778"/>
              <a:gd name="connsiteY2" fmla="*/ 3134232 h 3732127"/>
              <a:gd name="connsiteX3" fmla="*/ 572489 w 10146778"/>
              <a:gd name="connsiteY3" fmla="*/ 2381489 h 3732127"/>
              <a:gd name="connsiteX4" fmla="*/ 924173 w 10146778"/>
              <a:gd name="connsiteY4" fmla="*/ 1748535 h 3732127"/>
              <a:gd name="connsiteX5" fmla="*/ 1008794 w 10146778"/>
              <a:gd name="connsiteY5" fmla="*/ 1509935 h 3732127"/>
              <a:gd name="connsiteX6" fmla="*/ 1152118 w 10146778"/>
              <a:gd name="connsiteY6" fmla="*/ 1118301 h 3732127"/>
              <a:gd name="connsiteX7" fmla="*/ 1231654 w 10146778"/>
              <a:gd name="connsiteY7" fmla="*/ 656638 h 3732127"/>
              <a:gd name="connsiteX8" fmla="*/ 1150835 w 10146778"/>
              <a:gd name="connsiteY8" fmla="*/ 453576 h 3732127"/>
              <a:gd name="connsiteX9" fmla="*/ 1312848 w 10146778"/>
              <a:gd name="connsiteY9" fmla="*/ 69035 h 3732127"/>
              <a:gd name="connsiteX10" fmla="*/ 1668379 w 10146778"/>
              <a:gd name="connsiteY10" fmla="*/ 88465 h 3732127"/>
              <a:gd name="connsiteX11" fmla="*/ 3257035 w 10146778"/>
              <a:gd name="connsiteY11" fmla="*/ 144883 h 3732127"/>
              <a:gd name="connsiteX12" fmla="*/ 5343412 w 10146778"/>
              <a:gd name="connsiteY12" fmla="*/ 28973 h 3732127"/>
              <a:gd name="connsiteX13" fmla="*/ 8241159 w 10146778"/>
              <a:gd name="connsiteY13" fmla="*/ 93367 h 3732127"/>
              <a:gd name="connsiteX14" fmla="*/ 9529046 w 10146778"/>
              <a:gd name="connsiteY14" fmla="*/ 299429 h 3732127"/>
              <a:gd name="connsiteX15" fmla="*/ 9438894 w 10146778"/>
              <a:gd name="connsiteY15" fmla="*/ 3441874 h 3732127"/>
              <a:gd name="connsiteX0" fmla="*/ 9438894 w 10146778"/>
              <a:gd name="connsiteY0" fmla="*/ 3441874 h 3732127"/>
              <a:gd name="connsiteX1" fmla="*/ 964596 w 10146778"/>
              <a:gd name="connsiteY1" fmla="*/ 3557784 h 3732127"/>
              <a:gd name="connsiteX2" fmla="*/ 180410 w 10146778"/>
              <a:gd name="connsiteY2" fmla="*/ 3134232 h 3732127"/>
              <a:gd name="connsiteX3" fmla="*/ 572489 w 10146778"/>
              <a:gd name="connsiteY3" fmla="*/ 2381489 h 3732127"/>
              <a:gd name="connsiteX4" fmla="*/ 924173 w 10146778"/>
              <a:gd name="connsiteY4" fmla="*/ 1748535 h 3732127"/>
              <a:gd name="connsiteX5" fmla="*/ 1008794 w 10146778"/>
              <a:gd name="connsiteY5" fmla="*/ 1509935 h 3732127"/>
              <a:gd name="connsiteX6" fmla="*/ 1152118 w 10146778"/>
              <a:gd name="connsiteY6" fmla="*/ 1118301 h 3732127"/>
              <a:gd name="connsiteX7" fmla="*/ 1231654 w 10146778"/>
              <a:gd name="connsiteY7" fmla="*/ 656638 h 3732127"/>
              <a:gd name="connsiteX8" fmla="*/ 1150835 w 10146778"/>
              <a:gd name="connsiteY8" fmla="*/ 453576 h 3732127"/>
              <a:gd name="connsiteX9" fmla="*/ 1099319 w 10146778"/>
              <a:gd name="connsiteY9" fmla="*/ 270745 h 3732127"/>
              <a:gd name="connsiteX10" fmla="*/ 1668379 w 10146778"/>
              <a:gd name="connsiteY10" fmla="*/ 88465 h 3732127"/>
              <a:gd name="connsiteX11" fmla="*/ 3257035 w 10146778"/>
              <a:gd name="connsiteY11" fmla="*/ 144883 h 3732127"/>
              <a:gd name="connsiteX12" fmla="*/ 5343412 w 10146778"/>
              <a:gd name="connsiteY12" fmla="*/ 28973 h 3732127"/>
              <a:gd name="connsiteX13" fmla="*/ 8241159 w 10146778"/>
              <a:gd name="connsiteY13" fmla="*/ 93367 h 3732127"/>
              <a:gd name="connsiteX14" fmla="*/ 9529046 w 10146778"/>
              <a:gd name="connsiteY14" fmla="*/ 299429 h 3732127"/>
              <a:gd name="connsiteX15" fmla="*/ 9438894 w 10146778"/>
              <a:gd name="connsiteY15" fmla="*/ 3441874 h 3732127"/>
              <a:gd name="connsiteX0" fmla="*/ 9438894 w 10146778"/>
              <a:gd name="connsiteY0" fmla="*/ 3441874 h 3732127"/>
              <a:gd name="connsiteX1" fmla="*/ 964596 w 10146778"/>
              <a:gd name="connsiteY1" fmla="*/ 3557784 h 3732127"/>
              <a:gd name="connsiteX2" fmla="*/ 180410 w 10146778"/>
              <a:gd name="connsiteY2" fmla="*/ 3134232 h 3732127"/>
              <a:gd name="connsiteX3" fmla="*/ 572489 w 10146778"/>
              <a:gd name="connsiteY3" fmla="*/ 2381489 h 3732127"/>
              <a:gd name="connsiteX4" fmla="*/ 924173 w 10146778"/>
              <a:gd name="connsiteY4" fmla="*/ 1748535 h 3732127"/>
              <a:gd name="connsiteX5" fmla="*/ 1008794 w 10146778"/>
              <a:gd name="connsiteY5" fmla="*/ 1509935 h 3732127"/>
              <a:gd name="connsiteX6" fmla="*/ 1152118 w 10146778"/>
              <a:gd name="connsiteY6" fmla="*/ 1118301 h 3732127"/>
              <a:gd name="connsiteX7" fmla="*/ 1231654 w 10146778"/>
              <a:gd name="connsiteY7" fmla="*/ 656638 h 3732127"/>
              <a:gd name="connsiteX8" fmla="*/ 1150835 w 10146778"/>
              <a:gd name="connsiteY8" fmla="*/ 453576 h 3732127"/>
              <a:gd name="connsiteX9" fmla="*/ 1099319 w 10146778"/>
              <a:gd name="connsiteY9" fmla="*/ 270745 h 3732127"/>
              <a:gd name="connsiteX10" fmla="*/ 782237 w 10146778"/>
              <a:gd name="connsiteY10" fmla="*/ 23045 h 3732127"/>
              <a:gd name="connsiteX11" fmla="*/ 3257035 w 10146778"/>
              <a:gd name="connsiteY11" fmla="*/ 144883 h 3732127"/>
              <a:gd name="connsiteX12" fmla="*/ 5343412 w 10146778"/>
              <a:gd name="connsiteY12" fmla="*/ 28973 h 3732127"/>
              <a:gd name="connsiteX13" fmla="*/ 8241159 w 10146778"/>
              <a:gd name="connsiteY13" fmla="*/ 93367 h 3732127"/>
              <a:gd name="connsiteX14" fmla="*/ 9529046 w 10146778"/>
              <a:gd name="connsiteY14" fmla="*/ 299429 h 3732127"/>
              <a:gd name="connsiteX15" fmla="*/ 9438894 w 10146778"/>
              <a:gd name="connsiteY15" fmla="*/ 3441874 h 3732127"/>
              <a:gd name="connsiteX0" fmla="*/ 9438894 w 10146778"/>
              <a:gd name="connsiteY0" fmla="*/ 3441874 h 3732127"/>
              <a:gd name="connsiteX1" fmla="*/ 964596 w 10146778"/>
              <a:gd name="connsiteY1" fmla="*/ 3557784 h 3732127"/>
              <a:gd name="connsiteX2" fmla="*/ 180410 w 10146778"/>
              <a:gd name="connsiteY2" fmla="*/ 3134232 h 3732127"/>
              <a:gd name="connsiteX3" fmla="*/ 572489 w 10146778"/>
              <a:gd name="connsiteY3" fmla="*/ 2381489 h 3732127"/>
              <a:gd name="connsiteX4" fmla="*/ 924173 w 10146778"/>
              <a:gd name="connsiteY4" fmla="*/ 1748535 h 3732127"/>
              <a:gd name="connsiteX5" fmla="*/ 1008794 w 10146778"/>
              <a:gd name="connsiteY5" fmla="*/ 1509935 h 3732127"/>
              <a:gd name="connsiteX6" fmla="*/ 1152118 w 10146778"/>
              <a:gd name="connsiteY6" fmla="*/ 1118301 h 3732127"/>
              <a:gd name="connsiteX7" fmla="*/ 1231654 w 10146778"/>
              <a:gd name="connsiteY7" fmla="*/ 656638 h 3732127"/>
              <a:gd name="connsiteX8" fmla="*/ 1150835 w 10146778"/>
              <a:gd name="connsiteY8" fmla="*/ 453576 h 3732127"/>
              <a:gd name="connsiteX9" fmla="*/ 1099319 w 10146778"/>
              <a:gd name="connsiteY9" fmla="*/ 270745 h 3732127"/>
              <a:gd name="connsiteX10" fmla="*/ 782237 w 10146778"/>
              <a:gd name="connsiteY10" fmla="*/ 23045 h 3732127"/>
              <a:gd name="connsiteX11" fmla="*/ 3267711 w 10146778"/>
              <a:gd name="connsiteY11" fmla="*/ 46753 h 3732127"/>
              <a:gd name="connsiteX12" fmla="*/ 5343412 w 10146778"/>
              <a:gd name="connsiteY12" fmla="*/ 28973 h 3732127"/>
              <a:gd name="connsiteX13" fmla="*/ 8241159 w 10146778"/>
              <a:gd name="connsiteY13" fmla="*/ 93367 h 3732127"/>
              <a:gd name="connsiteX14" fmla="*/ 9529046 w 10146778"/>
              <a:gd name="connsiteY14" fmla="*/ 299429 h 3732127"/>
              <a:gd name="connsiteX15" fmla="*/ 9438894 w 10146778"/>
              <a:gd name="connsiteY15" fmla="*/ 3441874 h 3732127"/>
              <a:gd name="connsiteX0" fmla="*/ 9332578 w 10022310"/>
              <a:gd name="connsiteY0" fmla="*/ 3441874 h 3782268"/>
              <a:gd name="connsiteX1" fmla="*/ 1105973 w 10022310"/>
              <a:gd name="connsiteY1" fmla="*/ 3662456 h 3782268"/>
              <a:gd name="connsiteX2" fmla="*/ 74094 w 10022310"/>
              <a:gd name="connsiteY2" fmla="*/ 3134232 h 3782268"/>
              <a:gd name="connsiteX3" fmla="*/ 466173 w 10022310"/>
              <a:gd name="connsiteY3" fmla="*/ 2381489 h 3782268"/>
              <a:gd name="connsiteX4" fmla="*/ 817857 w 10022310"/>
              <a:gd name="connsiteY4" fmla="*/ 1748535 h 3782268"/>
              <a:gd name="connsiteX5" fmla="*/ 902478 w 10022310"/>
              <a:gd name="connsiteY5" fmla="*/ 1509935 h 3782268"/>
              <a:gd name="connsiteX6" fmla="*/ 1045802 w 10022310"/>
              <a:gd name="connsiteY6" fmla="*/ 1118301 h 3782268"/>
              <a:gd name="connsiteX7" fmla="*/ 1125338 w 10022310"/>
              <a:gd name="connsiteY7" fmla="*/ 656638 h 3782268"/>
              <a:gd name="connsiteX8" fmla="*/ 1044519 w 10022310"/>
              <a:gd name="connsiteY8" fmla="*/ 453576 h 3782268"/>
              <a:gd name="connsiteX9" fmla="*/ 993003 w 10022310"/>
              <a:gd name="connsiteY9" fmla="*/ 270745 h 3782268"/>
              <a:gd name="connsiteX10" fmla="*/ 675921 w 10022310"/>
              <a:gd name="connsiteY10" fmla="*/ 23045 h 3782268"/>
              <a:gd name="connsiteX11" fmla="*/ 3161395 w 10022310"/>
              <a:gd name="connsiteY11" fmla="*/ 46753 h 3782268"/>
              <a:gd name="connsiteX12" fmla="*/ 5237096 w 10022310"/>
              <a:gd name="connsiteY12" fmla="*/ 28973 h 3782268"/>
              <a:gd name="connsiteX13" fmla="*/ 8134843 w 10022310"/>
              <a:gd name="connsiteY13" fmla="*/ 93367 h 3782268"/>
              <a:gd name="connsiteX14" fmla="*/ 9422730 w 10022310"/>
              <a:gd name="connsiteY14" fmla="*/ 299429 h 3782268"/>
              <a:gd name="connsiteX15" fmla="*/ 9332578 w 10022310"/>
              <a:gd name="connsiteY15" fmla="*/ 3441874 h 3782268"/>
              <a:gd name="connsiteX0" fmla="*/ 9286305 w 9976035"/>
              <a:gd name="connsiteY0" fmla="*/ 3441874 h 3783301"/>
              <a:gd name="connsiteX1" fmla="*/ 1059700 w 9976035"/>
              <a:gd name="connsiteY1" fmla="*/ 3662456 h 3783301"/>
              <a:gd name="connsiteX2" fmla="*/ 96150 w 9976035"/>
              <a:gd name="connsiteY2" fmla="*/ 3116787 h 3783301"/>
              <a:gd name="connsiteX3" fmla="*/ 419900 w 9976035"/>
              <a:gd name="connsiteY3" fmla="*/ 2381489 h 3783301"/>
              <a:gd name="connsiteX4" fmla="*/ 771584 w 9976035"/>
              <a:gd name="connsiteY4" fmla="*/ 1748535 h 3783301"/>
              <a:gd name="connsiteX5" fmla="*/ 856205 w 9976035"/>
              <a:gd name="connsiteY5" fmla="*/ 1509935 h 3783301"/>
              <a:gd name="connsiteX6" fmla="*/ 999529 w 9976035"/>
              <a:gd name="connsiteY6" fmla="*/ 1118301 h 3783301"/>
              <a:gd name="connsiteX7" fmla="*/ 1079065 w 9976035"/>
              <a:gd name="connsiteY7" fmla="*/ 656638 h 3783301"/>
              <a:gd name="connsiteX8" fmla="*/ 998246 w 9976035"/>
              <a:gd name="connsiteY8" fmla="*/ 453576 h 3783301"/>
              <a:gd name="connsiteX9" fmla="*/ 946730 w 9976035"/>
              <a:gd name="connsiteY9" fmla="*/ 270745 h 3783301"/>
              <a:gd name="connsiteX10" fmla="*/ 629648 w 9976035"/>
              <a:gd name="connsiteY10" fmla="*/ 23045 h 3783301"/>
              <a:gd name="connsiteX11" fmla="*/ 3115122 w 9976035"/>
              <a:gd name="connsiteY11" fmla="*/ 46753 h 3783301"/>
              <a:gd name="connsiteX12" fmla="*/ 5190823 w 9976035"/>
              <a:gd name="connsiteY12" fmla="*/ 28973 h 3783301"/>
              <a:gd name="connsiteX13" fmla="*/ 8088570 w 9976035"/>
              <a:gd name="connsiteY13" fmla="*/ 93367 h 3783301"/>
              <a:gd name="connsiteX14" fmla="*/ 9376457 w 9976035"/>
              <a:gd name="connsiteY14" fmla="*/ 299429 h 3783301"/>
              <a:gd name="connsiteX15" fmla="*/ 9286305 w 9976035"/>
              <a:gd name="connsiteY15" fmla="*/ 3441874 h 3783301"/>
              <a:gd name="connsiteX0" fmla="*/ 9291955 w 9981686"/>
              <a:gd name="connsiteY0" fmla="*/ 3441874 h 3777666"/>
              <a:gd name="connsiteX1" fmla="*/ 1065350 w 9981686"/>
              <a:gd name="connsiteY1" fmla="*/ 3662456 h 3777666"/>
              <a:gd name="connsiteX2" fmla="*/ 93259 w 9981686"/>
              <a:gd name="connsiteY2" fmla="*/ 3212736 h 3777666"/>
              <a:gd name="connsiteX3" fmla="*/ 425550 w 9981686"/>
              <a:gd name="connsiteY3" fmla="*/ 2381489 h 3777666"/>
              <a:gd name="connsiteX4" fmla="*/ 777234 w 9981686"/>
              <a:gd name="connsiteY4" fmla="*/ 1748535 h 3777666"/>
              <a:gd name="connsiteX5" fmla="*/ 861855 w 9981686"/>
              <a:gd name="connsiteY5" fmla="*/ 1509935 h 3777666"/>
              <a:gd name="connsiteX6" fmla="*/ 1005179 w 9981686"/>
              <a:gd name="connsiteY6" fmla="*/ 1118301 h 3777666"/>
              <a:gd name="connsiteX7" fmla="*/ 1084715 w 9981686"/>
              <a:gd name="connsiteY7" fmla="*/ 656638 h 3777666"/>
              <a:gd name="connsiteX8" fmla="*/ 1003896 w 9981686"/>
              <a:gd name="connsiteY8" fmla="*/ 453576 h 3777666"/>
              <a:gd name="connsiteX9" fmla="*/ 952380 w 9981686"/>
              <a:gd name="connsiteY9" fmla="*/ 270745 h 3777666"/>
              <a:gd name="connsiteX10" fmla="*/ 635298 w 9981686"/>
              <a:gd name="connsiteY10" fmla="*/ 23045 h 3777666"/>
              <a:gd name="connsiteX11" fmla="*/ 3120772 w 9981686"/>
              <a:gd name="connsiteY11" fmla="*/ 46753 h 3777666"/>
              <a:gd name="connsiteX12" fmla="*/ 5196473 w 9981686"/>
              <a:gd name="connsiteY12" fmla="*/ 28973 h 3777666"/>
              <a:gd name="connsiteX13" fmla="*/ 8094220 w 9981686"/>
              <a:gd name="connsiteY13" fmla="*/ 93367 h 3777666"/>
              <a:gd name="connsiteX14" fmla="*/ 9382107 w 9981686"/>
              <a:gd name="connsiteY14" fmla="*/ 299429 h 3777666"/>
              <a:gd name="connsiteX15" fmla="*/ 9291955 w 9981686"/>
              <a:gd name="connsiteY15" fmla="*/ 3441874 h 3777666"/>
              <a:gd name="connsiteX0" fmla="*/ 9291955 w 9981686"/>
              <a:gd name="connsiteY0" fmla="*/ 3441874 h 3777666"/>
              <a:gd name="connsiteX1" fmla="*/ 1065350 w 9981686"/>
              <a:gd name="connsiteY1" fmla="*/ 3662456 h 3777666"/>
              <a:gd name="connsiteX2" fmla="*/ 93259 w 9981686"/>
              <a:gd name="connsiteY2" fmla="*/ 3212736 h 3777666"/>
              <a:gd name="connsiteX3" fmla="*/ 459714 w 9981686"/>
              <a:gd name="connsiteY3" fmla="*/ 2390212 h 3777666"/>
              <a:gd name="connsiteX4" fmla="*/ 777234 w 9981686"/>
              <a:gd name="connsiteY4" fmla="*/ 1748535 h 3777666"/>
              <a:gd name="connsiteX5" fmla="*/ 861855 w 9981686"/>
              <a:gd name="connsiteY5" fmla="*/ 1509935 h 3777666"/>
              <a:gd name="connsiteX6" fmla="*/ 1005179 w 9981686"/>
              <a:gd name="connsiteY6" fmla="*/ 1118301 h 3777666"/>
              <a:gd name="connsiteX7" fmla="*/ 1084715 w 9981686"/>
              <a:gd name="connsiteY7" fmla="*/ 656638 h 3777666"/>
              <a:gd name="connsiteX8" fmla="*/ 1003896 w 9981686"/>
              <a:gd name="connsiteY8" fmla="*/ 453576 h 3777666"/>
              <a:gd name="connsiteX9" fmla="*/ 952380 w 9981686"/>
              <a:gd name="connsiteY9" fmla="*/ 270745 h 3777666"/>
              <a:gd name="connsiteX10" fmla="*/ 635298 w 9981686"/>
              <a:gd name="connsiteY10" fmla="*/ 23045 h 3777666"/>
              <a:gd name="connsiteX11" fmla="*/ 3120772 w 9981686"/>
              <a:gd name="connsiteY11" fmla="*/ 46753 h 3777666"/>
              <a:gd name="connsiteX12" fmla="*/ 5196473 w 9981686"/>
              <a:gd name="connsiteY12" fmla="*/ 28973 h 3777666"/>
              <a:gd name="connsiteX13" fmla="*/ 8094220 w 9981686"/>
              <a:gd name="connsiteY13" fmla="*/ 93367 h 3777666"/>
              <a:gd name="connsiteX14" fmla="*/ 9382107 w 9981686"/>
              <a:gd name="connsiteY14" fmla="*/ 299429 h 3777666"/>
              <a:gd name="connsiteX15" fmla="*/ 9291955 w 9981686"/>
              <a:gd name="connsiteY15" fmla="*/ 3441874 h 3777666"/>
              <a:gd name="connsiteX0" fmla="*/ 9291955 w 9981686"/>
              <a:gd name="connsiteY0" fmla="*/ 3441874 h 3777666"/>
              <a:gd name="connsiteX1" fmla="*/ 1065350 w 9981686"/>
              <a:gd name="connsiteY1" fmla="*/ 3662456 h 3777666"/>
              <a:gd name="connsiteX2" fmla="*/ 93259 w 9981686"/>
              <a:gd name="connsiteY2" fmla="*/ 3212736 h 3777666"/>
              <a:gd name="connsiteX3" fmla="*/ 459714 w 9981686"/>
              <a:gd name="connsiteY3" fmla="*/ 2390212 h 3777666"/>
              <a:gd name="connsiteX4" fmla="*/ 777234 w 9981686"/>
              <a:gd name="connsiteY4" fmla="*/ 1748535 h 3777666"/>
              <a:gd name="connsiteX5" fmla="*/ 861855 w 9981686"/>
              <a:gd name="connsiteY5" fmla="*/ 1509935 h 3777666"/>
              <a:gd name="connsiteX6" fmla="*/ 1005179 w 9981686"/>
              <a:gd name="connsiteY6" fmla="*/ 1118301 h 3777666"/>
              <a:gd name="connsiteX7" fmla="*/ 1084715 w 9981686"/>
              <a:gd name="connsiteY7" fmla="*/ 656638 h 3777666"/>
              <a:gd name="connsiteX8" fmla="*/ 1003896 w 9981686"/>
              <a:gd name="connsiteY8" fmla="*/ 453576 h 3777666"/>
              <a:gd name="connsiteX9" fmla="*/ 952380 w 9981686"/>
              <a:gd name="connsiteY9" fmla="*/ 270745 h 3777666"/>
              <a:gd name="connsiteX10" fmla="*/ 635298 w 9981686"/>
              <a:gd name="connsiteY10" fmla="*/ 23045 h 3777666"/>
              <a:gd name="connsiteX11" fmla="*/ 3120772 w 9981686"/>
              <a:gd name="connsiteY11" fmla="*/ 46753 h 3777666"/>
              <a:gd name="connsiteX12" fmla="*/ 5196473 w 9981686"/>
              <a:gd name="connsiteY12" fmla="*/ 28973 h 3777666"/>
              <a:gd name="connsiteX13" fmla="*/ 8094220 w 9981686"/>
              <a:gd name="connsiteY13" fmla="*/ 93367 h 3777666"/>
              <a:gd name="connsiteX14" fmla="*/ 9382107 w 9981686"/>
              <a:gd name="connsiteY14" fmla="*/ 299429 h 3777666"/>
              <a:gd name="connsiteX15" fmla="*/ 9291955 w 9981686"/>
              <a:gd name="connsiteY15" fmla="*/ 3441874 h 3777666"/>
              <a:gd name="connsiteX0" fmla="*/ 9291955 w 9981686"/>
              <a:gd name="connsiteY0" fmla="*/ 3441874 h 3777666"/>
              <a:gd name="connsiteX1" fmla="*/ 1065350 w 9981686"/>
              <a:gd name="connsiteY1" fmla="*/ 3662456 h 3777666"/>
              <a:gd name="connsiteX2" fmla="*/ 93259 w 9981686"/>
              <a:gd name="connsiteY2" fmla="*/ 3212736 h 3777666"/>
              <a:gd name="connsiteX3" fmla="*/ 476797 w 9981686"/>
              <a:gd name="connsiteY3" fmla="*/ 2390212 h 3777666"/>
              <a:gd name="connsiteX4" fmla="*/ 777234 w 9981686"/>
              <a:gd name="connsiteY4" fmla="*/ 1748535 h 3777666"/>
              <a:gd name="connsiteX5" fmla="*/ 861855 w 9981686"/>
              <a:gd name="connsiteY5" fmla="*/ 1509935 h 3777666"/>
              <a:gd name="connsiteX6" fmla="*/ 1005179 w 9981686"/>
              <a:gd name="connsiteY6" fmla="*/ 1118301 h 3777666"/>
              <a:gd name="connsiteX7" fmla="*/ 1084715 w 9981686"/>
              <a:gd name="connsiteY7" fmla="*/ 656638 h 3777666"/>
              <a:gd name="connsiteX8" fmla="*/ 1003896 w 9981686"/>
              <a:gd name="connsiteY8" fmla="*/ 453576 h 3777666"/>
              <a:gd name="connsiteX9" fmla="*/ 952380 w 9981686"/>
              <a:gd name="connsiteY9" fmla="*/ 270745 h 3777666"/>
              <a:gd name="connsiteX10" fmla="*/ 635298 w 9981686"/>
              <a:gd name="connsiteY10" fmla="*/ 23045 h 3777666"/>
              <a:gd name="connsiteX11" fmla="*/ 3120772 w 9981686"/>
              <a:gd name="connsiteY11" fmla="*/ 46753 h 3777666"/>
              <a:gd name="connsiteX12" fmla="*/ 5196473 w 9981686"/>
              <a:gd name="connsiteY12" fmla="*/ 28973 h 3777666"/>
              <a:gd name="connsiteX13" fmla="*/ 8094220 w 9981686"/>
              <a:gd name="connsiteY13" fmla="*/ 93367 h 3777666"/>
              <a:gd name="connsiteX14" fmla="*/ 9382107 w 9981686"/>
              <a:gd name="connsiteY14" fmla="*/ 299429 h 3777666"/>
              <a:gd name="connsiteX15" fmla="*/ 9291955 w 9981686"/>
              <a:gd name="connsiteY15" fmla="*/ 3441874 h 3777666"/>
              <a:gd name="connsiteX0" fmla="*/ 9291955 w 9981686"/>
              <a:gd name="connsiteY0" fmla="*/ 3441874 h 3777666"/>
              <a:gd name="connsiteX1" fmla="*/ 1065350 w 9981686"/>
              <a:gd name="connsiteY1" fmla="*/ 3662456 h 3777666"/>
              <a:gd name="connsiteX2" fmla="*/ 93259 w 9981686"/>
              <a:gd name="connsiteY2" fmla="*/ 3212736 h 3777666"/>
              <a:gd name="connsiteX3" fmla="*/ 476797 w 9981686"/>
              <a:gd name="connsiteY3" fmla="*/ 2390212 h 3777666"/>
              <a:gd name="connsiteX4" fmla="*/ 777234 w 9981686"/>
              <a:gd name="connsiteY4" fmla="*/ 1748535 h 3777666"/>
              <a:gd name="connsiteX5" fmla="*/ 861855 w 9981686"/>
              <a:gd name="connsiteY5" fmla="*/ 1509935 h 3777666"/>
              <a:gd name="connsiteX6" fmla="*/ 1005179 w 9981686"/>
              <a:gd name="connsiteY6" fmla="*/ 1118301 h 3777666"/>
              <a:gd name="connsiteX7" fmla="*/ 1084715 w 9981686"/>
              <a:gd name="connsiteY7" fmla="*/ 656638 h 3777666"/>
              <a:gd name="connsiteX8" fmla="*/ 1003896 w 9981686"/>
              <a:gd name="connsiteY8" fmla="*/ 453576 h 3777666"/>
              <a:gd name="connsiteX9" fmla="*/ 952380 w 9981686"/>
              <a:gd name="connsiteY9" fmla="*/ 270745 h 3777666"/>
              <a:gd name="connsiteX10" fmla="*/ 635298 w 9981686"/>
              <a:gd name="connsiteY10" fmla="*/ 23045 h 3777666"/>
              <a:gd name="connsiteX11" fmla="*/ 3120772 w 9981686"/>
              <a:gd name="connsiteY11" fmla="*/ 46753 h 3777666"/>
              <a:gd name="connsiteX12" fmla="*/ 5196473 w 9981686"/>
              <a:gd name="connsiteY12" fmla="*/ 28973 h 3777666"/>
              <a:gd name="connsiteX13" fmla="*/ 8094220 w 9981686"/>
              <a:gd name="connsiteY13" fmla="*/ 93367 h 3777666"/>
              <a:gd name="connsiteX14" fmla="*/ 9382107 w 9981686"/>
              <a:gd name="connsiteY14" fmla="*/ 299429 h 3777666"/>
              <a:gd name="connsiteX15" fmla="*/ 9291955 w 9981686"/>
              <a:gd name="connsiteY15" fmla="*/ 3441874 h 3777666"/>
              <a:gd name="connsiteX0" fmla="*/ 9755046 w 10444777"/>
              <a:gd name="connsiteY0" fmla="*/ 3441874 h 3777666"/>
              <a:gd name="connsiteX1" fmla="*/ 1528441 w 10444777"/>
              <a:gd name="connsiteY1" fmla="*/ 3662456 h 3777666"/>
              <a:gd name="connsiteX2" fmla="*/ 556350 w 10444777"/>
              <a:gd name="connsiteY2" fmla="*/ 3212736 h 3777666"/>
              <a:gd name="connsiteX3" fmla="*/ 939888 w 10444777"/>
              <a:gd name="connsiteY3" fmla="*/ 2390212 h 3777666"/>
              <a:gd name="connsiteX4" fmla="*/ 1240325 w 10444777"/>
              <a:gd name="connsiteY4" fmla="*/ 1748535 h 3777666"/>
              <a:gd name="connsiteX5" fmla="*/ 1324946 w 10444777"/>
              <a:gd name="connsiteY5" fmla="*/ 1509935 h 3777666"/>
              <a:gd name="connsiteX6" fmla="*/ 1468270 w 10444777"/>
              <a:gd name="connsiteY6" fmla="*/ 1118301 h 3777666"/>
              <a:gd name="connsiteX7" fmla="*/ 1547806 w 10444777"/>
              <a:gd name="connsiteY7" fmla="*/ 656638 h 3777666"/>
              <a:gd name="connsiteX8" fmla="*/ 1466987 w 10444777"/>
              <a:gd name="connsiteY8" fmla="*/ 453576 h 3777666"/>
              <a:gd name="connsiteX9" fmla="*/ 1415471 w 10444777"/>
              <a:gd name="connsiteY9" fmla="*/ 270745 h 3777666"/>
              <a:gd name="connsiteX10" fmla="*/ 56372 w 10444777"/>
              <a:gd name="connsiteY10" fmla="*/ 49213 h 3777666"/>
              <a:gd name="connsiteX11" fmla="*/ 3583863 w 10444777"/>
              <a:gd name="connsiteY11" fmla="*/ 46753 h 3777666"/>
              <a:gd name="connsiteX12" fmla="*/ 5659564 w 10444777"/>
              <a:gd name="connsiteY12" fmla="*/ 28973 h 3777666"/>
              <a:gd name="connsiteX13" fmla="*/ 8557311 w 10444777"/>
              <a:gd name="connsiteY13" fmla="*/ 93367 h 3777666"/>
              <a:gd name="connsiteX14" fmla="*/ 9845198 w 10444777"/>
              <a:gd name="connsiteY14" fmla="*/ 299429 h 3777666"/>
              <a:gd name="connsiteX15" fmla="*/ 9755046 w 10444777"/>
              <a:gd name="connsiteY15" fmla="*/ 3441874 h 3777666"/>
              <a:gd name="connsiteX0" fmla="*/ 9755490 w 10445221"/>
              <a:gd name="connsiteY0" fmla="*/ 3441874 h 3777666"/>
              <a:gd name="connsiteX1" fmla="*/ 1528885 w 10445221"/>
              <a:gd name="connsiteY1" fmla="*/ 3662456 h 3777666"/>
              <a:gd name="connsiteX2" fmla="*/ 556794 w 10445221"/>
              <a:gd name="connsiteY2" fmla="*/ 3212736 h 3777666"/>
              <a:gd name="connsiteX3" fmla="*/ 940332 w 10445221"/>
              <a:gd name="connsiteY3" fmla="*/ 2390212 h 3777666"/>
              <a:gd name="connsiteX4" fmla="*/ 1240769 w 10445221"/>
              <a:gd name="connsiteY4" fmla="*/ 1748535 h 3777666"/>
              <a:gd name="connsiteX5" fmla="*/ 1325390 w 10445221"/>
              <a:gd name="connsiteY5" fmla="*/ 1509935 h 3777666"/>
              <a:gd name="connsiteX6" fmla="*/ 1468714 w 10445221"/>
              <a:gd name="connsiteY6" fmla="*/ 1118301 h 3777666"/>
              <a:gd name="connsiteX7" fmla="*/ 1548250 w 10445221"/>
              <a:gd name="connsiteY7" fmla="*/ 656638 h 3777666"/>
              <a:gd name="connsiteX8" fmla="*/ 1552842 w 10445221"/>
              <a:gd name="connsiteY8" fmla="*/ 471022 h 3777666"/>
              <a:gd name="connsiteX9" fmla="*/ 1415915 w 10445221"/>
              <a:gd name="connsiteY9" fmla="*/ 270745 h 3777666"/>
              <a:gd name="connsiteX10" fmla="*/ 56816 w 10445221"/>
              <a:gd name="connsiteY10" fmla="*/ 49213 h 3777666"/>
              <a:gd name="connsiteX11" fmla="*/ 3584307 w 10445221"/>
              <a:gd name="connsiteY11" fmla="*/ 46753 h 3777666"/>
              <a:gd name="connsiteX12" fmla="*/ 5660008 w 10445221"/>
              <a:gd name="connsiteY12" fmla="*/ 28973 h 3777666"/>
              <a:gd name="connsiteX13" fmla="*/ 8557755 w 10445221"/>
              <a:gd name="connsiteY13" fmla="*/ 93367 h 3777666"/>
              <a:gd name="connsiteX14" fmla="*/ 9845642 w 10445221"/>
              <a:gd name="connsiteY14" fmla="*/ 299429 h 3777666"/>
              <a:gd name="connsiteX15" fmla="*/ 9755490 w 10445221"/>
              <a:gd name="connsiteY15" fmla="*/ 3441874 h 3777666"/>
              <a:gd name="connsiteX0" fmla="*/ 9755490 w 10445221"/>
              <a:gd name="connsiteY0" fmla="*/ 3441874 h 3777666"/>
              <a:gd name="connsiteX1" fmla="*/ 1528885 w 10445221"/>
              <a:gd name="connsiteY1" fmla="*/ 3662456 h 3777666"/>
              <a:gd name="connsiteX2" fmla="*/ 556794 w 10445221"/>
              <a:gd name="connsiteY2" fmla="*/ 3212736 h 3777666"/>
              <a:gd name="connsiteX3" fmla="*/ 940332 w 10445221"/>
              <a:gd name="connsiteY3" fmla="*/ 2390212 h 3777666"/>
              <a:gd name="connsiteX4" fmla="*/ 1240769 w 10445221"/>
              <a:gd name="connsiteY4" fmla="*/ 1748535 h 3777666"/>
              <a:gd name="connsiteX5" fmla="*/ 1325390 w 10445221"/>
              <a:gd name="connsiteY5" fmla="*/ 1509935 h 3777666"/>
              <a:gd name="connsiteX6" fmla="*/ 1562667 w 10445221"/>
              <a:gd name="connsiteY6" fmla="*/ 1188082 h 3777666"/>
              <a:gd name="connsiteX7" fmla="*/ 1548250 w 10445221"/>
              <a:gd name="connsiteY7" fmla="*/ 656638 h 3777666"/>
              <a:gd name="connsiteX8" fmla="*/ 1552842 w 10445221"/>
              <a:gd name="connsiteY8" fmla="*/ 471022 h 3777666"/>
              <a:gd name="connsiteX9" fmla="*/ 1415915 w 10445221"/>
              <a:gd name="connsiteY9" fmla="*/ 270745 h 3777666"/>
              <a:gd name="connsiteX10" fmla="*/ 56816 w 10445221"/>
              <a:gd name="connsiteY10" fmla="*/ 49213 h 3777666"/>
              <a:gd name="connsiteX11" fmla="*/ 3584307 w 10445221"/>
              <a:gd name="connsiteY11" fmla="*/ 46753 h 3777666"/>
              <a:gd name="connsiteX12" fmla="*/ 5660008 w 10445221"/>
              <a:gd name="connsiteY12" fmla="*/ 28973 h 3777666"/>
              <a:gd name="connsiteX13" fmla="*/ 8557755 w 10445221"/>
              <a:gd name="connsiteY13" fmla="*/ 93367 h 3777666"/>
              <a:gd name="connsiteX14" fmla="*/ 9845642 w 10445221"/>
              <a:gd name="connsiteY14" fmla="*/ 299429 h 3777666"/>
              <a:gd name="connsiteX15" fmla="*/ 9755490 w 10445221"/>
              <a:gd name="connsiteY15" fmla="*/ 3441874 h 3777666"/>
              <a:gd name="connsiteX0" fmla="*/ 9755490 w 10445221"/>
              <a:gd name="connsiteY0" fmla="*/ 3441874 h 3777666"/>
              <a:gd name="connsiteX1" fmla="*/ 1528885 w 10445221"/>
              <a:gd name="connsiteY1" fmla="*/ 3662456 h 3777666"/>
              <a:gd name="connsiteX2" fmla="*/ 556794 w 10445221"/>
              <a:gd name="connsiteY2" fmla="*/ 3212736 h 3777666"/>
              <a:gd name="connsiteX3" fmla="*/ 940332 w 10445221"/>
              <a:gd name="connsiteY3" fmla="*/ 2390212 h 3777666"/>
              <a:gd name="connsiteX4" fmla="*/ 1240769 w 10445221"/>
              <a:gd name="connsiteY4" fmla="*/ 1748535 h 3777666"/>
              <a:gd name="connsiteX5" fmla="*/ 1385178 w 10445221"/>
              <a:gd name="connsiteY5" fmla="*/ 1536103 h 3777666"/>
              <a:gd name="connsiteX6" fmla="*/ 1562667 w 10445221"/>
              <a:gd name="connsiteY6" fmla="*/ 1188082 h 3777666"/>
              <a:gd name="connsiteX7" fmla="*/ 1548250 w 10445221"/>
              <a:gd name="connsiteY7" fmla="*/ 656638 h 3777666"/>
              <a:gd name="connsiteX8" fmla="*/ 1552842 w 10445221"/>
              <a:gd name="connsiteY8" fmla="*/ 471022 h 3777666"/>
              <a:gd name="connsiteX9" fmla="*/ 1415915 w 10445221"/>
              <a:gd name="connsiteY9" fmla="*/ 270745 h 3777666"/>
              <a:gd name="connsiteX10" fmla="*/ 56816 w 10445221"/>
              <a:gd name="connsiteY10" fmla="*/ 49213 h 3777666"/>
              <a:gd name="connsiteX11" fmla="*/ 3584307 w 10445221"/>
              <a:gd name="connsiteY11" fmla="*/ 46753 h 3777666"/>
              <a:gd name="connsiteX12" fmla="*/ 5660008 w 10445221"/>
              <a:gd name="connsiteY12" fmla="*/ 28973 h 3777666"/>
              <a:gd name="connsiteX13" fmla="*/ 8557755 w 10445221"/>
              <a:gd name="connsiteY13" fmla="*/ 93367 h 3777666"/>
              <a:gd name="connsiteX14" fmla="*/ 9845642 w 10445221"/>
              <a:gd name="connsiteY14" fmla="*/ 299429 h 3777666"/>
              <a:gd name="connsiteX15" fmla="*/ 9755490 w 10445221"/>
              <a:gd name="connsiteY15" fmla="*/ 3441874 h 3777666"/>
              <a:gd name="connsiteX0" fmla="*/ 9755490 w 10690789"/>
              <a:gd name="connsiteY0" fmla="*/ 3572049 h 3920453"/>
              <a:gd name="connsiteX1" fmla="*/ 1528885 w 10690789"/>
              <a:gd name="connsiteY1" fmla="*/ 3792631 h 3920453"/>
              <a:gd name="connsiteX2" fmla="*/ 556794 w 10690789"/>
              <a:gd name="connsiteY2" fmla="*/ 3342911 h 3920453"/>
              <a:gd name="connsiteX3" fmla="*/ 940332 w 10690789"/>
              <a:gd name="connsiteY3" fmla="*/ 2520387 h 3920453"/>
              <a:gd name="connsiteX4" fmla="*/ 1240769 w 10690789"/>
              <a:gd name="connsiteY4" fmla="*/ 1878710 h 3920453"/>
              <a:gd name="connsiteX5" fmla="*/ 1385178 w 10690789"/>
              <a:gd name="connsiteY5" fmla="*/ 1666278 h 3920453"/>
              <a:gd name="connsiteX6" fmla="*/ 1562667 w 10690789"/>
              <a:gd name="connsiteY6" fmla="*/ 1318257 h 3920453"/>
              <a:gd name="connsiteX7" fmla="*/ 1548250 w 10690789"/>
              <a:gd name="connsiteY7" fmla="*/ 786813 h 3920453"/>
              <a:gd name="connsiteX8" fmla="*/ 1552842 w 10690789"/>
              <a:gd name="connsiteY8" fmla="*/ 601197 h 3920453"/>
              <a:gd name="connsiteX9" fmla="*/ 1415915 w 10690789"/>
              <a:gd name="connsiteY9" fmla="*/ 400920 h 3920453"/>
              <a:gd name="connsiteX10" fmla="*/ 56816 w 10690789"/>
              <a:gd name="connsiteY10" fmla="*/ 179388 h 3920453"/>
              <a:gd name="connsiteX11" fmla="*/ 3584307 w 10690789"/>
              <a:gd name="connsiteY11" fmla="*/ 176928 h 3920453"/>
              <a:gd name="connsiteX12" fmla="*/ 5660008 w 10690789"/>
              <a:gd name="connsiteY12" fmla="*/ 159148 h 3920453"/>
              <a:gd name="connsiteX13" fmla="*/ 8557755 w 10690789"/>
              <a:gd name="connsiteY13" fmla="*/ 223542 h 3920453"/>
              <a:gd name="connsiteX14" fmla="*/ 10372345 w 10690789"/>
              <a:gd name="connsiteY14" fmla="*/ 240614 h 3920453"/>
              <a:gd name="connsiteX15" fmla="*/ 9755490 w 10690789"/>
              <a:gd name="connsiteY15" fmla="*/ 3572049 h 3920453"/>
              <a:gd name="connsiteX0" fmla="*/ 9755490 w 10690705"/>
              <a:gd name="connsiteY0" fmla="*/ 3604369 h 3952773"/>
              <a:gd name="connsiteX1" fmla="*/ 1528885 w 10690705"/>
              <a:gd name="connsiteY1" fmla="*/ 3824951 h 3952773"/>
              <a:gd name="connsiteX2" fmla="*/ 556794 w 10690705"/>
              <a:gd name="connsiteY2" fmla="*/ 3375231 h 3952773"/>
              <a:gd name="connsiteX3" fmla="*/ 940332 w 10690705"/>
              <a:gd name="connsiteY3" fmla="*/ 2552707 h 3952773"/>
              <a:gd name="connsiteX4" fmla="*/ 1240769 w 10690705"/>
              <a:gd name="connsiteY4" fmla="*/ 1911030 h 3952773"/>
              <a:gd name="connsiteX5" fmla="*/ 1385178 w 10690705"/>
              <a:gd name="connsiteY5" fmla="*/ 1698598 h 3952773"/>
              <a:gd name="connsiteX6" fmla="*/ 1562667 w 10690705"/>
              <a:gd name="connsiteY6" fmla="*/ 1350577 h 3952773"/>
              <a:gd name="connsiteX7" fmla="*/ 1548250 w 10690705"/>
              <a:gd name="connsiteY7" fmla="*/ 819133 h 3952773"/>
              <a:gd name="connsiteX8" fmla="*/ 1552842 w 10690705"/>
              <a:gd name="connsiteY8" fmla="*/ 633517 h 3952773"/>
              <a:gd name="connsiteX9" fmla="*/ 1415915 w 10690705"/>
              <a:gd name="connsiteY9" fmla="*/ 433240 h 3952773"/>
              <a:gd name="connsiteX10" fmla="*/ 56816 w 10690705"/>
              <a:gd name="connsiteY10" fmla="*/ 211708 h 3952773"/>
              <a:gd name="connsiteX11" fmla="*/ 3584307 w 10690705"/>
              <a:gd name="connsiteY11" fmla="*/ 209248 h 3952773"/>
              <a:gd name="connsiteX12" fmla="*/ 5660008 w 10690705"/>
              <a:gd name="connsiteY12" fmla="*/ 191468 h 3952773"/>
              <a:gd name="connsiteX13" fmla="*/ 8571990 w 10690705"/>
              <a:gd name="connsiteY13" fmla="*/ 168636 h 3952773"/>
              <a:gd name="connsiteX14" fmla="*/ 10372345 w 10690705"/>
              <a:gd name="connsiteY14" fmla="*/ 272934 h 3952773"/>
              <a:gd name="connsiteX15" fmla="*/ 9755490 w 10690705"/>
              <a:gd name="connsiteY15" fmla="*/ 3604369 h 3952773"/>
              <a:gd name="connsiteX0" fmla="*/ 9840901 w 10740794"/>
              <a:gd name="connsiteY0" fmla="*/ 3573154 h 3933001"/>
              <a:gd name="connsiteX1" fmla="*/ 1528885 w 10740794"/>
              <a:gd name="connsiteY1" fmla="*/ 3822812 h 3933001"/>
              <a:gd name="connsiteX2" fmla="*/ 556794 w 10740794"/>
              <a:gd name="connsiteY2" fmla="*/ 3373092 h 3933001"/>
              <a:gd name="connsiteX3" fmla="*/ 940332 w 10740794"/>
              <a:gd name="connsiteY3" fmla="*/ 2550568 h 3933001"/>
              <a:gd name="connsiteX4" fmla="*/ 1240769 w 10740794"/>
              <a:gd name="connsiteY4" fmla="*/ 1908891 h 3933001"/>
              <a:gd name="connsiteX5" fmla="*/ 1385178 w 10740794"/>
              <a:gd name="connsiteY5" fmla="*/ 1696459 h 3933001"/>
              <a:gd name="connsiteX6" fmla="*/ 1562667 w 10740794"/>
              <a:gd name="connsiteY6" fmla="*/ 1348438 h 3933001"/>
              <a:gd name="connsiteX7" fmla="*/ 1548250 w 10740794"/>
              <a:gd name="connsiteY7" fmla="*/ 816994 h 3933001"/>
              <a:gd name="connsiteX8" fmla="*/ 1552842 w 10740794"/>
              <a:gd name="connsiteY8" fmla="*/ 631378 h 3933001"/>
              <a:gd name="connsiteX9" fmla="*/ 1415915 w 10740794"/>
              <a:gd name="connsiteY9" fmla="*/ 431101 h 3933001"/>
              <a:gd name="connsiteX10" fmla="*/ 56816 w 10740794"/>
              <a:gd name="connsiteY10" fmla="*/ 209569 h 3933001"/>
              <a:gd name="connsiteX11" fmla="*/ 3584307 w 10740794"/>
              <a:gd name="connsiteY11" fmla="*/ 207109 h 3933001"/>
              <a:gd name="connsiteX12" fmla="*/ 5660008 w 10740794"/>
              <a:gd name="connsiteY12" fmla="*/ 189329 h 3933001"/>
              <a:gd name="connsiteX13" fmla="*/ 8571990 w 10740794"/>
              <a:gd name="connsiteY13" fmla="*/ 166497 h 3933001"/>
              <a:gd name="connsiteX14" fmla="*/ 10372345 w 10740794"/>
              <a:gd name="connsiteY14" fmla="*/ 270795 h 3933001"/>
              <a:gd name="connsiteX15" fmla="*/ 9840901 w 10740794"/>
              <a:gd name="connsiteY15" fmla="*/ 3573154 h 3933001"/>
              <a:gd name="connsiteX0" fmla="*/ 11833831 w 12306868"/>
              <a:gd name="connsiteY0" fmla="*/ 3526330 h 3904809"/>
              <a:gd name="connsiteX1" fmla="*/ 1528885 w 12306868"/>
              <a:gd name="connsiteY1" fmla="*/ 3819601 h 3904809"/>
              <a:gd name="connsiteX2" fmla="*/ 556794 w 12306868"/>
              <a:gd name="connsiteY2" fmla="*/ 3369881 h 3904809"/>
              <a:gd name="connsiteX3" fmla="*/ 940332 w 12306868"/>
              <a:gd name="connsiteY3" fmla="*/ 2547357 h 3904809"/>
              <a:gd name="connsiteX4" fmla="*/ 1240769 w 12306868"/>
              <a:gd name="connsiteY4" fmla="*/ 1905680 h 3904809"/>
              <a:gd name="connsiteX5" fmla="*/ 1385178 w 12306868"/>
              <a:gd name="connsiteY5" fmla="*/ 1693248 h 3904809"/>
              <a:gd name="connsiteX6" fmla="*/ 1562667 w 12306868"/>
              <a:gd name="connsiteY6" fmla="*/ 1345227 h 3904809"/>
              <a:gd name="connsiteX7" fmla="*/ 1548250 w 12306868"/>
              <a:gd name="connsiteY7" fmla="*/ 813783 h 3904809"/>
              <a:gd name="connsiteX8" fmla="*/ 1552842 w 12306868"/>
              <a:gd name="connsiteY8" fmla="*/ 628167 h 3904809"/>
              <a:gd name="connsiteX9" fmla="*/ 1415915 w 12306868"/>
              <a:gd name="connsiteY9" fmla="*/ 427890 h 3904809"/>
              <a:gd name="connsiteX10" fmla="*/ 56816 w 12306868"/>
              <a:gd name="connsiteY10" fmla="*/ 206358 h 3904809"/>
              <a:gd name="connsiteX11" fmla="*/ 3584307 w 12306868"/>
              <a:gd name="connsiteY11" fmla="*/ 203898 h 3904809"/>
              <a:gd name="connsiteX12" fmla="*/ 5660008 w 12306868"/>
              <a:gd name="connsiteY12" fmla="*/ 186118 h 3904809"/>
              <a:gd name="connsiteX13" fmla="*/ 8571990 w 12306868"/>
              <a:gd name="connsiteY13" fmla="*/ 163286 h 3904809"/>
              <a:gd name="connsiteX14" fmla="*/ 10372345 w 12306868"/>
              <a:gd name="connsiteY14" fmla="*/ 267584 h 3904809"/>
              <a:gd name="connsiteX15" fmla="*/ 11833831 w 12306868"/>
              <a:gd name="connsiteY15" fmla="*/ 3526330 h 3904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306868" h="3904809">
                <a:moveTo>
                  <a:pt x="11833831" y="3526330"/>
                </a:moveTo>
                <a:cubicBezTo>
                  <a:pt x="10359921" y="4118333"/>
                  <a:pt x="3408391" y="3845676"/>
                  <a:pt x="1528885" y="3819601"/>
                </a:cubicBezTo>
                <a:cubicBezTo>
                  <a:pt x="-350621" y="3793526"/>
                  <a:pt x="573212" y="3661333"/>
                  <a:pt x="556794" y="3369881"/>
                </a:cubicBezTo>
                <a:cubicBezTo>
                  <a:pt x="492333" y="3192913"/>
                  <a:pt x="826336" y="2817558"/>
                  <a:pt x="940332" y="2547357"/>
                </a:cubicBezTo>
                <a:cubicBezTo>
                  <a:pt x="1054328" y="2277156"/>
                  <a:pt x="1166628" y="2048031"/>
                  <a:pt x="1240769" y="1905680"/>
                </a:cubicBezTo>
                <a:cubicBezTo>
                  <a:pt x="1314910" y="1763329"/>
                  <a:pt x="1331528" y="1786657"/>
                  <a:pt x="1385178" y="1693248"/>
                </a:cubicBezTo>
                <a:cubicBezTo>
                  <a:pt x="1438828" y="1599839"/>
                  <a:pt x="1535488" y="1491804"/>
                  <a:pt x="1562667" y="1345227"/>
                </a:cubicBezTo>
                <a:cubicBezTo>
                  <a:pt x="1589846" y="1198650"/>
                  <a:pt x="1549887" y="933293"/>
                  <a:pt x="1548250" y="813783"/>
                </a:cubicBezTo>
                <a:cubicBezTo>
                  <a:pt x="1546613" y="694273"/>
                  <a:pt x="1574898" y="692482"/>
                  <a:pt x="1552842" y="628167"/>
                </a:cubicBezTo>
                <a:cubicBezTo>
                  <a:pt x="1530786" y="563852"/>
                  <a:pt x="1665253" y="498192"/>
                  <a:pt x="1415915" y="427890"/>
                </a:cubicBezTo>
                <a:cubicBezTo>
                  <a:pt x="1166577" y="357589"/>
                  <a:pt x="-304583" y="243690"/>
                  <a:pt x="56816" y="206358"/>
                </a:cubicBezTo>
                <a:cubicBezTo>
                  <a:pt x="418215" y="169026"/>
                  <a:pt x="2650442" y="207271"/>
                  <a:pt x="3584307" y="203898"/>
                </a:cubicBezTo>
                <a:lnTo>
                  <a:pt x="5660008" y="186118"/>
                </a:lnTo>
                <a:cubicBezTo>
                  <a:pt x="6491288" y="179349"/>
                  <a:pt x="7874384" y="118210"/>
                  <a:pt x="8571990" y="163286"/>
                </a:cubicBezTo>
                <a:cubicBezTo>
                  <a:pt x="9269596" y="208362"/>
                  <a:pt x="9828705" y="-292923"/>
                  <a:pt x="10372345" y="267584"/>
                </a:cubicBezTo>
                <a:cubicBezTo>
                  <a:pt x="10915985" y="828091"/>
                  <a:pt x="13307741" y="2934327"/>
                  <a:pt x="11833831" y="352633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Rectangle 1"/>
          <p:cNvSpPr/>
          <p:nvPr/>
        </p:nvSpPr>
        <p:spPr>
          <a:xfrm>
            <a:off x="0" y="1223716"/>
            <a:ext cx="9144000" cy="2367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1FA7F6AE-436E-4537-8840-12EF2D2D1B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7252" y="298921"/>
            <a:ext cx="1428624" cy="1600520"/>
          </a:xfrm>
          <a:prstGeom prst="rect">
            <a:avLst/>
          </a:prstGeom>
        </p:spPr>
      </p:pic>
      <p:sp>
        <p:nvSpPr>
          <p:cNvPr id="10" name="Forme libre 9"/>
          <p:cNvSpPr/>
          <p:nvPr/>
        </p:nvSpPr>
        <p:spPr>
          <a:xfrm>
            <a:off x="212345" y="2664981"/>
            <a:ext cx="8296112" cy="4592022"/>
          </a:xfrm>
          <a:custGeom>
            <a:avLst/>
            <a:gdLst>
              <a:gd name="connsiteX0" fmla="*/ 2047170 w 8186025"/>
              <a:gd name="connsiteY0" fmla="*/ 4427316 h 4546212"/>
              <a:gd name="connsiteX1" fmla="*/ 218370 w 8186025"/>
              <a:gd name="connsiteY1" fmla="*/ 3274377 h 4546212"/>
              <a:gd name="connsiteX2" fmla="*/ 51392 w 8186025"/>
              <a:gd name="connsiteY2" fmla="*/ 2519003 h 4546212"/>
              <a:gd name="connsiteX3" fmla="*/ 377396 w 8186025"/>
              <a:gd name="connsiteY3" fmla="*/ 2073730 h 4546212"/>
              <a:gd name="connsiteX4" fmla="*/ 949890 w 8186025"/>
              <a:gd name="connsiteY4" fmla="*/ 1564847 h 4546212"/>
              <a:gd name="connsiteX5" fmla="*/ 1498530 w 8186025"/>
              <a:gd name="connsiteY5" fmla="*/ 1095720 h 4546212"/>
              <a:gd name="connsiteX6" fmla="*/ 2595810 w 8186025"/>
              <a:gd name="connsiteY6" fmla="*/ 70002 h 4546212"/>
              <a:gd name="connsiteX7" fmla="*/ 2754836 w 8186025"/>
              <a:gd name="connsiteY7" fmla="*/ 109758 h 4546212"/>
              <a:gd name="connsiteX8" fmla="*/ 3144450 w 8186025"/>
              <a:gd name="connsiteY8" fmla="*/ 260833 h 4546212"/>
              <a:gd name="connsiteX9" fmla="*/ 3995239 w 8186025"/>
              <a:gd name="connsiteY9" fmla="*/ 594788 h 4546212"/>
              <a:gd name="connsiteX10" fmla="*/ 5092519 w 8186025"/>
              <a:gd name="connsiteY10" fmla="*/ 1111622 h 4546212"/>
              <a:gd name="connsiteX11" fmla="*/ 6285215 w 8186025"/>
              <a:gd name="connsiteY11" fmla="*/ 1612555 h 4546212"/>
              <a:gd name="connsiteX12" fmla="*/ 7366592 w 8186025"/>
              <a:gd name="connsiteY12" fmla="*/ 2073730 h 4546212"/>
              <a:gd name="connsiteX13" fmla="*/ 7788012 w 8186025"/>
              <a:gd name="connsiteY13" fmla="*/ 2320221 h 4546212"/>
              <a:gd name="connsiteX14" fmla="*/ 8153772 w 8186025"/>
              <a:gd name="connsiteY14" fmla="*/ 2662127 h 4546212"/>
              <a:gd name="connsiteX15" fmla="*/ 8129918 w 8186025"/>
              <a:gd name="connsiteY15" fmla="*/ 3226669 h 4546212"/>
              <a:gd name="connsiteX16" fmla="*/ 7819817 w 8186025"/>
              <a:gd name="connsiteY16" fmla="*/ 3727602 h 4546212"/>
              <a:gd name="connsiteX17" fmla="*/ 7271177 w 8186025"/>
              <a:gd name="connsiteY17" fmla="*/ 4077459 h 4546212"/>
              <a:gd name="connsiteX18" fmla="*/ 5458279 w 8186025"/>
              <a:gd name="connsiteY18" fmla="*/ 4467073 h 4546212"/>
              <a:gd name="connsiteX19" fmla="*/ 2047170 w 8186025"/>
              <a:gd name="connsiteY19" fmla="*/ 4427316 h 4546212"/>
              <a:gd name="connsiteX0" fmla="*/ 2047170 w 8186025"/>
              <a:gd name="connsiteY0" fmla="*/ 4317849 h 4436745"/>
              <a:gd name="connsiteX1" fmla="*/ 218370 w 8186025"/>
              <a:gd name="connsiteY1" fmla="*/ 3164910 h 4436745"/>
              <a:gd name="connsiteX2" fmla="*/ 51392 w 8186025"/>
              <a:gd name="connsiteY2" fmla="*/ 2409536 h 4436745"/>
              <a:gd name="connsiteX3" fmla="*/ 377396 w 8186025"/>
              <a:gd name="connsiteY3" fmla="*/ 1964263 h 4436745"/>
              <a:gd name="connsiteX4" fmla="*/ 949890 w 8186025"/>
              <a:gd name="connsiteY4" fmla="*/ 1455380 h 4436745"/>
              <a:gd name="connsiteX5" fmla="*/ 1498530 w 8186025"/>
              <a:gd name="connsiteY5" fmla="*/ 986253 h 4436745"/>
              <a:gd name="connsiteX6" fmla="*/ 2386260 w 8186025"/>
              <a:gd name="connsiteY6" fmla="*/ 151035 h 4436745"/>
              <a:gd name="connsiteX7" fmla="*/ 2754836 w 8186025"/>
              <a:gd name="connsiteY7" fmla="*/ 291 h 4436745"/>
              <a:gd name="connsiteX8" fmla="*/ 3144450 w 8186025"/>
              <a:gd name="connsiteY8" fmla="*/ 151366 h 4436745"/>
              <a:gd name="connsiteX9" fmla="*/ 3995239 w 8186025"/>
              <a:gd name="connsiteY9" fmla="*/ 485321 h 4436745"/>
              <a:gd name="connsiteX10" fmla="*/ 5092519 w 8186025"/>
              <a:gd name="connsiteY10" fmla="*/ 1002155 h 4436745"/>
              <a:gd name="connsiteX11" fmla="*/ 6285215 w 8186025"/>
              <a:gd name="connsiteY11" fmla="*/ 1503088 h 4436745"/>
              <a:gd name="connsiteX12" fmla="*/ 7366592 w 8186025"/>
              <a:gd name="connsiteY12" fmla="*/ 1964263 h 4436745"/>
              <a:gd name="connsiteX13" fmla="*/ 7788012 w 8186025"/>
              <a:gd name="connsiteY13" fmla="*/ 2210754 h 4436745"/>
              <a:gd name="connsiteX14" fmla="*/ 8153772 w 8186025"/>
              <a:gd name="connsiteY14" fmla="*/ 2552660 h 4436745"/>
              <a:gd name="connsiteX15" fmla="*/ 8129918 w 8186025"/>
              <a:gd name="connsiteY15" fmla="*/ 3117202 h 4436745"/>
              <a:gd name="connsiteX16" fmla="*/ 7819817 w 8186025"/>
              <a:gd name="connsiteY16" fmla="*/ 3618135 h 4436745"/>
              <a:gd name="connsiteX17" fmla="*/ 7271177 w 8186025"/>
              <a:gd name="connsiteY17" fmla="*/ 3967992 h 4436745"/>
              <a:gd name="connsiteX18" fmla="*/ 5458279 w 8186025"/>
              <a:gd name="connsiteY18" fmla="*/ 4357606 h 4436745"/>
              <a:gd name="connsiteX19" fmla="*/ 2047170 w 8186025"/>
              <a:gd name="connsiteY19" fmla="*/ 4317849 h 4436745"/>
              <a:gd name="connsiteX0" fmla="*/ 2047170 w 8186025"/>
              <a:gd name="connsiteY0" fmla="*/ 4289099 h 4407995"/>
              <a:gd name="connsiteX1" fmla="*/ 218370 w 8186025"/>
              <a:gd name="connsiteY1" fmla="*/ 3136160 h 4407995"/>
              <a:gd name="connsiteX2" fmla="*/ 51392 w 8186025"/>
              <a:gd name="connsiteY2" fmla="*/ 2380786 h 4407995"/>
              <a:gd name="connsiteX3" fmla="*/ 377396 w 8186025"/>
              <a:gd name="connsiteY3" fmla="*/ 1935513 h 4407995"/>
              <a:gd name="connsiteX4" fmla="*/ 949890 w 8186025"/>
              <a:gd name="connsiteY4" fmla="*/ 1426630 h 4407995"/>
              <a:gd name="connsiteX5" fmla="*/ 1498530 w 8186025"/>
              <a:gd name="connsiteY5" fmla="*/ 957503 h 4407995"/>
              <a:gd name="connsiteX6" fmla="*/ 2386260 w 8186025"/>
              <a:gd name="connsiteY6" fmla="*/ 122285 h 4407995"/>
              <a:gd name="connsiteX7" fmla="*/ 2754836 w 8186025"/>
              <a:gd name="connsiteY7" fmla="*/ 4879 h 4407995"/>
              <a:gd name="connsiteX8" fmla="*/ 3144450 w 8186025"/>
              <a:gd name="connsiteY8" fmla="*/ 122616 h 4407995"/>
              <a:gd name="connsiteX9" fmla="*/ 3995239 w 8186025"/>
              <a:gd name="connsiteY9" fmla="*/ 456571 h 4407995"/>
              <a:gd name="connsiteX10" fmla="*/ 5092519 w 8186025"/>
              <a:gd name="connsiteY10" fmla="*/ 973405 h 4407995"/>
              <a:gd name="connsiteX11" fmla="*/ 6285215 w 8186025"/>
              <a:gd name="connsiteY11" fmla="*/ 1474338 h 4407995"/>
              <a:gd name="connsiteX12" fmla="*/ 7366592 w 8186025"/>
              <a:gd name="connsiteY12" fmla="*/ 1935513 h 4407995"/>
              <a:gd name="connsiteX13" fmla="*/ 7788012 w 8186025"/>
              <a:gd name="connsiteY13" fmla="*/ 2182004 h 4407995"/>
              <a:gd name="connsiteX14" fmla="*/ 8153772 w 8186025"/>
              <a:gd name="connsiteY14" fmla="*/ 2523910 h 4407995"/>
              <a:gd name="connsiteX15" fmla="*/ 8129918 w 8186025"/>
              <a:gd name="connsiteY15" fmla="*/ 3088452 h 4407995"/>
              <a:gd name="connsiteX16" fmla="*/ 7819817 w 8186025"/>
              <a:gd name="connsiteY16" fmla="*/ 3589385 h 4407995"/>
              <a:gd name="connsiteX17" fmla="*/ 7271177 w 8186025"/>
              <a:gd name="connsiteY17" fmla="*/ 3939242 h 4407995"/>
              <a:gd name="connsiteX18" fmla="*/ 5458279 w 8186025"/>
              <a:gd name="connsiteY18" fmla="*/ 4328856 h 4407995"/>
              <a:gd name="connsiteX19" fmla="*/ 2047170 w 8186025"/>
              <a:gd name="connsiteY19" fmla="*/ 4289099 h 4407995"/>
              <a:gd name="connsiteX0" fmla="*/ 2047170 w 8186025"/>
              <a:gd name="connsiteY0" fmla="*/ 4290861 h 4409757"/>
              <a:gd name="connsiteX1" fmla="*/ 218370 w 8186025"/>
              <a:gd name="connsiteY1" fmla="*/ 3137922 h 4409757"/>
              <a:gd name="connsiteX2" fmla="*/ 51392 w 8186025"/>
              <a:gd name="connsiteY2" fmla="*/ 2382548 h 4409757"/>
              <a:gd name="connsiteX3" fmla="*/ 377396 w 8186025"/>
              <a:gd name="connsiteY3" fmla="*/ 1937275 h 4409757"/>
              <a:gd name="connsiteX4" fmla="*/ 949890 w 8186025"/>
              <a:gd name="connsiteY4" fmla="*/ 1428392 h 4409757"/>
              <a:gd name="connsiteX5" fmla="*/ 1498530 w 8186025"/>
              <a:gd name="connsiteY5" fmla="*/ 959265 h 4409757"/>
              <a:gd name="connsiteX6" fmla="*/ 2386260 w 8186025"/>
              <a:gd name="connsiteY6" fmla="*/ 124047 h 4409757"/>
              <a:gd name="connsiteX7" fmla="*/ 2754836 w 8186025"/>
              <a:gd name="connsiteY7" fmla="*/ 6641 h 4409757"/>
              <a:gd name="connsiteX8" fmla="*/ 3139688 w 8186025"/>
              <a:gd name="connsiteY8" fmla="*/ 148190 h 4409757"/>
              <a:gd name="connsiteX9" fmla="*/ 3995239 w 8186025"/>
              <a:gd name="connsiteY9" fmla="*/ 458333 h 4409757"/>
              <a:gd name="connsiteX10" fmla="*/ 5092519 w 8186025"/>
              <a:gd name="connsiteY10" fmla="*/ 975167 h 4409757"/>
              <a:gd name="connsiteX11" fmla="*/ 6285215 w 8186025"/>
              <a:gd name="connsiteY11" fmla="*/ 1476100 h 4409757"/>
              <a:gd name="connsiteX12" fmla="*/ 7366592 w 8186025"/>
              <a:gd name="connsiteY12" fmla="*/ 1937275 h 4409757"/>
              <a:gd name="connsiteX13" fmla="*/ 7788012 w 8186025"/>
              <a:gd name="connsiteY13" fmla="*/ 2183766 h 4409757"/>
              <a:gd name="connsiteX14" fmla="*/ 8153772 w 8186025"/>
              <a:gd name="connsiteY14" fmla="*/ 2525672 h 4409757"/>
              <a:gd name="connsiteX15" fmla="*/ 8129918 w 8186025"/>
              <a:gd name="connsiteY15" fmla="*/ 3090214 h 4409757"/>
              <a:gd name="connsiteX16" fmla="*/ 7819817 w 8186025"/>
              <a:gd name="connsiteY16" fmla="*/ 3591147 h 4409757"/>
              <a:gd name="connsiteX17" fmla="*/ 7271177 w 8186025"/>
              <a:gd name="connsiteY17" fmla="*/ 3941004 h 4409757"/>
              <a:gd name="connsiteX18" fmla="*/ 5458279 w 8186025"/>
              <a:gd name="connsiteY18" fmla="*/ 4330618 h 4409757"/>
              <a:gd name="connsiteX19" fmla="*/ 2047170 w 8186025"/>
              <a:gd name="connsiteY19" fmla="*/ 4290861 h 4409757"/>
              <a:gd name="connsiteX0" fmla="*/ 2047170 w 8186025"/>
              <a:gd name="connsiteY0" fmla="*/ 4290861 h 4409757"/>
              <a:gd name="connsiteX1" fmla="*/ 218370 w 8186025"/>
              <a:gd name="connsiteY1" fmla="*/ 3137922 h 4409757"/>
              <a:gd name="connsiteX2" fmla="*/ 51392 w 8186025"/>
              <a:gd name="connsiteY2" fmla="*/ 2382548 h 4409757"/>
              <a:gd name="connsiteX3" fmla="*/ 377396 w 8186025"/>
              <a:gd name="connsiteY3" fmla="*/ 1937275 h 4409757"/>
              <a:gd name="connsiteX4" fmla="*/ 949890 w 8186025"/>
              <a:gd name="connsiteY4" fmla="*/ 1428392 h 4409757"/>
              <a:gd name="connsiteX5" fmla="*/ 1498530 w 8186025"/>
              <a:gd name="connsiteY5" fmla="*/ 959265 h 4409757"/>
              <a:gd name="connsiteX6" fmla="*/ 2386260 w 8186025"/>
              <a:gd name="connsiteY6" fmla="*/ 124047 h 4409757"/>
              <a:gd name="connsiteX7" fmla="*/ 2754836 w 8186025"/>
              <a:gd name="connsiteY7" fmla="*/ 6641 h 4409757"/>
              <a:gd name="connsiteX8" fmla="*/ 3139688 w 8186025"/>
              <a:gd name="connsiteY8" fmla="*/ 148190 h 4409757"/>
              <a:gd name="connsiteX9" fmla="*/ 4009526 w 8186025"/>
              <a:gd name="connsiteY9" fmla="*/ 525008 h 4409757"/>
              <a:gd name="connsiteX10" fmla="*/ 5092519 w 8186025"/>
              <a:gd name="connsiteY10" fmla="*/ 975167 h 4409757"/>
              <a:gd name="connsiteX11" fmla="*/ 6285215 w 8186025"/>
              <a:gd name="connsiteY11" fmla="*/ 1476100 h 4409757"/>
              <a:gd name="connsiteX12" fmla="*/ 7366592 w 8186025"/>
              <a:gd name="connsiteY12" fmla="*/ 1937275 h 4409757"/>
              <a:gd name="connsiteX13" fmla="*/ 7788012 w 8186025"/>
              <a:gd name="connsiteY13" fmla="*/ 2183766 h 4409757"/>
              <a:gd name="connsiteX14" fmla="*/ 8153772 w 8186025"/>
              <a:gd name="connsiteY14" fmla="*/ 2525672 h 4409757"/>
              <a:gd name="connsiteX15" fmla="*/ 8129918 w 8186025"/>
              <a:gd name="connsiteY15" fmla="*/ 3090214 h 4409757"/>
              <a:gd name="connsiteX16" fmla="*/ 7819817 w 8186025"/>
              <a:gd name="connsiteY16" fmla="*/ 3591147 h 4409757"/>
              <a:gd name="connsiteX17" fmla="*/ 7271177 w 8186025"/>
              <a:gd name="connsiteY17" fmla="*/ 3941004 h 4409757"/>
              <a:gd name="connsiteX18" fmla="*/ 5458279 w 8186025"/>
              <a:gd name="connsiteY18" fmla="*/ 4330618 h 4409757"/>
              <a:gd name="connsiteX19" fmla="*/ 2047170 w 8186025"/>
              <a:gd name="connsiteY19" fmla="*/ 4290861 h 4409757"/>
              <a:gd name="connsiteX0" fmla="*/ 2047170 w 8186025"/>
              <a:gd name="connsiteY0" fmla="*/ 4290861 h 4409757"/>
              <a:gd name="connsiteX1" fmla="*/ 218370 w 8186025"/>
              <a:gd name="connsiteY1" fmla="*/ 3137922 h 4409757"/>
              <a:gd name="connsiteX2" fmla="*/ 51392 w 8186025"/>
              <a:gd name="connsiteY2" fmla="*/ 2382548 h 4409757"/>
              <a:gd name="connsiteX3" fmla="*/ 377396 w 8186025"/>
              <a:gd name="connsiteY3" fmla="*/ 1937275 h 4409757"/>
              <a:gd name="connsiteX4" fmla="*/ 949890 w 8186025"/>
              <a:gd name="connsiteY4" fmla="*/ 1428392 h 4409757"/>
              <a:gd name="connsiteX5" fmla="*/ 1498530 w 8186025"/>
              <a:gd name="connsiteY5" fmla="*/ 959265 h 4409757"/>
              <a:gd name="connsiteX6" fmla="*/ 2386260 w 8186025"/>
              <a:gd name="connsiteY6" fmla="*/ 124047 h 4409757"/>
              <a:gd name="connsiteX7" fmla="*/ 2754836 w 8186025"/>
              <a:gd name="connsiteY7" fmla="*/ 6641 h 4409757"/>
              <a:gd name="connsiteX8" fmla="*/ 3139688 w 8186025"/>
              <a:gd name="connsiteY8" fmla="*/ 148190 h 4409757"/>
              <a:gd name="connsiteX9" fmla="*/ 4009526 w 8186025"/>
              <a:gd name="connsiteY9" fmla="*/ 525008 h 4409757"/>
              <a:gd name="connsiteX10" fmla="*/ 5087757 w 8186025"/>
              <a:gd name="connsiteY10" fmla="*/ 1013267 h 4409757"/>
              <a:gd name="connsiteX11" fmla="*/ 6285215 w 8186025"/>
              <a:gd name="connsiteY11" fmla="*/ 1476100 h 4409757"/>
              <a:gd name="connsiteX12" fmla="*/ 7366592 w 8186025"/>
              <a:gd name="connsiteY12" fmla="*/ 1937275 h 4409757"/>
              <a:gd name="connsiteX13" fmla="*/ 7788012 w 8186025"/>
              <a:gd name="connsiteY13" fmla="*/ 2183766 h 4409757"/>
              <a:gd name="connsiteX14" fmla="*/ 8153772 w 8186025"/>
              <a:gd name="connsiteY14" fmla="*/ 2525672 h 4409757"/>
              <a:gd name="connsiteX15" fmla="*/ 8129918 w 8186025"/>
              <a:gd name="connsiteY15" fmla="*/ 3090214 h 4409757"/>
              <a:gd name="connsiteX16" fmla="*/ 7819817 w 8186025"/>
              <a:gd name="connsiteY16" fmla="*/ 3591147 h 4409757"/>
              <a:gd name="connsiteX17" fmla="*/ 7271177 w 8186025"/>
              <a:gd name="connsiteY17" fmla="*/ 3941004 h 4409757"/>
              <a:gd name="connsiteX18" fmla="*/ 5458279 w 8186025"/>
              <a:gd name="connsiteY18" fmla="*/ 4330618 h 4409757"/>
              <a:gd name="connsiteX19" fmla="*/ 2047170 w 8186025"/>
              <a:gd name="connsiteY19" fmla="*/ 4290861 h 4409757"/>
              <a:gd name="connsiteX0" fmla="*/ 2364268 w 8503123"/>
              <a:gd name="connsiteY0" fmla="*/ 4290861 h 4409757"/>
              <a:gd name="connsiteX1" fmla="*/ 535468 w 8503123"/>
              <a:gd name="connsiteY1" fmla="*/ 3137922 h 4409757"/>
              <a:gd name="connsiteX2" fmla="*/ 2730 w 8503123"/>
              <a:gd name="connsiteY2" fmla="*/ 2382548 h 4409757"/>
              <a:gd name="connsiteX3" fmla="*/ 694494 w 8503123"/>
              <a:gd name="connsiteY3" fmla="*/ 1937275 h 4409757"/>
              <a:gd name="connsiteX4" fmla="*/ 1266988 w 8503123"/>
              <a:gd name="connsiteY4" fmla="*/ 1428392 h 4409757"/>
              <a:gd name="connsiteX5" fmla="*/ 1815628 w 8503123"/>
              <a:gd name="connsiteY5" fmla="*/ 959265 h 4409757"/>
              <a:gd name="connsiteX6" fmla="*/ 2703358 w 8503123"/>
              <a:gd name="connsiteY6" fmla="*/ 124047 h 4409757"/>
              <a:gd name="connsiteX7" fmla="*/ 3071934 w 8503123"/>
              <a:gd name="connsiteY7" fmla="*/ 6641 h 4409757"/>
              <a:gd name="connsiteX8" fmla="*/ 3456786 w 8503123"/>
              <a:gd name="connsiteY8" fmla="*/ 148190 h 4409757"/>
              <a:gd name="connsiteX9" fmla="*/ 4326624 w 8503123"/>
              <a:gd name="connsiteY9" fmla="*/ 525008 h 4409757"/>
              <a:gd name="connsiteX10" fmla="*/ 5404855 w 8503123"/>
              <a:gd name="connsiteY10" fmla="*/ 1013267 h 4409757"/>
              <a:gd name="connsiteX11" fmla="*/ 6602313 w 8503123"/>
              <a:gd name="connsiteY11" fmla="*/ 1476100 h 4409757"/>
              <a:gd name="connsiteX12" fmla="*/ 7683690 w 8503123"/>
              <a:gd name="connsiteY12" fmla="*/ 1937275 h 4409757"/>
              <a:gd name="connsiteX13" fmla="*/ 8105110 w 8503123"/>
              <a:gd name="connsiteY13" fmla="*/ 2183766 h 4409757"/>
              <a:gd name="connsiteX14" fmla="*/ 8470870 w 8503123"/>
              <a:gd name="connsiteY14" fmla="*/ 2525672 h 4409757"/>
              <a:gd name="connsiteX15" fmla="*/ 8447016 w 8503123"/>
              <a:gd name="connsiteY15" fmla="*/ 3090214 h 4409757"/>
              <a:gd name="connsiteX16" fmla="*/ 8136915 w 8503123"/>
              <a:gd name="connsiteY16" fmla="*/ 3591147 h 4409757"/>
              <a:gd name="connsiteX17" fmla="*/ 7588275 w 8503123"/>
              <a:gd name="connsiteY17" fmla="*/ 3941004 h 4409757"/>
              <a:gd name="connsiteX18" fmla="*/ 5775377 w 8503123"/>
              <a:gd name="connsiteY18" fmla="*/ 4330618 h 4409757"/>
              <a:gd name="connsiteX19" fmla="*/ 2364268 w 8503123"/>
              <a:gd name="connsiteY19" fmla="*/ 4290861 h 4409757"/>
              <a:gd name="connsiteX0" fmla="*/ 2404109 w 8542964"/>
              <a:gd name="connsiteY0" fmla="*/ 4290861 h 4409757"/>
              <a:gd name="connsiteX1" fmla="*/ 575309 w 8542964"/>
              <a:gd name="connsiteY1" fmla="*/ 3137922 h 4409757"/>
              <a:gd name="connsiteX2" fmla="*/ 42571 w 8542964"/>
              <a:gd name="connsiteY2" fmla="*/ 2382548 h 4409757"/>
              <a:gd name="connsiteX3" fmla="*/ 176069 w 8542964"/>
              <a:gd name="connsiteY3" fmla="*/ 1755057 h 4409757"/>
              <a:gd name="connsiteX4" fmla="*/ 1306829 w 8542964"/>
              <a:gd name="connsiteY4" fmla="*/ 1428392 h 4409757"/>
              <a:gd name="connsiteX5" fmla="*/ 1855469 w 8542964"/>
              <a:gd name="connsiteY5" fmla="*/ 959265 h 4409757"/>
              <a:gd name="connsiteX6" fmla="*/ 2743199 w 8542964"/>
              <a:gd name="connsiteY6" fmla="*/ 124047 h 4409757"/>
              <a:gd name="connsiteX7" fmla="*/ 3111775 w 8542964"/>
              <a:gd name="connsiteY7" fmla="*/ 6641 h 4409757"/>
              <a:gd name="connsiteX8" fmla="*/ 3496627 w 8542964"/>
              <a:gd name="connsiteY8" fmla="*/ 148190 h 4409757"/>
              <a:gd name="connsiteX9" fmla="*/ 4366465 w 8542964"/>
              <a:gd name="connsiteY9" fmla="*/ 525008 h 4409757"/>
              <a:gd name="connsiteX10" fmla="*/ 5444696 w 8542964"/>
              <a:gd name="connsiteY10" fmla="*/ 1013267 h 4409757"/>
              <a:gd name="connsiteX11" fmla="*/ 6642154 w 8542964"/>
              <a:gd name="connsiteY11" fmla="*/ 1476100 h 4409757"/>
              <a:gd name="connsiteX12" fmla="*/ 7723531 w 8542964"/>
              <a:gd name="connsiteY12" fmla="*/ 1937275 h 4409757"/>
              <a:gd name="connsiteX13" fmla="*/ 8144951 w 8542964"/>
              <a:gd name="connsiteY13" fmla="*/ 2183766 h 4409757"/>
              <a:gd name="connsiteX14" fmla="*/ 8510711 w 8542964"/>
              <a:gd name="connsiteY14" fmla="*/ 2525672 h 4409757"/>
              <a:gd name="connsiteX15" fmla="*/ 8486857 w 8542964"/>
              <a:gd name="connsiteY15" fmla="*/ 3090214 h 4409757"/>
              <a:gd name="connsiteX16" fmla="*/ 8176756 w 8542964"/>
              <a:gd name="connsiteY16" fmla="*/ 3591147 h 4409757"/>
              <a:gd name="connsiteX17" fmla="*/ 7628116 w 8542964"/>
              <a:gd name="connsiteY17" fmla="*/ 3941004 h 4409757"/>
              <a:gd name="connsiteX18" fmla="*/ 5815218 w 8542964"/>
              <a:gd name="connsiteY18" fmla="*/ 4330618 h 4409757"/>
              <a:gd name="connsiteX19" fmla="*/ 2404109 w 8542964"/>
              <a:gd name="connsiteY19" fmla="*/ 4290861 h 4409757"/>
              <a:gd name="connsiteX0" fmla="*/ 2382142 w 8520997"/>
              <a:gd name="connsiteY0" fmla="*/ 4290861 h 4409757"/>
              <a:gd name="connsiteX1" fmla="*/ 553342 w 8520997"/>
              <a:gd name="connsiteY1" fmla="*/ 3137922 h 4409757"/>
              <a:gd name="connsiteX2" fmla="*/ 20604 w 8520997"/>
              <a:gd name="connsiteY2" fmla="*/ 2382548 h 4409757"/>
              <a:gd name="connsiteX3" fmla="*/ 154102 w 8520997"/>
              <a:gd name="connsiteY3" fmla="*/ 1755057 h 4409757"/>
              <a:gd name="connsiteX4" fmla="*/ 572592 w 8520997"/>
              <a:gd name="connsiteY4" fmla="*/ 1100399 h 4409757"/>
              <a:gd name="connsiteX5" fmla="*/ 1833502 w 8520997"/>
              <a:gd name="connsiteY5" fmla="*/ 959265 h 4409757"/>
              <a:gd name="connsiteX6" fmla="*/ 2721232 w 8520997"/>
              <a:gd name="connsiteY6" fmla="*/ 124047 h 4409757"/>
              <a:gd name="connsiteX7" fmla="*/ 3089808 w 8520997"/>
              <a:gd name="connsiteY7" fmla="*/ 6641 h 4409757"/>
              <a:gd name="connsiteX8" fmla="*/ 3474660 w 8520997"/>
              <a:gd name="connsiteY8" fmla="*/ 148190 h 4409757"/>
              <a:gd name="connsiteX9" fmla="*/ 4344498 w 8520997"/>
              <a:gd name="connsiteY9" fmla="*/ 525008 h 4409757"/>
              <a:gd name="connsiteX10" fmla="*/ 5422729 w 8520997"/>
              <a:gd name="connsiteY10" fmla="*/ 1013267 h 4409757"/>
              <a:gd name="connsiteX11" fmla="*/ 6620187 w 8520997"/>
              <a:gd name="connsiteY11" fmla="*/ 1476100 h 4409757"/>
              <a:gd name="connsiteX12" fmla="*/ 7701564 w 8520997"/>
              <a:gd name="connsiteY12" fmla="*/ 1937275 h 4409757"/>
              <a:gd name="connsiteX13" fmla="*/ 8122984 w 8520997"/>
              <a:gd name="connsiteY13" fmla="*/ 2183766 h 4409757"/>
              <a:gd name="connsiteX14" fmla="*/ 8488744 w 8520997"/>
              <a:gd name="connsiteY14" fmla="*/ 2525672 h 4409757"/>
              <a:gd name="connsiteX15" fmla="*/ 8464890 w 8520997"/>
              <a:gd name="connsiteY15" fmla="*/ 3090214 h 4409757"/>
              <a:gd name="connsiteX16" fmla="*/ 8154789 w 8520997"/>
              <a:gd name="connsiteY16" fmla="*/ 3591147 h 4409757"/>
              <a:gd name="connsiteX17" fmla="*/ 7606149 w 8520997"/>
              <a:gd name="connsiteY17" fmla="*/ 3941004 h 4409757"/>
              <a:gd name="connsiteX18" fmla="*/ 5793251 w 8520997"/>
              <a:gd name="connsiteY18" fmla="*/ 4330618 h 4409757"/>
              <a:gd name="connsiteX19" fmla="*/ 2382142 w 8520997"/>
              <a:gd name="connsiteY19" fmla="*/ 4290861 h 4409757"/>
              <a:gd name="connsiteX0" fmla="*/ 2382142 w 8520997"/>
              <a:gd name="connsiteY0" fmla="*/ 4284526 h 4403422"/>
              <a:gd name="connsiteX1" fmla="*/ 553342 w 8520997"/>
              <a:gd name="connsiteY1" fmla="*/ 3131587 h 4403422"/>
              <a:gd name="connsiteX2" fmla="*/ 20604 w 8520997"/>
              <a:gd name="connsiteY2" fmla="*/ 2376213 h 4403422"/>
              <a:gd name="connsiteX3" fmla="*/ 154102 w 8520997"/>
              <a:gd name="connsiteY3" fmla="*/ 1748722 h 4403422"/>
              <a:gd name="connsiteX4" fmla="*/ 572592 w 8520997"/>
              <a:gd name="connsiteY4" fmla="*/ 1094064 h 4403422"/>
              <a:gd name="connsiteX5" fmla="*/ 688096 w 8520997"/>
              <a:gd name="connsiteY5" fmla="*/ 515606 h 4403422"/>
              <a:gd name="connsiteX6" fmla="*/ 2721232 w 8520997"/>
              <a:gd name="connsiteY6" fmla="*/ 117712 h 4403422"/>
              <a:gd name="connsiteX7" fmla="*/ 3089808 w 8520997"/>
              <a:gd name="connsiteY7" fmla="*/ 306 h 4403422"/>
              <a:gd name="connsiteX8" fmla="*/ 3474660 w 8520997"/>
              <a:gd name="connsiteY8" fmla="*/ 141855 h 4403422"/>
              <a:gd name="connsiteX9" fmla="*/ 4344498 w 8520997"/>
              <a:gd name="connsiteY9" fmla="*/ 518673 h 4403422"/>
              <a:gd name="connsiteX10" fmla="*/ 5422729 w 8520997"/>
              <a:gd name="connsiteY10" fmla="*/ 1006932 h 4403422"/>
              <a:gd name="connsiteX11" fmla="*/ 6620187 w 8520997"/>
              <a:gd name="connsiteY11" fmla="*/ 1469765 h 4403422"/>
              <a:gd name="connsiteX12" fmla="*/ 7701564 w 8520997"/>
              <a:gd name="connsiteY12" fmla="*/ 1930940 h 4403422"/>
              <a:gd name="connsiteX13" fmla="*/ 8122984 w 8520997"/>
              <a:gd name="connsiteY13" fmla="*/ 2177431 h 4403422"/>
              <a:gd name="connsiteX14" fmla="*/ 8488744 w 8520997"/>
              <a:gd name="connsiteY14" fmla="*/ 2519337 h 4403422"/>
              <a:gd name="connsiteX15" fmla="*/ 8464890 w 8520997"/>
              <a:gd name="connsiteY15" fmla="*/ 3083879 h 4403422"/>
              <a:gd name="connsiteX16" fmla="*/ 8154789 w 8520997"/>
              <a:gd name="connsiteY16" fmla="*/ 3584812 h 4403422"/>
              <a:gd name="connsiteX17" fmla="*/ 7606149 w 8520997"/>
              <a:gd name="connsiteY17" fmla="*/ 3934669 h 4403422"/>
              <a:gd name="connsiteX18" fmla="*/ 5793251 w 8520997"/>
              <a:gd name="connsiteY18" fmla="*/ 4324283 h 4403422"/>
              <a:gd name="connsiteX19" fmla="*/ 2382142 w 8520997"/>
              <a:gd name="connsiteY19" fmla="*/ 4284526 h 4403422"/>
              <a:gd name="connsiteX0" fmla="*/ 2382142 w 8520997"/>
              <a:gd name="connsiteY0" fmla="*/ 4284274 h 4403170"/>
              <a:gd name="connsiteX1" fmla="*/ 553342 w 8520997"/>
              <a:gd name="connsiteY1" fmla="*/ 3131335 h 4403170"/>
              <a:gd name="connsiteX2" fmla="*/ 20604 w 8520997"/>
              <a:gd name="connsiteY2" fmla="*/ 2375961 h 4403170"/>
              <a:gd name="connsiteX3" fmla="*/ 154102 w 8520997"/>
              <a:gd name="connsiteY3" fmla="*/ 1748470 h 4403170"/>
              <a:gd name="connsiteX4" fmla="*/ 572592 w 8520997"/>
              <a:gd name="connsiteY4" fmla="*/ 1093812 h 4403170"/>
              <a:gd name="connsiteX5" fmla="*/ 688096 w 8520997"/>
              <a:gd name="connsiteY5" fmla="*/ 515354 h 4403170"/>
              <a:gd name="connsiteX6" fmla="*/ 1248567 w 8520997"/>
              <a:gd name="connsiteY6" fmla="*/ 153904 h 4403170"/>
              <a:gd name="connsiteX7" fmla="*/ 3089808 w 8520997"/>
              <a:gd name="connsiteY7" fmla="*/ 54 h 4403170"/>
              <a:gd name="connsiteX8" fmla="*/ 3474660 w 8520997"/>
              <a:gd name="connsiteY8" fmla="*/ 141603 h 4403170"/>
              <a:gd name="connsiteX9" fmla="*/ 4344498 w 8520997"/>
              <a:gd name="connsiteY9" fmla="*/ 518421 h 4403170"/>
              <a:gd name="connsiteX10" fmla="*/ 5422729 w 8520997"/>
              <a:gd name="connsiteY10" fmla="*/ 1006680 h 4403170"/>
              <a:gd name="connsiteX11" fmla="*/ 6620187 w 8520997"/>
              <a:gd name="connsiteY11" fmla="*/ 1469513 h 4403170"/>
              <a:gd name="connsiteX12" fmla="*/ 7701564 w 8520997"/>
              <a:gd name="connsiteY12" fmla="*/ 1930688 h 4403170"/>
              <a:gd name="connsiteX13" fmla="*/ 8122984 w 8520997"/>
              <a:gd name="connsiteY13" fmla="*/ 2177179 h 4403170"/>
              <a:gd name="connsiteX14" fmla="*/ 8488744 w 8520997"/>
              <a:gd name="connsiteY14" fmla="*/ 2519085 h 4403170"/>
              <a:gd name="connsiteX15" fmla="*/ 8464890 w 8520997"/>
              <a:gd name="connsiteY15" fmla="*/ 3083627 h 4403170"/>
              <a:gd name="connsiteX16" fmla="*/ 8154789 w 8520997"/>
              <a:gd name="connsiteY16" fmla="*/ 3584560 h 4403170"/>
              <a:gd name="connsiteX17" fmla="*/ 7606149 w 8520997"/>
              <a:gd name="connsiteY17" fmla="*/ 3934417 h 4403170"/>
              <a:gd name="connsiteX18" fmla="*/ 5793251 w 8520997"/>
              <a:gd name="connsiteY18" fmla="*/ 4324031 h 4403170"/>
              <a:gd name="connsiteX19" fmla="*/ 2382142 w 8520997"/>
              <a:gd name="connsiteY19" fmla="*/ 4284274 h 4403170"/>
              <a:gd name="connsiteX0" fmla="*/ 2382142 w 8520997"/>
              <a:gd name="connsiteY0" fmla="*/ 4212123 h 4331019"/>
              <a:gd name="connsiteX1" fmla="*/ 553342 w 8520997"/>
              <a:gd name="connsiteY1" fmla="*/ 3059184 h 4331019"/>
              <a:gd name="connsiteX2" fmla="*/ 20604 w 8520997"/>
              <a:gd name="connsiteY2" fmla="*/ 2303810 h 4331019"/>
              <a:gd name="connsiteX3" fmla="*/ 154102 w 8520997"/>
              <a:gd name="connsiteY3" fmla="*/ 1676319 h 4331019"/>
              <a:gd name="connsiteX4" fmla="*/ 572592 w 8520997"/>
              <a:gd name="connsiteY4" fmla="*/ 1021661 h 4331019"/>
              <a:gd name="connsiteX5" fmla="*/ 688096 w 8520997"/>
              <a:gd name="connsiteY5" fmla="*/ 443203 h 4331019"/>
              <a:gd name="connsiteX6" fmla="*/ 1248567 w 8520997"/>
              <a:gd name="connsiteY6" fmla="*/ 81753 h 4331019"/>
              <a:gd name="connsiteX7" fmla="*/ 1646018 w 8520997"/>
              <a:gd name="connsiteY7" fmla="*/ 790 h 4331019"/>
              <a:gd name="connsiteX8" fmla="*/ 3474660 w 8520997"/>
              <a:gd name="connsiteY8" fmla="*/ 69452 h 4331019"/>
              <a:gd name="connsiteX9" fmla="*/ 4344498 w 8520997"/>
              <a:gd name="connsiteY9" fmla="*/ 446270 h 4331019"/>
              <a:gd name="connsiteX10" fmla="*/ 5422729 w 8520997"/>
              <a:gd name="connsiteY10" fmla="*/ 934529 h 4331019"/>
              <a:gd name="connsiteX11" fmla="*/ 6620187 w 8520997"/>
              <a:gd name="connsiteY11" fmla="*/ 1397362 h 4331019"/>
              <a:gd name="connsiteX12" fmla="*/ 7701564 w 8520997"/>
              <a:gd name="connsiteY12" fmla="*/ 1858537 h 4331019"/>
              <a:gd name="connsiteX13" fmla="*/ 8122984 w 8520997"/>
              <a:gd name="connsiteY13" fmla="*/ 2105028 h 4331019"/>
              <a:gd name="connsiteX14" fmla="*/ 8488744 w 8520997"/>
              <a:gd name="connsiteY14" fmla="*/ 2446934 h 4331019"/>
              <a:gd name="connsiteX15" fmla="*/ 8464890 w 8520997"/>
              <a:gd name="connsiteY15" fmla="*/ 3011476 h 4331019"/>
              <a:gd name="connsiteX16" fmla="*/ 8154789 w 8520997"/>
              <a:gd name="connsiteY16" fmla="*/ 3512409 h 4331019"/>
              <a:gd name="connsiteX17" fmla="*/ 7606149 w 8520997"/>
              <a:gd name="connsiteY17" fmla="*/ 3862266 h 4331019"/>
              <a:gd name="connsiteX18" fmla="*/ 5793251 w 8520997"/>
              <a:gd name="connsiteY18" fmla="*/ 4251880 h 4331019"/>
              <a:gd name="connsiteX19" fmla="*/ 2382142 w 8520997"/>
              <a:gd name="connsiteY19" fmla="*/ 4212123 h 4331019"/>
              <a:gd name="connsiteX0" fmla="*/ 2382142 w 8520997"/>
              <a:gd name="connsiteY0" fmla="*/ 4215759 h 4334655"/>
              <a:gd name="connsiteX1" fmla="*/ 553342 w 8520997"/>
              <a:gd name="connsiteY1" fmla="*/ 3062820 h 4334655"/>
              <a:gd name="connsiteX2" fmla="*/ 20604 w 8520997"/>
              <a:gd name="connsiteY2" fmla="*/ 2307446 h 4334655"/>
              <a:gd name="connsiteX3" fmla="*/ 154102 w 8520997"/>
              <a:gd name="connsiteY3" fmla="*/ 1679955 h 4334655"/>
              <a:gd name="connsiteX4" fmla="*/ 572592 w 8520997"/>
              <a:gd name="connsiteY4" fmla="*/ 1025297 h 4334655"/>
              <a:gd name="connsiteX5" fmla="*/ 688096 w 8520997"/>
              <a:gd name="connsiteY5" fmla="*/ 446839 h 4334655"/>
              <a:gd name="connsiteX6" fmla="*/ 873182 w 8520997"/>
              <a:gd name="connsiteY6" fmla="*/ 140054 h 4334655"/>
              <a:gd name="connsiteX7" fmla="*/ 1646018 w 8520997"/>
              <a:gd name="connsiteY7" fmla="*/ 4426 h 4334655"/>
              <a:gd name="connsiteX8" fmla="*/ 3474660 w 8520997"/>
              <a:gd name="connsiteY8" fmla="*/ 73088 h 4334655"/>
              <a:gd name="connsiteX9" fmla="*/ 4344498 w 8520997"/>
              <a:gd name="connsiteY9" fmla="*/ 449906 h 4334655"/>
              <a:gd name="connsiteX10" fmla="*/ 5422729 w 8520997"/>
              <a:gd name="connsiteY10" fmla="*/ 938165 h 4334655"/>
              <a:gd name="connsiteX11" fmla="*/ 6620187 w 8520997"/>
              <a:gd name="connsiteY11" fmla="*/ 1400998 h 4334655"/>
              <a:gd name="connsiteX12" fmla="*/ 7701564 w 8520997"/>
              <a:gd name="connsiteY12" fmla="*/ 1862173 h 4334655"/>
              <a:gd name="connsiteX13" fmla="*/ 8122984 w 8520997"/>
              <a:gd name="connsiteY13" fmla="*/ 2108664 h 4334655"/>
              <a:gd name="connsiteX14" fmla="*/ 8488744 w 8520997"/>
              <a:gd name="connsiteY14" fmla="*/ 2450570 h 4334655"/>
              <a:gd name="connsiteX15" fmla="*/ 8464890 w 8520997"/>
              <a:gd name="connsiteY15" fmla="*/ 3015112 h 4334655"/>
              <a:gd name="connsiteX16" fmla="*/ 8154789 w 8520997"/>
              <a:gd name="connsiteY16" fmla="*/ 3516045 h 4334655"/>
              <a:gd name="connsiteX17" fmla="*/ 7606149 w 8520997"/>
              <a:gd name="connsiteY17" fmla="*/ 3865902 h 4334655"/>
              <a:gd name="connsiteX18" fmla="*/ 5793251 w 8520997"/>
              <a:gd name="connsiteY18" fmla="*/ 4255516 h 4334655"/>
              <a:gd name="connsiteX19" fmla="*/ 2382142 w 8520997"/>
              <a:gd name="connsiteY19" fmla="*/ 4215759 h 4334655"/>
              <a:gd name="connsiteX0" fmla="*/ 2382142 w 8520997"/>
              <a:gd name="connsiteY0" fmla="*/ 4530550 h 4649446"/>
              <a:gd name="connsiteX1" fmla="*/ 553342 w 8520997"/>
              <a:gd name="connsiteY1" fmla="*/ 3377611 h 4649446"/>
              <a:gd name="connsiteX2" fmla="*/ 20604 w 8520997"/>
              <a:gd name="connsiteY2" fmla="*/ 2622237 h 4649446"/>
              <a:gd name="connsiteX3" fmla="*/ 154102 w 8520997"/>
              <a:gd name="connsiteY3" fmla="*/ 1994746 h 4649446"/>
              <a:gd name="connsiteX4" fmla="*/ 572592 w 8520997"/>
              <a:gd name="connsiteY4" fmla="*/ 1340088 h 4649446"/>
              <a:gd name="connsiteX5" fmla="*/ 688096 w 8520997"/>
              <a:gd name="connsiteY5" fmla="*/ 761630 h 4649446"/>
              <a:gd name="connsiteX6" fmla="*/ 873182 w 8520997"/>
              <a:gd name="connsiteY6" fmla="*/ 454845 h 4649446"/>
              <a:gd name="connsiteX7" fmla="*/ 1126253 w 8520997"/>
              <a:gd name="connsiteY7" fmla="*/ 334 h 4649446"/>
              <a:gd name="connsiteX8" fmla="*/ 3474660 w 8520997"/>
              <a:gd name="connsiteY8" fmla="*/ 387879 h 4649446"/>
              <a:gd name="connsiteX9" fmla="*/ 4344498 w 8520997"/>
              <a:gd name="connsiteY9" fmla="*/ 764697 h 4649446"/>
              <a:gd name="connsiteX10" fmla="*/ 5422729 w 8520997"/>
              <a:gd name="connsiteY10" fmla="*/ 1252956 h 4649446"/>
              <a:gd name="connsiteX11" fmla="*/ 6620187 w 8520997"/>
              <a:gd name="connsiteY11" fmla="*/ 1715789 h 4649446"/>
              <a:gd name="connsiteX12" fmla="*/ 7701564 w 8520997"/>
              <a:gd name="connsiteY12" fmla="*/ 2176964 h 4649446"/>
              <a:gd name="connsiteX13" fmla="*/ 8122984 w 8520997"/>
              <a:gd name="connsiteY13" fmla="*/ 2423455 h 4649446"/>
              <a:gd name="connsiteX14" fmla="*/ 8488744 w 8520997"/>
              <a:gd name="connsiteY14" fmla="*/ 2765361 h 4649446"/>
              <a:gd name="connsiteX15" fmla="*/ 8464890 w 8520997"/>
              <a:gd name="connsiteY15" fmla="*/ 3329903 h 4649446"/>
              <a:gd name="connsiteX16" fmla="*/ 8154789 w 8520997"/>
              <a:gd name="connsiteY16" fmla="*/ 3830836 h 4649446"/>
              <a:gd name="connsiteX17" fmla="*/ 7606149 w 8520997"/>
              <a:gd name="connsiteY17" fmla="*/ 4180693 h 4649446"/>
              <a:gd name="connsiteX18" fmla="*/ 5793251 w 8520997"/>
              <a:gd name="connsiteY18" fmla="*/ 4570307 h 4649446"/>
              <a:gd name="connsiteX19" fmla="*/ 2382142 w 8520997"/>
              <a:gd name="connsiteY19" fmla="*/ 4530550 h 4649446"/>
              <a:gd name="connsiteX0" fmla="*/ 2382142 w 8520997"/>
              <a:gd name="connsiteY0" fmla="*/ 4531813 h 4650709"/>
              <a:gd name="connsiteX1" fmla="*/ 553342 w 8520997"/>
              <a:gd name="connsiteY1" fmla="*/ 3378874 h 4650709"/>
              <a:gd name="connsiteX2" fmla="*/ 20604 w 8520997"/>
              <a:gd name="connsiteY2" fmla="*/ 2623500 h 4650709"/>
              <a:gd name="connsiteX3" fmla="*/ 154102 w 8520997"/>
              <a:gd name="connsiteY3" fmla="*/ 1996009 h 4650709"/>
              <a:gd name="connsiteX4" fmla="*/ 572592 w 8520997"/>
              <a:gd name="connsiteY4" fmla="*/ 1341351 h 4650709"/>
              <a:gd name="connsiteX5" fmla="*/ 688096 w 8520997"/>
              <a:gd name="connsiteY5" fmla="*/ 762893 h 4650709"/>
              <a:gd name="connsiteX6" fmla="*/ 873182 w 8520997"/>
              <a:gd name="connsiteY6" fmla="*/ 456108 h 4650709"/>
              <a:gd name="connsiteX7" fmla="*/ 1126253 w 8520997"/>
              <a:gd name="connsiteY7" fmla="*/ 1597 h 4650709"/>
              <a:gd name="connsiteX8" fmla="*/ 3503536 w 8520997"/>
              <a:gd name="connsiteY8" fmla="*/ 626027 h 4650709"/>
              <a:gd name="connsiteX9" fmla="*/ 4344498 w 8520997"/>
              <a:gd name="connsiteY9" fmla="*/ 765960 h 4650709"/>
              <a:gd name="connsiteX10" fmla="*/ 5422729 w 8520997"/>
              <a:gd name="connsiteY10" fmla="*/ 1254219 h 4650709"/>
              <a:gd name="connsiteX11" fmla="*/ 6620187 w 8520997"/>
              <a:gd name="connsiteY11" fmla="*/ 1717052 h 4650709"/>
              <a:gd name="connsiteX12" fmla="*/ 7701564 w 8520997"/>
              <a:gd name="connsiteY12" fmla="*/ 2178227 h 4650709"/>
              <a:gd name="connsiteX13" fmla="*/ 8122984 w 8520997"/>
              <a:gd name="connsiteY13" fmla="*/ 2424718 h 4650709"/>
              <a:gd name="connsiteX14" fmla="*/ 8488744 w 8520997"/>
              <a:gd name="connsiteY14" fmla="*/ 2766624 h 4650709"/>
              <a:gd name="connsiteX15" fmla="*/ 8464890 w 8520997"/>
              <a:gd name="connsiteY15" fmla="*/ 3331166 h 4650709"/>
              <a:gd name="connsiteX16" fmla="*/ 8154789 w 8520997"/>
              <a:gd name="connsiteY16" fmla="*/ 3832099 h 4650709"/>
              <a:gd name="connsiteX17" fmla="*/ 7606149 w 8520997"/>
              <a:gd name="connsiteY17" fmla="*/ 4181956 h 4650709"/>
              <a:gd name="connsiteX18" fmla="*/ 5793251 w 8520997"/>
              <a:gd name="connsiteY18" fmla="*/ 4571570 h 4650709"/>
              <a:gd name="connsiteX19" fmla="*/ 2382142 w 8520997"/>
              <a:gd name="connsiteY19" fmla="*/ 4531813 h 4650709"/>
              <a:gd name="connsiteX0" fmla="*/ 2382142 w 8520997"/>
              <a:gd name="connsiteY0" fmla="*/ 4531813 h 4650709"/>
              <a:gd name="connsiteX1" fmla="*/ 553342 w 8520997"/>
              <a:gd name="connsiteY1" fmla="*/ 3378874 h 4650709"/>
              <a:gd name="connsiteX2" fmla="*/ 20604 w 8520997"/>
              <a:gd name="connsiteY2" fmla="*/ 2623500 h 4650709"/>
              <a:gd name="connsiteX3" fmla="*/ 154102 w 8520997"/>
              <a:gd name="connsiteY3" fmla="*/ 1996009 h 4650709"/>
              <a:gd name="connsiteX4" fmla="*/ 572592 w 8520997"/>
              <a:gd name="connsiteY4" fmla="*/ 1341351 h 4650709"/>
              <a:gd name="connsiteX5" fmla="*/ 688096 w 8520997"/>
              <a:gd name="connsiteY5" fmla="*/ 762893 h 4650709"/>
              <a:gd name="connsiteX6" fmla="*/ 873182 w 8520997"/>
              <a:gd name="connsiteY6" fmla="*/ 456108 h 4650709"/>
              <a:gd name="connsiteX7" fmla="*/ 1126253 w 8520997"/>
              <a:gd name="connsiteY7" fmla="*/ 1597 h 4650709"/>
              <a:gd name="connsiteX8" fmla="*/ 3503536 w 8520997"/>
              <a:gd name="connsiteY8" fmla="*/ 626027 h 4650709"/>
              <a:gd name="connsiteX9" fmla="*/ 4450376 w 8520997"/>
              <a:gd name="connsiteY9" fmla="*/ 1230617 h 4650709"/>
              <a:gd name="connsiteX10" fmla="*/ 5422729 w 8520997"/>
              <a:gd name="connsiteY10" fmla="*/ 1254219 h 4650709"/>
              <a:gd name="connsiteX11" fmla="*/ 6620187 w 8520997"/>
              <a:gd name="connsiteY11" fmla="*/ 1717052 h 4650709"/>
              <a:gd name="connsiteX12" fmla="*/ 7701564 w 8520997"/>
              <a:gd name="connsiteY12" fmla="*/ 2178227 h 4650709"/>
              <a:gd name="connsiteX13" fmla="*/ 8122984 w 8520997"/>
              <a:gd name="connsiteY13" fmla="*/ 2424718 h 4650709"/>
              <a:gd name="connsiteX14" fmla="*/ 8488744 w 8520997"/>
              <a:gd name="connsiteY14" fmla="*/ 2766624 h 4650709"/>
              <a:gd name="connsiteX15" fmla="*/ 8464890 w 8520997"/>
              <a:gd name="connsiteY15" fmla="*/ 3331166 h 4650709"/>
              <a:gd name="connsiteX16" fmla="*/ 8154789 w 8520997"/>
              <a:gd name="connsiteY16" fmla="*/ 3832099 h 4650709"/>
              <a:gd name="connsiteX17" fmla="*/ 7606149 w 8520997"/>
              <a:gd name="connsiteY17" fmla="*/ 4181956 h 4650709"/>
              <a:gd name="connsiteX18" fmla="*/ 5793251 w 8520997"/>
              <a:gd name="connsiteY18" fmla="*/ 4571570 h 4650709"/>
              <a:gd name="connsiteX19" fmla="*/ 2382142 w 8520997"/>
              <a:gd name="connsiteY19" fmla="*/ 4531813 h 4650709"/>
              <a:gd name="connsiteX0" fmla="*/ 2382142 w 8520997"/>
              <a:gd name="connsiteY0" fmla="*/ 4531813 h 4650709"/>
              <a:gd name="connsiteX1" fmla="*/ 553342 w 8520997"/>
              <a:gd name="connsiteY1" fmla="*/ 3378874 h 4650709"/>
              <a:gd name="connsiteX2" fmla="*/ 20604 w 8520997"/>
              <a:gd name="connsiteY2" fmla="*/ 2623500 h 4650709"/>
              <a:gd name="connsiteX3" fmla="*/ 154102 w 8520997"/>
              <a:gd name="connsiteY3" fmla="*/ 1996009 h 4650709"/>
              <a:gd name="connsiteX4" fmla="*/ 572592 w 8520997"/>
              <a:gd name="connsiteY4" fmla="*/ 1341351 h 4650709"/>
              <a:gd name="connsiteX5" fmla="*/ 688096 w 8520997"/>
              <a:gd name="connsiteY5" fmla="*/ 762893 h 4650709"/>
              <a:gd name="connsiteX6" fmla="*/ 873182 w 8520997"/>
              <a:gd name="connsiteY6" fmla="*/ 456108 h 4650709"/>
              <a:gd name="connsiteX7" fmla="*/ 1126253 w 8520997"/>
              <a:gd name="connsiteY7" fmla="*/ 1597 h 4650709"/>
              <a:gd name="connsiteX8" fmla="*/ 3503536 w 8520997"/>
              <a:gd name="connsiteY8" fmla="*/ 626027 h 4650709"/>
              <a:gd name="connsiteX9" fmla="*/ 4450376 w 8520997"/>
              <a:gd name="connsiteY9" fmla="*/ 1230617 h 4650709"/>
              <a:gd name="connsiteX10" fmla="*/ 5644110 w 8520997"/>
              <a:gd name="connsiteY10" fmla="*/ 1518436 h 4650709"/>
              <a:gd name="connsiteX11" fmla="*/ 6620187 w 8520997"/>
              <a:gd name="connsiteY11" fmla="*/ 1717052 h 4650709"/>
              <a:gd name="connsiteX12" fmla="*/ 7701564 w 8520997"/>
              <a:gd name="connsiteY12" fmla="*/ 2178227 h 4650709"/>
              <a:gd name="connsiteX13" fmla="*/ 8122984 w 8520997"/>
              <a:gd name="connsiteY13" fmla="*/ 2424718 h 4650709"/>
              <a:gd name="connsiteX14" fmla="*/ 8488744 w 8520997"/>
              <a:gd name="connsiteY14" fmla="*/ 2766624 h 4650709"/>
              <a:gd name="connsiteX15" fmla="*/ 8464890 w 8520997"/>
              <a:gd name="connsiteY15" fmla="*/ 3331166 h 4650709"/>
              <a:gd name="connsiteX16" fmla="*/ 8154789 w 8520997"/>
              <a:gd name="connsiteY16" fmla="*/ 3832099 h 4650709"/>
              <a:gd name="connsiteX17" fmla="*/ 7606149 w 8520997"/>
              <a:gd name="connsiteY17" fmla="*/ 4181956 h 4650709"/>
              <a:gd name="connsiteX18" fmla="*/ 5793251 w 8520997"/>
              <a:gd name="connsiteY18" fmla="*/ 4571570 h 4650709"/>
              <a:gd name="connsiteX19" fmla="*/ 2382142 w 8520997"/>
              <a:gd name="connsiteY19" fmla="*/ 4531813 h 4650709"/>
              <a:gd name="connsiteX0" fmla="*/ 2382142 w 8520997"/>
              <a:gd name="connsiteY0" fmla="*/ 4532698 h 4651594"/>
              <a:gd name="connsiteX1" fmla="*/ 553342 w 8520997"/>
              <a:gd name="connsiteY1" fmla="*/ 3379759 h 4651594"/>
              <a:gd name="connsiteX2" fmla="*/ 20604 w 8520997"/>
              <a:gd name="connsiteY2" fmla="*/ 2624385 h 4651594"/>
              <a:gd name="connsiteX3" fmla="*/ 154102 w 8520997"/>
              <a:gd name="connsiteY3" fmla="*/ 1996894 h 4651594"/>
              <a:gd name="connsiteX4" fmla="*/ 572592 w 8520997"/>
              <a:gd name="connsiteY4" fmla="*/ 1342236 h 4651594"/>
              <a:gd name="connsiteX5" fmla="*/ 688096 w 8520997"/>
              <a:gd name="connsiteY5" fmla="*/ 763778 h 4651594"/>
              <a:gd name="connsiteX6" fmla="*/ 873182 w 8520997"/>
              <a:gd name="connsiteY6" fmla="*/ 456993 h 4651594"/>
              <a:gd name="connsiteX7" fmla="*/ 1126253 w 8520997"/>
              <a:gd name="connsiteY7" fmla="*/ 2482 h 4651594"/>
              <a:gd name="connsiteX8" fmla="*/ 3051149 w 8520997"/>
              <a:gd name="connsiteY8" fmla="*/ 672467 h 4651594"/>
              <a:gd name="connsiteX9" fmla="*/ 4450376 w 8520997"/>
              <a:gd name="connsiteY9" fmla="*/ 1231502 h 4651594"/>
              <a:gd name="connsiteX10" fmla="*/ 5644110 w 8520997"/>
              <a:gd name="connsiteY10" fmla="*/ 1519321 h 4651594"/>
              <a:gd name="connsiteX11" fmla="*/ 6620187 w 8520997"/>
              <a:gd name="connsiteY11" fmla="*/ 1717937 h 4651594"/>
              <a:gd name="connsiteX12" fmla="*/ 7701564 w 8520997"/>
              <a:gd name="connsiteY12" fmla="*/ 2179112 h 4651594"/>
              <a:gd name="connsiteX13" fmla="*/ 8122984 w 8520997"/>
              <a:gd name="connsiteY13" fmla="*/ 2425603 h 4651594"/>
              <a:gd name="connsiteX14" fmla="*/ 8488744 w 8520997"/>
              <a:gd name="connsiteY14" fmla="*/ 2767509 h 4651594"/>
              <a:gd name="connsiteX15" fmla="*/ 8464890 w 8520997"/>
              <a:gd name="connsiteY15" fmla="*/ 3332051 h 4651594"/>
              <a:gd name="connsiteX16" fmla="*/ 8154789 w 8520997"/>
              <a:gd name="connsiteY16" fmla="*/ 3832984 h 4651594"/>
              <a:gd name="connsiteX17" fmla="*/ 7606149 w 8520997"/>
              <a:gd name="connsiteY17" fmla="*/ 4182841 h 4651594"/>
              <a:gd name="connsiteX18" fmla="*/ 5793251 w 8520997"/>
              <a:gd name="connsiteY18" fmla="*/ 4572455 h 4651594"/>
              <a:gd name="connsiteX19" fmla="*/ 2382142 w 8520997"/>
              <a:gd name="connsiteY19" fmla="*/ 4532698 h 4651594"/>
              <a:gd name="connsiteX0" fmla="*/ 2382142 w 8520997"/>
              <a:gd name="connsiteY0" fmla="*/ 4532698 h 4651594"/>
              <a:gd name="connsiteX1" fmla="*/ 553342 w 8520997"/>
              <a:gd name="connsiteY1" fmla="*/ 3379759 h 4651594"/>
              <a:gd name="connsiteX2" fmla="*/ 20604 w 8520997"/>
              <a:gd name="connsiteY2" fmla="*/ 2624385 h 4651594"/>
              <a:gd name="connsiteX3" fmla="*/ 154102 w 8520997"/>
              <a:gd name="connsiteY3" fmla="*/ 1996894 h 4651594"/>
              <a:gd name="connsiteX4" fmla="*/ 572592 w 8520997"/>
              <a:gd name="connsiteY4" fmla="*/ 1342236 h 4651594"/>
              <a:gd name="connsiteX5" fmla="*/ 688096 w 8520997"/>
              <a:gd name="connsiteY5" fmla="*/ 763778 h 4651594"/>
              <a:gd name="connsiteX6" fmla="*/ 873182 w 8520997"/>
              <a:gd name="connsiteY6" fmla="*/ 456993 h 4651594"/>
              <a:gd name="connsiteX7" fmla="*/ 1126253 w 8520997"/>
              <a:gd name="connsiteY7" fmla="*/ 2482 h 4651594"/>
              <a:gd name="connsiteX8" fmla="*/ 3051149 w 8520997"/>
              <a:gd name="connsiteY8" fmla="*/ 672467 h 4651594"/>
              <a:gd name="connsiteX9" fmla="*/ 4464329 w 8520997"/>
              <a:gd name="connsiteY9" fmla="*/ 1179759 h 4651594"/>
              <a:gd name="connsiteX10" fmla="*/ 4450376 w 8520997"/>
              <a:gd name="connsiteY10" fmla="*/ 1231502 h 4651594"/>
              <a:gd name="connsiteX11" fmla="*/ 5644110 w 8520997"/>
              <a:gd name="connsiteY11" fmla="*/ 1519321 h 4651594"/>
              <a:gd name="connsiteX12" fmla="*/ 6620187 w 8520997"/>
              <a:gd name="connsiteY12" fmla="*/ 1717937 h 4651594"/>
              <a:gd name="connsiteX13" fmla="*/ 7701564 w 8520997"/>
              <a:gd name="connsiteY13" fmla="*/ 2179112 h 4651594"/>
              <a:gd name="connsiteX14" fmla="*/ 8122984 w 8520997"/>
              <a:gd name="connsiteY14" fmla="*/ 2425603 h 4651594"/>
              <a:gd name="connsiteX15" fmla="*/ 8488744 w 8520997"/>
              <a:gd name="connsiteY15" fmla="*/ 2767509 h 4651594"/>
              <a:gd name="connsiteX16" fmla="*/ 8464890 w 8520997"/>
              <a:gd name="connsiteY16" fmla="*/ 3332051 h 4651594"/>
              <a:gd name="connsiteX17" fmla="*/ 8154789 w 8520997"/>
              <a:gd name="connsiteY17" fmla="*/ 3832984 h 4651594"/>
              <a:gd name="connsiteX18" fmla="*/ 7606149 w 8520997"/>
              <a:gd name="connsiteY18" fmla="*/ 4182841 h 4651594"/>
              <a:gd name="connsiteX19" fmla="*/ 5793251 w 8520997"/>
              <a:gd name="connsiteY19" fmla="*/ 4572455 h 4651594"/>
              <a:gd name="connsiteX20" fmla="*/ 2382142 w 8520997"/>
              <a:gd name="connsiteY20" fmla="*/ 4532698 h 4651594"/>
              <a:gd name="connsiteX0" fmla="*/ 2382142 w 8520997"/>
              <a:gd name="connsiteY0" fmla="*/ 4532698 h 4651594"/>
              <a:gd name="connsiteX1" fmla="*/ 553342 w 8520997"/>
              <a:gd name="connsiteY1" fmla="*/ 3379759 h 4651594"/>
              <a:gd name="connsiteX2" fmla="*/ 20604 w 8520997"/>
              <a:gd name="connsiteY2" fmla="*/ 2624385 h 4651594"/>
              <a:gd name="connsiteX3" fmla="*/ 154102 w 8520997"/>
              <a:gd name="connsiteY3" fmla="*/ 1996894 h 4651594"/>
              <a:gd name="connsiteX4" fmla="*/ 572592 w 8520997"/>
              <a:gd name="connsiteY4" fmla="*/ 1342236 h 4651594"/>
              <a:gd name="connsiteX5" fmla="*/ 688096 w 8520997"/>
              <a:gd name="connsiteY5" fmla="*/ 763778 h 4651594"/>
              <a:gd name="connsiteX6" fmla="*/ 873182 w 8520997"/>
              <a:gd name="connsiteY6" fmla="*/ 456993 h 4651594"/>
              <a:gd name="connsiteX7" fmla="*/ 1126253 w 8520997"/>
              <a:gd name="connsiteY7" fmla="*/ 2482 h 4651594"/>
              <a:gd name="connsiteX8" fmla="*/ 3051149 w 8520997"/>
              <a:gd name="connsiteY8" fmla="*/ 672467 h 4651594"/>
              <a:gd name="connsiteX9" fmla="*/ 4464329 w 8520997"/>
              <a:gd name="connsiteY9" fmla="*/ 1179759 h 4651594"/>
              <a:gd name="connsiteX10" fmla="*/ 4450376 w 8520997"/>
              <a:gd name="connsiteY10" fmla="*/ 1231502 h 4651594"/>
              <a:gd name="connsiteX11" fmla="*/ 5798114 w 8520997"/>
              <a:gd name="connsiteY11" fmla="*/ 1528432 h 4651594"/>
              <a:gd name="connsiteX12" fmla="*/ 6620187 w 8520997"/>
              <a:gd name="connsiteY12" fmla="*/ 1717937 h 4651594"/>
              <a:gd name="connsiteX13" fmla="*/ 7701564 w 8520997"/>
              <a:gd name="connsiteY13" fmla="*/ 2179112 h 4651594"/>
              <a:gd name="connsiteX14" fmla="*/ 8122984 w 8520997"/>
              <a:gd name="connsiteY14" fmla="*/ 2425603 h 4651594"/>
              <a:gd name="connsiteX15" fmla="*/ 8488744 w 8520997"/>
              <a:gd name="connsiteY15" fmla="*/ 2767509 h 4651594"/>
              <a:gd name="connsiteX16" fmla="*/ 8464890 w 8520997"/>
              <a:gd name="connsiteY16" fmla="*/ 3332051 h 4651594"/>
              <a:gd name="connsiteX17" fmla="*/ 8154789 w 8520997"/>
              <a:gd name="connsiteY17" fmla="*/ 3832984 h 4651594"/>
              <a:gd name="connsiteX18" fmla="*/ 7606149 w 8520997"/>
              <a:gd name="connsiteY18" fmla="*/ 4182841 h 4651594"/>
              <a:gd name="connsiteX19" fmla="*/ 5793251 w 8520997"/>
              <a:gd name="connsiteY19" fmla="*/ 4572455 h 4651594"/>
              <a:gd name="connsiteX20" fmla="*/ 2382142 w 8520997"/>
              <a:gd name="connsiteY20" fmla="*/ 4532698 h 4651594"/>
              <a:gd name="connsiteX0" fmla="*/ 2382142 w 8520997"/>
              <a:gd name="connsiteY0" fmla="*/ 4532698 h 4651594"/>
              <a:gd name="connsiteX1" fmla="*/ 553342 w 8520997"/>
              <a:gd name="connsiteY1" fmla="*/ 3379759 h 4651594"/>
              <a:gd name="connsiteX2" fmla="*/ 20604 w 8520997"/>
              <a:gd name="connsiteY2" fmla="*/ 2624385 h 4651594"/>
              <a:gd name="connsiteX3" fmla="*/ 154102 w 8520997"/>
              <a:gd name="connsiteY3" fmla="*/ 1996894 h 4651594"/>
              <a:gd name="connsiteX4" fmla="*/ 572592 w 8520997"/>
              <a:gd name="connsiteY4" fmla="*/ 1342236 h 4651594"/>
              <a:gd name="connsiteX5" fmla="*/ 688096 w 8520997"/>
              <a:gd name="connsiteY5" fmla="*/ 763778 h 4651594"/>
              <a:gd name="connsiteX6" fmla="*/ 873182 w 8520997"/>
              <a:gd name="connsiteY6" fmla="*/ 456993 h 4651594"/>
              <a:gd name="connsiteX7" fmla="*/ 1126253 w 8520997"/>
              <a:gd name="connsiteY7" fmla="*/ 2482 h 4651594"/>
              <a:gd name="connsiteX8" fmla="*/ 3051149 w 8520997"/>
              <a:gd name="connsiteY8" fmla="*/ 672467 h 4651594"/>
              <a:gd name="connsiteX9" fmla="*/ 4464329 w 8520997"/>
              <a:gd name="connsiteY9" fmla="*/ 1179759 h 4651594"/>
              <a:gd name="connsiteX10" fmla="*/ 4825761 w 8520997"/>
              <a:gd name="connsiteY10" fmla="*/ 1277056 h 4651594"/>
              <a:gd name="connsiteX11" fmla="*/ 5798114 w 8520997"/>
              <a:gd name="connsiteY11" fmla="*/ 1528432 h 4651594"/>
              <a:gd name="connsiteX12" fmla="*/ 6620187 w 8520997"/>
              <a:gd name="connsiteY12" fmla="*/ 1717937 h 4651594"/>
              <a:gd name="connsiteX13" fmla="*/ 7701564 w 8520997"/>
              <a:gd name="connsiteY13" fmla="*/ 2179112 h 4651594"/>
              <a:gd name="connsiteX14" fmla="*/ 8122984 w 8520997"/>
              <a:gd name="connsiteY14" fmla="*/ 2425603 h 4651594"/>
              <a:gd name="connsiteX15" fmla="*/ 8488744 w 8520997"/>
              <a:gd name="connsiteY15" fmla="*/ 2767509 h 4651594"/>
              <a:gd name="connsiteX16" fmla="*/ 8464890 w 8520997"/>
              <a:gd name="connsiteY16" fmla="*/ 3332051 h 4651594"/>
              <a:gd name="connsiteX17" fmla="*/ 8154789 w 8520997"/>
              <a:gd name="connsiteY17" fmla="*/ 3832984 h 4651594"/>
              <a:gd name="connsiteX18" fmla="*/ 7606149 w 8520997"/>
              <a:gd name="connsiteY18" fmla="*/ 4182841 h 4651594"/>
              <a:gd name="connsiteX19" fmla="*/ 5793251 w 8520997"/>
              <a:gd name="connsiteY19" fmla="*/ 4572455 h 4651594"/>
              <a:gd name="connsiteX20" fmla="*/ 2382142 w 8520997"/>
              <a:gd name="connsiteY20" fmla="*/ 4532698 h 4651594"/>
              <a:gd name="connsiteX0" fmla="*/ 2382142 w 8520997"/>
              <a:gd name="connsiteY0" fmla="*/ 4532698 h 4651594"/>
              <a:gd name="connsiteX1" fmla="*/ 553342 w 8520997"/>
              <a:gd name="connsiteY1" fmla="*/ 3379759 h 4651594"/>
              <a:gd name="connsiteX2" fmla="*/ 20604 w 8520997"/>
              <a:gd name="connsiteY2" fmla="*/ 2624385 h 4651594"/>
              <a:gd name="connsiteX3" fmla="*/ 154102 w 8520997"/>
              <a:gd name="connsiteY3" fmla="*/ 1996894 h 4651594"/>
              <a:gd name="connsiteX4" fmla="*/ 572592 w 8520997"/>
              <a:gd name="connsiteY4" fmla="*/ 1342236 h 4651594"/>
              <a:gd name="connsiteX5" fmla="*/ 688096 w 8520997"/>
              <a:gd name="connsiteY5" fmla="*/ 763778 h 4651594"/>
              <a:gd name="connsiteX6" fmla="*/ 873182 w 8520997"/>
              <a:gd name="connsiteY6" fmla="*/ 456993 h 4651594"/>
              <a:gd name="connsiteX7" fmla="*/ 1126253 w 8520997"/>
              <a:gd name="connsiteY7" fmla="*/ 2482 h 4651594"/>
              <a:gd name="connsiteX8" fmla="*/ 3051149 w 8520997"/>
              <a:gd name="connsiteY8" fmla="*/ 672467 h 4651594"/>
              <a:gd name="connsiteX9" fmla="*/ 4464329 w 8520997"/>
              <a:gd name="connsiteY9" fmla="*/ 1179759 h 4651594"/>
              <a:gd name="connsiteX10" fmla="*/ 4825761 w 8520997"/>
              <a:gd name="connsiteY10" fmla="*/ 1277056 h 4651594"/>
              <a:gd name="connsiteX11" fmla="*/ 5798114 w 8520997"/>
              <a:gd name="connsiteY11" fmla="*/ 1528432 h 4651594"/>
              <a:gd name="connsiteX12" fmla="*/ 6620187 w 8520997"/>
              <a:gd name="connsiteY12" fmla="*/ 1717937 h 4651594"/>
              <a:gd name="connsiteX13" fmla="*/ 7701564 w 8520997"/>
              <a:gd name="connsiteY13" fmla="*/ 2179112 h 4651594"/>
              <a:gd name="connsiteX14" fmla="*/ 8122984 w 8520997"/>
              <a:gd name="connsiteY14" fmla="*/ 2425603 h 4651594"/>
              <a:gd name="connsiteX15" fmla="*/ 8488744 w 8520997"/>
              <a:gd name="connsiteY15" fmla="*/ 2767509 h 4651594"/>
              <a:gd name="connsiteX16" fmla="*/ 8464890 w 8520997"/>
              <a:gd name="connsiteY16" fmla="*/ 3332051 h 4651594"/>
              <a:gd name="connsiteX17" fmla="*/ 8154789 w 8520997"/>
              <a:gd name="connsiteY17" fmla="*/ 3832984 h 4651594"/>
              <a:gd name="connsiteX18" fmla="*/ 7606149 w 8520997"/>
              <a:gd name="connsiteY18" fmla="*/ 4182841 h 4651594"/>
              <a:gd name="connsiteX19" fmla="*/ 5793251 w 8520997"/>
              <a:gd name="connsiteY19" fmla="*/ 4572455 h 4651594"/>
              <a:gd name="connsiteX20" fmla="*/ 2382142 w 8520997"/>
              <a:gd name="connsiteY20" fmla="*/ 4532698 h 4651594"/>
              <a:gd name="connsiteX0" fmla="*/ 2382142 w 8520997"/>
              <a:gd name="connsiteY0" fmla="*/ 4532698 h 4651594"/>
              <a:gd name="connsiteX1" fmla="*/ 553342 w 8520997"/>
              <a:gd name="connsiteY1" fmla="*/ 3379759 h 4651594"/>
              <a:gd name="connsiteX2" fmla="*/ 20604 w 8520997"/>
              <a:gd name="connsiteY2" fmla="*/ 2624385 h 4651594"/>
              <a:gd name="connsiteX3" fmla="*/ 154102 w 8520997"/>
              <a:gd name="connsiteY3" fmla="*/ 1996894 h 4651594"/>
              <a:gd name="connsiteX4" fmla="*/ 572592 w 8520997"/>
              <a:gd name="connsiteY4" fmla="*/ 1342236 h 4651594"/>
              <a:gd name="connsiteX5" fmla="*/ 688096 w 8520997"/>
              <a:gd name="connsiteY5" fmla="*/ 763778 h 4651594"/>
              <a:gd name="connsiteX6" fmla="*/ 873182 w 8520997"/>
              <a:gd name="connsiteY6" fmla="*/ 456993 h 4651594"/>
              <a:gd name="connsiteX7" fmla="*/ 1126253 w 8520997"/>
              <a:gd name="connsiteY7" fmla="*/ 2482 h 4651594"/>
              <a:gd name="connsiteX8" fmla="*/ 3051149 w 8520997"/>
              <a:gd name="connsiteY8" fmla="*/ 672467 h 4651594"/>
              <a:gd name="connsiteX9" fmla="*/ 4464329 w 8520997"/>
              <a:gd name="connsiteY9" fmla="*/ 1179759 h 4651594"/>
              <a:gd name="connsiteX10" fmla="*/ 4825761 w 8520997"/>
              <a:gd name="connsiteY10" fmla="*/ 1277056 h 4651594"/>
              <a:gd name="connsiteX11" fmla="*/ 5798114 w 8520997"/>
              <a:gd name="connsiteY11" fmla="*/ 1528432 h 4651594"/>
              <a:gd name="connsiteX12" fmla="*/ 6822318 w 8520997"/>
              <a:gd name="connsiteY12" fmla="*/ 1872823 h 4651594"/>
              <a:gd name="connsiteX13" fmla="*/ 7701564 w 8520997"/>
              <a:gd name="connsiteY13" fmla="*/ 2179112 h 4651594"/>
              <a:gd name="connsiteX14" fmla="*/ 8122984 w 8520997"/>
              <a:gd name="connsiteY14" fmla="*/ 2425603 h 4651594"/>
              <a:gd name="connsiteX15" fmla="*/ 8488744 w 8520997"/>
              <a:gd name="connsiteY15" fmla="*/ 2767509 h 4651594"/>
              <a:gd name="connsiteX16" fmla="*/ 8464890 w 8520997"/>
              <a:gd name="connsiteY16" fmla="*/ 3332051 h 4651594"/>
              <a:gd name="connsiteX17" fmla="*/ 8154789 w 8520997"/>
              <a:gd name="connsiteY17" fmla="*/ 3832984 h 4651594"/>
              <a:gd name="connsiteX18" fmla="*/ 7606149 w 8520997"/>
              <a:gd name="connsiteY18" fmla="*/ 4182841 h 4651594"/>
              <a:gd name="connsiteX19" fmla="*/ 5793251 w 8520997"/>
              <a:gd name="connsiteY19" fmla="*/ 4572455 h 4651594"/>
              <a:gd name="connsiteX20" fmla="*/ 2382142 w 8520997"/>
              <a:gd name="connsiteY20" fmla="*/ 4532698 h 4651594"/>
              <a:gd name="connsiteX0" fmla="*/ 2382142 w 8520997"/>
              <a:gd name="connsiteY0" fmla="*/ 4532698 h 4651594"/>
              <a:gd name="connsiteX1" fmla="*/ 553342 w 8520997"/>
              <a:gd name="connsiteY1" fmla="*/ 3379759 h 4651594"/>
              <a:gd name="connsiteX2" fmla="*/ 20604 w 8520997"/>
              <a:gd name="connsiteY2" fmla="*/ 2624385 h 4651594"/>
              <a:gd name="connsiteX3" fmla="*/ 154102 w 8520997"/>
              <a:gd name="connsiteY3" fmla="*/ 1996894 h 4651594"/>
              <a:gd name="connsiteX4" fmla="*/ 572592 w 8520997"/>
              <a:gd name="connsiteY4" fmla="*/ 1342236 h 4651594"/>
              <a:gd name="connsiteX5" fmla="*/ 688096 w 8520997"/>
              <a:gd name="connsiteY5" fmla="*/ 763778 h 4651594"/>
              <a:gd name="connsiteX6" fmla="*/ 873182 w 8520997"/>
              <a:gd name="connsiteY6" fmla="*/ 456993 h 4651594"/>
              <a:gd name="connsiteX7" fmla="*/ 1126253 w 8520997"/>
              <a:gd name="connsiteY7" fmla="*/ 2482 h 4651594"/>
              <a:gd name="connsiteX8" fmla="*/ 3051149 w 8520997"/>
              <a:gd name="connsiteY8" fmla="*/ 672467 h 4651594"/>
              <a:gd name="connsiteX9" fmla="*/ 4464329 w 8520997"/>
              <a:gd name="connsiteY9" fmla="*/ 1179759 h 4651594"/>
              <a:gd name="connsiteX10" fmla="*/ 4825761 w 8520997"/>
              <a:gd name="connsiteY10" fmla="*/ 1277056 h 4651594"/>
              <a:gd name="connsiteX11" fmla="*/ 5894367 w 8520997"/>
              <a:gd name="connsiteY11" fmla="*/ 1583098 h 4651594"/>
              <a:gd name="connsiteX12" fmla="*/ 6822318 w 8520997"/>
              <a:gd name="connsiteY12" fmla="*/ 1872823 h 4651594"/>
              <a:gd name="connsiteX13" fmla="*/ 7701564 w 8520997"/>
              <a:gd name="connsiteY13" fmla="*/ 2179112 h 4651594"/>
              <a:gd name="connsiteX14" fmla="*/ 8122984 w 8520997"/>
              <a:gd name="connsiteY14" fmla="*/ 2425603 h 4651594"/>
              <a:gd name="connsiteX15" fmla="*/ 8488744 w 8520997"/>
              <a:gd name="connsiteY15" fmla="*/ 2767509 h 4651594"/>
              <a:gd name="connsiteX16" fmla="*/ 8464890 w 8520997"/>
              <a:gd name="connsiteY16" fmla="*/ 3332051 h 4651594"/>
              <a:gd name="connsiteX17" fmla="*/ 8154789 w 8520997"/>
              <a:gd name="connsiteY17" fmla="*/ 3832984 h 4651594"/>
              <a:gd name="connsiteX18" fmla="*/ 7606149 w 8520997"/>
              <a:gd name="connsiteY18" fmla="*/ 4182841 h 4651594"/>
              <a:gd name="connsiteX19" fmla="*/ 5793251 w 8520997"/>
              <a:gd name="connsiteY19" fmla="*/ 4572455 h 4651594"/>
              <a:gd name="connsiteX20" fmla="*/ 2382142 w 8520997"/>
              <a:gd name="connsiteY20" fmla="*/ 4532698 h 4651594"/>
              <a:gd name="connsiteX0" fmla="*/ 2378418 w 8517273"/>
              <a:gd name="connsiteY0" fmla="*/ 4532698 h 4651594"/>
              <a:gd name="connsiteX1" fmla="*/ 549618 w 8517273"/>
              <a:gd name="connsiteY1" fmla="*/ 3379759 h 4651594"/>
              <a:gd name="connsiteX2" fmla="*/ 16880 w 8517273"/>
              <a:gd name="connsiteY2" fmla="*/ 2624385 h 4651594"/>
              <a:gd name="connsiteX3" fmla="*/ 150378 w 8517273"/>
              <a:gd name="connsiteY3" fmla="*/ 1996894 h 4651594"/>
              <a:gd name="connsiteX4" fmla="*/ 328236 w 8517273"/>
              <a:gd name="connsiteY4" fmla="*/ 1433344 h 4651594"/>
              <a:gd name="connsiteX5" fmla="*/ 684372 w 8517273"/>
              <a:gd name="connsiteY5" fmla="*/ 763778 h 4651594"/>
              <a:gd name="connsiteX6" fmla="*/ 869458 w 8517273"/>
              <a:gd name="connsiteY6" fmla="*/ 456993 h 4651594"/>
              <a:gd name="connsiteX7" fmla="*/ 1122529 w 8517273"/>
              <a:gd name="connsiteY7" fmla="*/ 2482 h 4651594"/>
              <a:gd name="connsiteX8" fmla="*/ 3047425 w 8517273"/>
              <a:gd name="connsiteY8" fmla="*/ 672467 h 4651594"/>
              <a:gd name="connsiteX9" fmla="*/ 4460605 w 8517273"/>
              <a:gd name="connsiteY9" fmla="*/ 1179759 h 4651594"/>
              <a:gd name="connsiteX10" fmla="*/ 4822037 w 8517273"/>
              <a:gd name="connsiteY10" fmla="*/ 1277056 h 4651594"/>
              <a:gd name="connsiteX11" fmla="*/ 5890643 w 8517273"/>
              <a:gd name="connsiteY11" fmla="*/ 1583098 h 4651594"/>
              <a:gd name="connsiteX12" fmla="*/ 6818594 w 8517273"/>
              <a:gd name="connsiteY12" fmla="*/ 1872823 h 4651594"/>
              <a:gd name="connsiteX13" fmla="*/ 7697840 w 8517273"/>
              <a:gd name="connsiteY13" fmla="*/ 2179112 h 4651594"/>
              <a:gd name="connsiteX14" fmla="*/ 8119260 w 8517273"/>
              <a:gd name="connsiteY14" fmla="*/ 2425603 h 4651594"/>
              <a:gd name="connsiteX15" fmla="*/ 8485020 w 8517273"/>
              <a:gd name="connsiteY15" fmla="*/ 2767509 h 4651594"/>
              <a:gd name="connsiteX16" fmla="*/ 8461166 w 8517273"/>
              <a:gd name="connsiteY16" fmla="*/ 3332051 h 4651594"/>
              <a:gd name="connsiteX17" fmla="*/ 8151065 w 8517273"/>
              <a:gd name="connsiteY17" fmla="*/ 3832984 h 4651594"/>
              <a:gd name="connsiteX18" fmla="*/ 7602425 w 8517273"/>
              <a:gd name="connsiteY18" fmla="*/ 4182841 h 4651594"/>
              <a:gd name="connsiteX19" fmla="*/ 5789527 w 8517273"/>
              <a:gd name="connsiteY19" fmla="*/ 4572455 h 4651594"/>
              <a:gd name="connsiteX20" fmla="*/ 2378418 w 8517273"/>
              <a:gd name="connsiteY20" fmla="*/ 4532698 h 4651594"/>
              <a:gd name="connsiteX0" fmla="*/ 2431461 w 8570316"/>
              <a:gd name="connsiteY0" fmla="*/ 4532698 h 4651594"/>
              <a:gd name="connsiteX1" fmla="*/ 602661 w 8570316"/>
              <a:gd name="connsiteY1" fmla="*/ 3379759 h 4651594"/>
              <a:gd name="connsiteX2" fmla="*/ 69923 w 8570316"/>
              <a:gd name="connsiteY2" fmla="*/ 2624385 h 4651594"/>
              <a:gd name="connsiteX3" fmla="*/ 39792 w 8570316"/>
              <a:gd name="connsiteY3" fmla="*/ 2060670 h 4651594"/>
              <a:gd name="connsiteX4" fmla="*/ 381279 w 8570316"/>
              <a:gd name="connsiteY4" fmla="*/ 1433344 h 4651594"/>
              <a:gd name="connsiteX5" fmla="*/ 737415 w 8570316"/>
              <a:gd name="connsiteY5" fmla="*/ 763778 h 4651594"/>
              <a:gd name="connsiteX6" fmla="*/ 922501 w 8570316"/>
              <a:gd name="connsiteY6" fmla="*/ 456993 h 4651594"/>
              <a:gd name="connsiteX7" fmla="*/ 1175572 w 8570316"/>
              <a:gd name="connsiteY7" fmla="*/ 2482 h 4651594"/>
              <a:gd name="connsiteX8" fmla="*/ 3100468 w 8570316"/>
              <a:gd name="connsiteY8" fmla="*/ 672467 h 4651594"/>
              <a:gd name="connsiteX9" fmla="*/ 4513648 w 8570316"/>
              <a:gd name="connsiteY9" fmla="*/ 1179759 h 4651594"/>
              <a:gd name="connsiteX10" fmla="*/ 4875080 w 8570316"/>
              <a:gd name="connsiteY10" fmla="*/ 1277056 h 4651594"/>
              <a:gd name="connsiteX11" fmla="*/ 5943686 w 8570316"/>
              <a:gd name="connsiteY11" fmla="*/ 1583098 h 4651594"/>
              <a:gd name="connsiteX12" fmla="*/ 6871637 w 8570316"/>
              <a:gd name="connsiteY12" fmla="*/ 1872823 h 4651594"/>
              <a:gd name="connsiteX13" fmla="*/ 7750883 w 8570316"/>
              <a:gd name="connsiteY13" fmla="*/ 2179112 h 4651594"/>
              <a:gd name="connsiteX14" fmla="*/ 8172303 w 8570316"/>
              <a:gd name="connsiteY14" fmla="*/ 2425603 h 4651594"/>
              <a:gd name="connsiteX15" fmla="*/ 8538063 w 8570316"/>
              <a:gd name="connsiteY15" fmla="*/ 2767509 h 4651594"/>
              <a:gd name="connsiteX16" fmla="*/ 8514209 w 8570316"/>
              <a:gd name="connsiteY16" fmla="*/ 3332051 h 4651594"/>
              <a:gd name="connsiteX17" fmla="*/ 8204108 w 8570316"/>
              <a:gd name="connsiteY17" fmla="*/ 3832984 h 4651594"/>
              <a:gd name="connsiteX18" fmla="*/ 7655468 w 8570316"/>
              <a:gd name="connsiteY18" fmla="*/ 4182841 h 4651594"/>
              <a:gd name="connsiteX19" fmla="*/ 5842570 w 8570316"/>
              <a:gd name="connsiteY19" fmla="*/ 4572455 h 4651594"/>
              <a:gd name="connsiteX20" fmla="*/ 2431461 w 8570316"/>
              <a:gd name="connsiteY20" fmla="*/ 4532698 h 4651594"/>
              <a:gd name="connsiteX0" fmla="*/ 2431461 w 8570316"/>
              <a:gd name="connsiteY0" fmla="*/ 4532870 h 4651766"/>
              <a:gd name="connsiteX1" fmla="*/ 602661 w 8570316"/>
              <a:gd name="connsiteY1" fmla="*/ 3379931 h 4651766"/>
              <a:gd name="connsiteX2" fmla="*/ 69923 w 8570316"/>
              <a:gd name="connsiteY2" fmla="*/ 2624557 h 4651766"/>
              <a:gd name="connsiteX3" fmla="*/ 39792 w 8570316"/>
              <a:gd name="connsiteY3" fmla="*/ 2060842 h 4651766"/>
              <a:gd name="connsiteX4" fmla="*/ 381279 w 8570316"/>
              <a:gd name="connsiteY4" fmla="*/ 1433516 h 4651766"/>
              <a:gd name="connsiteX5" fmla="*/ 641162 w 8570316"/>
              <a:gd name="connsiteY5" fmla="*/ 918836 h 4651766"/>
              <a:gd name="connsiteX6" fmla="*/ 922501 w 8570316"/>
              <a:gd name="connsiteY6" fmla="*/ 457165 h 4651766"/>
              <a:gd name="connsiteX7" fmla="*/ 1175572 w 8570316"/>
              <a:gd name="connsiteY7" fmla="*/ 2654 h 4651766"/>
              <a:gd name="connsiteX8" fmla="*/ 3100468 w 8570316"/>
              <a:gd name="connsiteY8" fmla="*/ 672639 h 4651766"/>
              <a:gd name="connsiteX9" fmla="*/ 4513648 w 8570316"/>
              <a:gd name="connsiteY9" fmla="*/ 1179931 h 4651766"/>
              <a:gd name="connsiteX10" fmla="*/ 4875080 w 8570316"/>
              <a:gd name="connsiteY10" fmla="*/ 1277228 h 4651766"/>
              <a:gd name="connsiteX11" fmla="*/ 5943686 w 8570316"/>
              <a:gd name="connsiteY11" fmla="*/ 1583270 h 4651766"/>
              <a:gd name="connsiteX12" fmla="*/ 6871637 w 8570316"/>
              <a:gd name="connsiteY12" fmla="*/ 1872995 h 4651766"/>
              <a:gd name="connsiteX13" fmla="*/ 7750883 w 8570316"/>
              <a:gd name="connsiteY13" fmla="*/ 2179284 h 4651766"/>
              <a:gd name="connsiteX14" fmla="*/ 8172303 w 8570316"/>
              <a:gd name="connsiteY14" fmla="*/ 2425775 h 4651766"/>
              <a:gd name="connsiteX15" fmla="*/ 8538063 w 8570316"/>
              <a:gd name="connsiteY15" fmla="*/ 2767681 h 4651766"/>
              <a:gd name="connsiteX16" fmla="*/ 8514209 w 8570316"/>
              <a:gd name="connsiteY16" fmla="*/ 3332223 h 4651766"/>
              <a:gd name="connsiteX17" fmla="*/ 8204108 w 8570316"/>
              <a:gd name="connsiteY17" fmla="*/ 3833156 h 4651766"/>
              <a:gd name="connsiteX18" fmla="*/ 7655468 w 8570316"/>
              <a:gd name="connsiteY18" fmla="*/ 4183013 h 4651766"/>
              <a:gd name="connsiteX19" fmla="*/ 5842570 w 8570316"/>
              <a:gd name="connsiteY19" fmla="*/ 4572627 h 4651766"/>
              <a:gd name="connsiteX20" fmla="*/ 2431461 w 8570316"/>
              <a:gd name="connsiteY20" fmla="*/ 4532870 h 4651766"/>
              <a:gd name="connsiteX0" fmla="*/ 2431461 w 8570316"/>
              <a:gd name="connsiteY0" fmla="*/ 4531734 h 4650630"/>
              <a:gd name="connsiteX1" fmla="*/ 602661 w 8570316"/>
              <a:gd name="connsiteY1" fmla="*/ 3378795 h 4650630"/>
              <a:gd name="connsiteX2" fmla="*/ 69923 w 8570316"/>
              <a:gd name="connsiteY2" fmla="*/ 2623421 h 4650630"/>
              <a:gd name="connsiteX3" fmla="*/ 39792 w 8570316"/>
              <a:gd name="connsiteY3" fmla="*/ 2059706 h 4650630"/>
              <a:gd name="connsiteX4" fmla="*/ 381279 w 8570316"/>
              <a:gd name="connsiteY4" fmla="*/ 1432380 h 4650630"/>
              <a:gd name="connsiteX5" fmla="*/ 641162 w 8570316"/>
              <a:gd name="connsiteY5" fmla="*/ 917700 h 4650630"/>
              <a:gd name="connsiteX6" fmla="*/ 855124 w 8570316"/>
              <a:gd name="connsiteY6" fmla="*/ 501584 h 4650630"/>
              <a:gd name="connsiteX7" fmla="*/ 1175572 w 8570316"/>
              <a:gd name="connsiteY7" fmla="*/ 1518 h 4650630"/>
              <a:gd name="connsiteX8" fmla="*/ 3100468 w 8570316"/>
              <a:gd name="connsiteY8" fmla="*/ 671503 h 4650630"/>
              <a:gd name="connsiteX9" fmla="*/ 4513648 w 8570316"/>
              <a:gd name="connsiteY9" fmla="*/ 1178795 h 4650630"/>
              <a:gd name="connsiteX10" fmla="*/ 4875080 w 8570316"/>
              <a:gd name="connsiteY10" fmla="*/ 1276092 h 4650630"/>
              <a:gd name="connsiteX11" fmla="*/ 5943686 w 8570316"/>
              <a:gd name="connsiteY11" fmla="*/ 1582134 h 4650630"/>
              <a:gd name="connsiteX12" fmla="*/ 6871637 w 8570316"/>
              <a:gd name="connsiteY12" fmla="*/ 1871859 h 4650630"/>
              <a:gd name="connsiteX13" fmla="*/ 7750883 w 8570316"/>
              <a:gd name="connsiteY13" fmla="*/ 2178148 h 4650630"/>
              <a:gd name="connsiteX14" fmla="*/ 8172303 w 8570316"/>
              <a:gd name="connsiteY14" fmla="*/ 2424639 h 4650630"/>
              <a:gd name="connsiteX15" fmla="*/ 8538063 w 8570316"/>
              <a:gd name="connsiteY15" fmla="*/ 2766545 h 4650630"/>
              <a:gd name="connsiteX16" fmla="*/ 8514209 w 8570316"/>
              <a:gd name="connsiteY16" fmla="*/ 3331087 h 4650630"/>
              <a:gd name="connsiteX17" fmla="*/ 8204108 w 8570316"/>
              <a:gd name="connsiteY17" fmla="*/ 3832020 h 4650630"/>
              <a:gd name="connsiteX18" fmla="*/ 7655468 w 8570316"/>
              <a:gd name="connsiteY18" fmla="*/ 4181877 h 4650630"/>
              <a:gd name="connsiteX19" fmla="*/ 5842570 w 8570316"/>
              <a:gd name="connsiteY19" fmla="*/ 4571491 h 4650630"/>
              <a:gd name="connsiteX20" fmla="*/ 2431461 w 8570316"/>
              <a:gd name="connsiteY20" fmla="*/ 4531734 h 4650630"/>
              <a:gd name="connsiteX0" fmla="*/ 2467996 w 8606851"/>
              <a:gd name="connsiteY0" fmla="*/ 4531734 h 4650630"/>
              <a:gd name="connsiteX1" fmla="*/ 639196 w 8606851"/>
              <a:gd name="connsiteY1" fmla="*/ 3378795 h 4650630"/>
              <a:gd name="connsiteX2" fmla="*/ 48706 w 8606851"/>
              <a:gd name="connsiteY2" fmla="*/ 2687197 h 4650630"/>
              <a:gd name="connsiteX3" fmla="*/ 76327 w 8606851"/>
              <a:gd name="connsiteY3" fmla="*/ 2059706 h 4650630"/>
              <a:gd name="connsiteX4" fmla="*/ 417814 w 8606851"/>
              <a:gd name="connsiteY4" fmla="*/ 1432380 h 4650630"/>
              <a:gd name="connsiteX5" fmla="*/ 677697 w 8606851"/>
              <a:gd name="connsiteY5" fmla="*/ 917700 h 4650630"/>
              <a:gd name="connsiteX6" fmla="*/ 891659 w 8606851"/>
              <a:gd name="connsiteY6" fmla="*/ 501584 h 4650630"/>
              <a:gd name="connsiteX7" fmla="*/ 1212107 w 8606851"/>
              <a:gd name="connsiteY7" fmla="*/ 1518 h 4650630"/>
              <a:gd name="connsiteX8" fmla="*/ 3137003 w 8606851"/>
              <a:gd name="connsiteY8" fmla="*/ 671503 h 4650630"/>
              <a:gd name="connsiteX9" fmla="*/ 4550183 w 8606851"/>
              <a:gd name="connsiteY9" fmla="*/ 1178795 h 4650630"/>
              <a:gd name="connsiteX10" fmla="*/ 4911615 w 8606851"/>
              <a:gd name="connsiteY10" fmla="*/ 1276092 h 4650630"/>
              <a:gd name="connsiteX11" fmla="*/ 5980221 w 8606851"/>
              <a:gd name="connsiteY11" fmla="*/ 1582134 h 4650630"/>
              <a:gd name="connsiteX12" fmla="*/ 6908172 w 8606851"/>
              <a:gd name="connsiteY12" fmla="*/ 1871859 h 4650630"/>
              <a:gd name="connsiteX13" fmla="*/ 7787418 w 8606851"/>
              <a:gd name="connsiteY13" fmla="*/ 2178148 h 4650630"/>
              <a:gd name="connsiteX14" fmla="*/ 8208838 w 8606851"/>
              <a:gd name="connsiteY14" fmla="*/ 2424639 h 4650630"/>
              <a:gd name="connsiteX15" fmla="*/ 8574598 w 8606851"/>
              <a:gd name="connsiteY15" fmla="*/ 2766545 h 4650630"/>
              <a:gd name="connsiteX16" fmla="*/ 8550744 w 8606851"/>
              <a:gd name="connsiteY16" fmla="*/ 3331087 h 4650630"/>
              <a:gd name="connsiteX17" fmla="*/ 8240643 w 8606851"/>
              <a:gd name="connsiteY17" fmla="*/ 3832020 h 4650630"/>
              <a:gd name="connsiteX18" fmla="*/ 7692003 w 8606851"/>
              <a:gd name="connsiteY18" fmla="*/ 4181877 h 4650630"/>
              <a:gd name="connsiteX19" fmla="*/ 5879105 w 8606851"/>
              <a:gd name="connsiteY19" fmla="*/ 4571491 h 4650630"/>
              <a:gd name="connsiteX20" fmla="*/ 2467996 w 8606851"/>
              <a:gd name="connsiteY20" fmla="*/ 4531734 h 4650630"/>
              <a:gd name="connsiteX0" fmla="*/ 2464475 w 8603330"/>
              <a:gd name="connsiteY0" fmla="*/ 4531734 h 4642026"/>
              <a:gd name="connsiteX1" fmla="*/ 587549 w 8603330"/>
              <a:gd name="connsiteY1" fmla="*/ 3506348 h 4642026"/>
              <a:gd name="connsiteX2" fmla="*/ 45185 w 8603330"/>
              <a:gd name="connsiteY2" fmla="*/ 2687197 h 4642026"/>
              <a:gd name="connsiteX3" fmla="*/ 72806 w 8603330"/>
              <a:gd name="connsiteY3" fmla="*/ 2059706 h 4642026"/>
              <a:gd name="connsiteX4" fmla="*/ 414293 w 8603330"/>
              <a:gd name="connsiteY4" fmla="*/ 1432380 h 4642026"/>
              <a:gd name="connsiteX5" fmla="*/ 674176 w 8603330"/>
              <a:gd name="connsiteY5" fmla="*/ 917700 h 4642026"/>
              <a:gd name="connsiteX6" fmla="*/ 888138 w 8603330"/>
              <a:gd name="connsiteY6" fmla="*/ 501584 h 4642026"/>
              <a:gd name="connsiteX7" fmla="*/ 1208586 w 8603330"/>
              <a:gd name="connsiteY7" fmla="*/ 1518 h 4642026"/>
              <a:gd name="connsiteX8" fmla="*/ 3133482 w 8603330"/>
              <a:gd name="connsiteY8" fmla="*/ 671503 h 4642026"/>
              <a:gd name="connsiteX9" fmla="*/ 4546662 w 8603330"/>
              <a:gd name="connsiteY9" fmla="*/ 1178795 h 4642026"/>
              <a:gd name="connsiteX10" fmla="*/ 4908094 w 8603330"/>
              <a:gd name="connsiteY10" fmla="*/ 1276092 h 4642026"/>
              <a:gd name="connsiteX11" fmla="*/ 5976700 w 8603330"/>
              <a:gd name="connsiteY11" fmla="*/ 1582134 h 4642026"/>
              <a:gd name="connsiteX12" fmla="*/ 6904651 w 8603330"/>
              <a:gd name="connsiteY12" fmla="*/ 1871859 h 4642026"/>
              <a:gd name="connsiteX13" fmla="*/ 7783897 w 8603330"/>
              <a:gd name="connsiteY13" fmla="*/ 2178148 h 4642026"/>
              <a:gd name="connsiteX14" fmla="*/ 8205317 w 8603330"/>
              <a:gd name="connsiteY14" fmla="*/ 2424639 h 4642026"/>
              <a:gd name="connsiteX15" fmla="*/ 8571077 w 8603330"/>
              <a:gd name="connsiteY15" fmla="*/ 2766545 h 4642026"/>
              <a:gd name="connsiteX16" fmla="*/ 8547223 w 8603330"/>
              <a:gd name="connsiteY16" fmla="*/ 3331087 h 4642026"/>
              <a:gd name="connsiteX17" fmla="*/ 8237122 w 8603330"/>
              <a:gd name="connsiteY17" fmla="*/ 3832020 h 4642026"/>
              <a:gd name="connsiteX18" fmla="*/ 7688482 w 8603330"/>
              <a:gd name="connsiteY18" fmla="*/ 4181877 h 4642026"/>
              <a:gd name="connsiteX19" fmla="*/ 5875584 w 8603330"/>
              <a:gd name="connsiteY19" fmla="*/ 4571491 h 4642026"/>
              <a:gd name="connsiteX20" fmla="*/ 2464475 w 8603330"/>
              <a:gd name="connsiteY20" fmla="*/ 4531734 h 4642026"/>
              <a:gd name="connsiteX0" fmla="*/ 2464475 w 8603330"/>
              <a:gd name="connsiteY0" fmla="*/ 4531734 h 4616233"/>
              <a:gd name="connsiteX1" fmla="*/ 1110443 w 8603330"/>
              <a:gd name="connsiteY1" fmla="*/ 3921185 h 4616233"/>
              <a:gd name="connsiteX2" fmla="*/ 587549 w 8603330"/>
              <a:gd name="connsiteY2" fmla="*/ 3506348 h 4616233"/>
              <a:gd name="connsiteX3" fmla="*/ 45185 w 8603330"/>
              <a:gd name="connsiteY3" fmla="*/ 2687197 h 4616233"/>
              <a:gd name="connsiteX4" fmla="*/ 72806 w 8603330"/>
              <a:gd name="connsiteY4" fmla="*/ 2059706 h 4616233"/>
              <a:gd name="connsiteX5" fmla="*/ 414293 w 8603330"/>
              <a:gd name="connsiteY5" fmla="*/ 1432380 h 4616233"/>
              <a:gd name="connsiteX6" fmla="*/ 674176 w 8603330"/>
              <a:gd name="connsiteY6" fmla="*/ 917700 h 4616233"/>
              <a:gd name="connsiteX7" fmla="*/ 888138 w 8603330"/>
              <a:gd name="connsiteY7" fmla="*/ 501584 h 4616233"/>
              <a:gd name="connsiteX8" fmla="*/ 1208586 w 8603330"/>
              <a:gd name="connsiteY8" fmla="*/ 1518 h 4616233"/>
              <a:gd name="connsiteX9" fmla="*/ 3133482 w 8603330"/>
              <a:gd name="connsiteY9" fmla="*/ 671503 h 4616233"/>
              <a:gd name="connsiteX10" fmla="*/ 4546662 w 8603330"/>
              <a:gd name="connsiteY10" fmla="*/ 1178795 h 4616233"/>
              <a:gd name="connsiteX11" fmla="*/ 4908094 w 8603330"/>
              <a:gd name="connsiteY11" fmla="*/ 1276092 h 4616233"/>
              <a:gd name="connsiteX12" fmla="*/ 5976700 w 8603330"/>
              <a:gd name="connsiteY12" fmla="*/ 1582134 h 4616233"/>
              <a:gd name="connsiteX13" fmla="*/ 6904651 w 8603330"/>
              <a:gd name="connsiteY13" fmla="*/ 1871859 h 4616233"/>
              <a:gd name="connsiteX14" fmla="*/ 7783897 w 8603330"/>
              <a:gd name="connsiteY14" fmla="*/ 2178148 h 4616233"/>
              <a:gd name="connsiteX15" fmla="*/ 8205317 w 8603330"/>
              <a:gd name="connsiteY15" fmla="*/ 2424639 h 4616233"/>
              <a:gd name="connsiteX16" fmla="*/ 8571077 w 8603330"/>
              <a:gd name="connsiteY16" fmla="*/ 2766545 h 4616233"/>
              <a:gd name="connsiteX17" fmla="*/ 8547223 w 8603330"/>
              <a:gd name="connsiteY17" fmla="*/ 3331087 h 4616233"/>
              <a:gd name="connsiteX18" fmla="*/ 8237122 w 8603330"/>
              <a:gd name="connsiteY18" fmla="*/ 3832020 h 4616233"/>
              <a:gd name="connsiteX19" fmla="*/ 7688482 w 8603330"/>
              <a:gd name="connsiteY19" fmla="*/ 4181877 h 4616233"/>
              <a:gd name="connsiteX20" fmla="*/ 5875584 w 8603330"/>
              <a:gd name="connsiteY20" fmla="*/ 4571491 h 4616233"/>
              <a:gd name="connsiteX21" fmla="*/ 2464475 w 8603330"/>
              <a:gd name="connsiteY21" fmla="*/ 4531734 h 4616233"/>
              <a:gd name="connsiteX0" fmla="*/ 2464475 w 8603330"/>
              <a:gd name="connsiteY0" fmla="*/ 4531734 h 4612294"/>
              <a:gd name="connsiteX1" fmla="*/ 1004565 w 8603330"/>
              <a:gd name="connsiteY1" fmla="*/ 3994072 h 4612294"/>
              <a:gd name="connsiteX2" fmla="*/ 587549 w 8603330"/>
              <a:gd name="connsiteY2" fmla="*/ 3506348 h 4612294"/>
              <a:gd name="connsiteX3" fmla="*/ 45185 w 8603330"/>
              <a:gd name="connsiteY3" fmla="*/ 2687197 h 4612294"/>
              <a:gd name="connsiteX4" fmla="*/ 72806 w 8603330"/>
              <a:gd name="connsiteY4" fmla="*/ 2059706 h 4612294"/>
              <a:gd name="connsiteX5" fmla="*/ 414293 w 8603330"/>
              <a:gd name="connsiteY5" fmla="*/ 1432380 h 4612294"/>
              <a:gd name="connsiteX6" fmla="*/ 674176 w 8603330"/>
              <a:gd name="connsiteY6" fmla="*/ 917700 h 4612294"/>
              <a:gd name="connsiteX7" fmla="*/ 888138 w 8603330"/>
              <a:gd name="connsiteY7" fmla="*/ 501584 h 4612294"/>
              <a:gd name="connsiteX8" fmla="*/ 1208586 w 8603330"/>
              <a:gd name="connsiteY8" fmla="*/ 1518 h 4612294"/>
              <a:gd name="connsiteX9" fmla="*/ 3133482 w 8603330"/>
              <a:gd name="connsiteY9" fmla="*/ 671503 h 4612294"/>
              <a:gd name="connsiteX10" fmla="*/ 4546662 w 8603330"/>
              <a:gd name="connsiteY10" fmla="*/ 1178795 h 4612294"/>
              <a:gd name="connsiteX11" fmla="*/ 4908094 w 8603330"/>
              <a:gd name="connsiteY11" fmla="*/ 1276092 h 4612294"/>
              <a:gd name="connsiteX12" fmla="*/ 5976700 w 8603330"/>
              <a:gd name="connsiteY12" fmla="*/ 1582134 h 4612294"/>
              <a:gd name="connsiteX13" fmla="*/ 6904651 w 8603330"/>
              <a:gd name="connsiteY13" fmla="*/ 1871859 h 4612294"/>
              <a:gd name="connsiteX14" fmla="*/ 7783897 w 8603330"/>
              <a:gd name="connsiteY14" fmla="*/ 2178148 h 4612294"/>
              <a:gd name="connsiteX15" fmla="*/ 8205317 w 8603330"/>
              <a:gd name="connsiteY15" fmla="*/ 2424639 h 4612294"/>
              <a:gd name="connsiteX16" fmla="*/ 8571077 w 8603330"/>
              <a:gd name="connsiteY16" fmla="*/ 2766545 h 4612294"/>
              <a:gd name="connsiteX17" fmla="*/ 8547223 w 8603330"/>
              <a:gd name="connsiteY17" fmla="*/ 3331087 h 4612294"/>
              <a:gd name="connsiteX18" fmla="*/ 8237122 w 8603330"/>
              <a:gd name="connsiteY18" fmla="*/ 3832020 h 4612294"/>
              <a:gd name="connsiteX19" fmla="*/ 7688482 w 8603330"/>
              <a:gd name="connsiteY19" fmla="*/ 4181877 h 4612294"/>
              <a:gd name="connsiteX20" fmla="*/ 5875584 w 8603330"/>
              <a:gd name="connsiteY20" fmla="*/ 4571491 h 4612294"/>
              <a:gd name="connsiteX21" fmla="*/ 2464475 w 8603330"/>
              <a:gd name="connsiteY21" fmla="*/ 4531734 h 4612294"/>
              <a:gd name="connsiteX0" fmla="*/ 2464475 w 8603330"/>
              <a:gd name="connsiteY0" fmla="*/ 4531734 h 4668649"/>
              <a:gd name="connsiteX1" fmla="*/ 1004565 w 8603330"/>
              <a:gd name="connsiteY1" fmla="*/ 3994072 h 4668649"/>
              <a:gd name="connsiteX2" fmla="*/ 587549 w 8603330"/>
              <a:gd name="connsiteY2" fmla="*/ 3506348 h 4668649"/>
              <a:gd name="connsiteX3" fmla="*/ 45185 w 8603330"/>
              <a:gd name="connsiteY3" fmla="*/ 2687197 h 4668649"/>
              <a:gd name="connsiteX4" fmla="*/ 72806 w 8603330"/>
              <a:gd name="connsiteY4" fmla="*/ 2059706 h 4668649"/>
              <a:gd name="connsiteX5" fmla="*/ 414293 w 8603330"/>
              <a:gd name="connsiteY5" fmla="*/ 1432380 h 4668649"/>
              <a:gd name="connsiteX6" fmla="*/ 674176 w 8603330"/>
              <a:gd name="connsiteY6" fmla="*/ 917700 h 4668649"/>
              <a:gd name="connsiteX7" fmla="*/ 888138 w 8603330"/>
              <a:gd name="connsiteY7" fmla="*/ 501584 h 4668649"/>
              <a:gd name="connsiteX8" fmla="*/ 1208586 w 8603330"/>
              <a:gd name="connsiteY8" fmla="*/ 1518 h 4668649"/>
              <a:gd name="connsiteX9" fmla="*/ 3133482 w 8603330"/>
              <a:gd name="connsiteY9" fmla="*/ 671503 h 4668649"/>
              <a:gd name="connsiteX10" fmla="*/ 4546662 w 8603330"/>
              <a:gd name="connsiteY10" fmla="*/ 1178795 h 4668649"/>
              <a:gd name="connsiteX11" fmla="*/ 4908094 w 8603330"/>
              <a:gd name="connsiteY11" fmla="*/ 1276092 h 4668649"/>
              <a:gd name="connsiteX12" fmla="*/ 5976700 w 8603330"/>
              <a:gd name="connsiteY12" fmla="*/ 1582134 h 4668649"/>
              <a:gd name="connsiteX13" fmla="*/ 6904651 w 8603330"/>
              <a:gd name="connsiteY13" fmla="*/ 1871859 h 4668649"/>
              <a:gd name="connsiteX14" fmla="*/ 7783897 w 8603330"/>
              <a:gd name="connsiteY14" fmla="*/ 2178148 h 4668649"/>
              <a:gd name="connsiteX15" fmla="*/ 8205317 w 8603330"/>
              <a:gd name="connsiteY15" fmla="*/ 2424639 h 4668649"/>
              <a:gd name="connsiteX16" fmla="*/ 8571077 w 8603330"/>
              <a:gd name="connsiteY16" fmla="*/ 2766545 h 4668649"/>
              <a:gd name="connsiteX17" fmla="*/ 8547223 w 8603330"/>
              <a:gd name="connsiteY17" fmla="*/ 3331087 h 4668649"/>
              <a:gd name="connsiteX18" fmla="*/ 8237122 w 8603330"/>
              <a:gd name="connsiteY18" fmla="*/ 3832020 h 4668649"/>
              <a:gd name="connsiteX19" fmla="*/ 6639328 w 8603330"/>
              <a:gd name="connsiteY19" fmla="*/ 3380115 h 4668649"/>
              <a:gd name="connsiteX20" fmla="*/ 5875584 w 8603330"/>
              <a:gd name="connsiteY20" fmla="*/ 4571491 h 4668649"/>
              <a:gd name="connsiteX21" fmla="*/ 2464475 w 8603330"/>
              <a:gd name="connsiteY21" fmla="*/ 4531734 h 4668649"/>
              <a:gd name="connsiteX0" fmla="*/ 2464475 w 8630645"/>
              <a:gd name="connsiteY0" fmla="*/ 4531734 h 4668649"/>
              <a:gd name="connsiteX1" fmla="*/ 1004565 w 8630645"/>
              <a:gd name="connsiteY1" fmla="*/ 3994072 h 4668649"/>
              <a:gd name="connsiteX2" fmla="*/ 587549 w 8630645"/>
              <a:gd name="connsiteY2" fmla="*/ 3506348 h 4668649"/>
              <a:gd name="connsiteX3" fmla="*/ 45185 w 8630645"/>
              <a:gd name="connsiteY3" fmla="*/ 2687197 h 4668649"/>
              <a:gd name="connsiteX4" fmla="*/ 72806 w 8630645"/>
              <a:gd name="connsiteY4" fmla="*/ 2059706 h 4668649"/>
              <a:gd name="connsiteX5" fmla="*/ 414293 w 8630645"/>
              <a:gd name="connsiteY5" fmla="*/ 1432380 h 4668649"/>
              <a:gd name="connsiteX6" fmla="*/ 674176 w 8630645"/>
              <a:gd name="connsiteY6" fmla="*/ 917700 h 4668649"/>
              <a:gd name="connsiteX7" fmla="*/ 888138 w 8630645"/>
              <a:gd name="connsiteY7" fmla="*/ 501584 h 4668649"/>
              <a:gd name="connsiteX8" fmla="*/ 1208586 w 8630645"/>
              <a:gd name="connsiteY8" fmla="*/ 1518 h 4668649"/>
              <a:gd name="connsiteX9" fmla="*/ 3133482 w 8630645"/>
              <a:gd name="connsiteY9" fmla="*/ 671503 h 4668649"/>
              <a:gd name="connsiteX10" fmla="*/ 4546662 w 8630645"/>
              <a:gd name="connsiteY10" fmla="*/ 1178795 h 4668649"/>
              <a:gd name="connsiteX11" fmla="*/ 4908094 w 8630645"/>
              <a:gd name="connsiteY11" fmla="*/ 1276092 h 4668649"/>
              <a:gd name="connsiteX12" fmla="*/ 5976700 w 8630645"/>
              <a:gd name="connsiteY12" fmla="*/ 1582134 h 4668649"/>
              <a:gd name="connsiteX13" fmla="*/ 6904651 w 8630645"/>
              <a:gd name="connsiteY13" fmla="*/ 1871859 h 4668649"/>
              <a:gd name="connsiteX14" fmla="*/ 7783897 w 8630645"/>
              <a:gd name="connsiteY14" fmla="*/ 2178148 h 4668649"/>
              <a:gd name="connsiteX15" fmla="*/ 8205317 w 8630645"/>
              <a:gd name="connsiteY15" fmla="*/ 2424639 h 4668649"/>
              <a:gd name="connsiteX16" fmla="*/ 8571077 w 8630645"/>
              <a:gd name="connsiteY16" fmla="*/ 2766545 h 4668649"/>
              <a:gd name="connsiteX17" fmla="*/ 8547223 w 8630645"/>
              <a:gd name="connsiteY17" fmla="*/ 3331087 h 4668649"/>
              <a:gd name="connsiteX18" fmla="*/ 7775109 w 8630645"/>
              <a:gd name="connsiteY18" fmla="*/ 2866261 h 4668649"/>
              <a:gd name="connsiteX19" fmla="*/ 6639328 w 8630645"/>
              <a:gd name="connsiteY19" fmla="*/ 3380115 h 4668649"/>
              <a:gd name="connsiteX20" fmla="*/ 5875584 w 8630645"/>
              <a:gd name="connsiteY20" fmla="*/ 4571491 h 4668649"/>
              <a:gd name="connsiteX21" fmla="*/ 2464475 w 8630645"/>
              <a:gd name="connsiteY21" fmla="*/ 4531734 h 4668649"/>
              <a:gd name="connsiteX0" fmla="*/ 2464475 w 8664750"/>
              <a:gd name="connsiteY0" fmla="*/ 4531734 h 4668649"/>
              <a:gd name="connsiteX1" fmla="*/ 1004565 w 8664750"/>
              <a:gd name="connsiteY1" fmla="*/ 3994072 h 4668649"/>
              <a:gd name="connsiteX2" fmla="*/ 587549 w 8664750"/>
              <a:gd name="connsiteY2" fmla="*/ 3506348 h 4668649"/>
              <a:gd name="connsiteX3" fmla="*/ 45185 w 8664750"/>
              <a:gd name="connsiteY3" fmla="*/ 2687197 h 4668649"/>
              <a:gd name="connsiteX4" fmla="*/ 72806 w 8664750"/>
              <a:gd name="connsiteY4" fmla="*/ 2059706 h 4668649"/>
              <a:gd name="connsiteX5" fmla="*/ 414293 w 8664750"/>
              <a:gd name="connsiteY5" fmla="*/ 1432380 h 4668649"/>
              <a:gd name="connsiteX6" fmla="*/ 674176 w 8664750"/>
              <a:gd name="connsiteY6" fmla="*/ 917700 h 4668649"/>
              <a:gd name="connsiteX7" fmla="*/ 888138 w 8664750"/>
              <a:gd name="connsiteY7" fmla="*/ 501584 h 4668649"/>
              <a:gd name="connsiteX8" fmla="*/ 1208586 w 8664750"/>
              <a:gd name="connsiteY8" fmla="*/ 1518 h 4668649"/>
              <a:gd name="connsiteX9" fmla="*/ 3133482 w 8664750"/>
              <a:gd name="connsiteY9" fmla="*/ 671503 h 4668649"/>
              <a:gd name="connsiteX10" fmla="*/ 4546662 w 8664750"/>
              <a:gd name="connsiteY10" fmla="*/ 1178795 h 4668649"/>
              <a:gd name="connsiteX11" fmla="*/ 4908094 w 8664750"/>
              <a:gd name="connsiteY11" fmla="*/ 1276092 h 4668649"/>
              <a:gd name="connsiteX12" fmla="*/ 5976700 w 8664750"/>
              <a:gd name="connsiteY12" fmla="*/ 1582134 h 4668649"/>
              <a:gd name="connsiteX13" fmla="*/ 6904651 w 8664750"/>
              <a:gd name="connsiteY13" fmla="*/ 1871859 h 4668649"/>
              <a:gd name="connsiteX14" fmla="*/ 7783897 w 8664750"/>
              <a:gd name="connsiteY14" fmla="*/ 2178148 h 4668649"/>
              <a:gd name="connsiteX15" fmla="*/ 8205317 w 8664750"/>
              <a:gd name="connsiteY15" fmla="*/ 2424639 h 4668649"/>
              <a:gd name="connsiteX16" fmla="*/ 8571077 w 8664750"/>
              <a:gd name="connsiteY16" fmla="*/ 2766545 h 4668649"/>
              <a:gd name="connsiteX17" fmla="*/ 8547223 w 8664750"/>
              <a:gd name="connsiteY17" fmla="*/ 3331087 h 4668649"/>
              <a:gd name="connsiteX18" fmla="*/ 7284221 w 8664750"/>
              <a:gd name="connsiteY18" fmla="*/ 3221587 h 4668649"/>
              <a:gd name="connsiteX19" fmla="*/ 6639328 w 8664750"/>
              <a:gd name="connsiteY19" fmla="*/ 3380115 h 4668649"/>
              <a:gd name="connsiteX20" fmla="*/ 5875584 w 8664750"/>
              <a:gd name="connsiteY20" fmla="*/ 4571491 h 4668649"/>
              <a:gd name="connsiteX21" fmla="*/ 2464475 w 8664750"/>
              <a:gd name="connsiteY21" fmla="*/ 4531734 h 4668649"/>
              <a:gd name="connsiteX0" fmla="*/ 2464475 w 8588597"/>
              <a:gd name="connsiteY0" fmla="*/ 4531734 h 4668649"/>
              <a:gd name="connsiteX1" fmla="*/ 1004565 w 8588597"/>
              <a:gd name="connsiteY1" fmla="*/ 3994072 h 4668649"/>
              <a:gd name="connsiteX2" fmla="*/ 587549 w 8588597"/>
              <a:gd name="connsiteY2" fmla="*/ 3506348 h 4668649"/>
              <a:gd name="connsiteX3" fmla="*/ 45185 w 8588597"/>
              <a:gd name="connsiteY3" fmla="*/ 2687197 h 4668649"/>
              <a:gd name="connsiteX4" fmla="*/ 72806 w 8588597"/>
              <a:gd name="connsiteY4" fmla="*/ 2059706 h 4668649"/>
              <a:gd name="connsiteX5" fmla="*/ 414293 w 8588597"/>
              <a:gd name="connsiteY5" fmla="*/ 1432380 h 4668649"/>
              <a:gd name="connsiteX6" fmla="*/ 674176 w 8588597"/>
              <a:gd name="connsiteY6" fmla="*/ 917700 h 4668649"/>
              <a:gd name="connsiteX7" fmla="*/ 888138 w 8588597"/>
              <a:gd name="connsiteY7" fmla="*/ 501584 h 4668649"/>
              <a:gd name="connsiteX8" fmla="*/ 1208586 w 8588597"/>
              <a:gd name="connsiteY8" fmla="*/ 1518 h 4668649"/>
              <a:gd name="connsiteX9" fmla="*/ 3133482 w 8588597"/>
              <a:gd name="connsiteY9" fmla="*/ 671503 h 4668649"/>
              <a:gd name="connsiteX10" fmla="*/ 4546662 w 8588597"/>
              <a:gd name="connsiteY10" fmla="*/ 1178795 h 4668649"/>
              <a:gd name="connsiteX11" fmla="*/ 4908094 w 8588597"/>
              <a:gd name="connsiteY11" fmla="*/ 1276092 h 4668649"/>
              <a:gd name="connsiteX12" fmla="*/ 5976700 w 8588597"/>
              <a:gd name="connsiteY12" fmla="*/ 1582134 h 4668649"/>
              <a:gd name="connsiteX13" fmla="*/ 6904651 w 8588597"/>
              <a:gd name="connsiteY13" fmla="*/ 1871859 h 4668649"/>
              <a:gd name="connsiteX14" fmla="*/ 7783897 w 8588597"/>
              <a:gd name="connsiteY14" fmla="*/ 2178148 h 4668649"/>
              <a:gd name="connsiteX15" fmla="*/ 8205317 w 8588597"/>
              <a:gd name="connsiteY15" fmla="*/ 2424639 h 4668649"/>
              <a:gd name="connsiteX16" fmla="*/ 8571077 w 8588597"/>
              <a:gd name="connsiteY16" fmla="*/ 2766545 h 4668649"/>
              <a:gd name="connsiteX17" fmla="*/ 7623198 w 8588597"/>
              <a:gd name="connsiteY17" fmla="*/ 3121536 h 4668649"/>
              <a:gd name="connsiteX18" fmla="*/ 7284221 w 8588597"/>
              <a:gd name="connsiteY18" fmla="*/ 3221587 h 4668649"/>
              <a:gd name="connsiteX19" fmla="*/ 6639328 w 8588597"/>
              <a:gd name="connsiteY19" fmla="*/ 3380115 h 4668649"/>
              <a:gd name="connsiteX20" fmla="*/ 5875584 w 8588597"/>
              <a:gd name="connsiteY20" fmla="*/ 4571491 h 4668649"/>
              <a:gd name="connsiteX21" fmla="*/ 2464475 w 8588597"/>
              <a:gd name="connsiteY21" fmla="*/ 4531734 h 4668649"/>
              <a:gd name="connsiteX0" fmla="*/ 2464475 w 8217466"/>
              <a:gd name="connsiteY0" fmla="*/ 4531734 h 4668649"/>
              <a:gd name="connsiteX1" fmla="*/ 1004565 w 8217466"/>
              <a:gd name="connsiteY1" fmla="*/ 3994072 h 4668649"/>
              <a:gd name="connsiteX2" fmla="*/ 587549 w 8217466"/>
              <a:gd name="connsiteY2" fmla="*/ 3506348 h 4668649"/>
              <a:gd name="connsiteX3" fmla="*/ 45185 w 8217466"/>
              <a:gd name="connsiteY3" fmla="*/ 2687197 h 4668649"/>
              <a:gd name="connsiteX4" fmla="*/ 72806 w 8217466"/>
              <a:gd name="connsiteY4" fmla="*/ 2059706 h 4668649"/>
              <a:gd name="connsiteX5" fmla="*/ 414293 w 8217466"/>
              <a:gd name="connsiteY5" fmla="*/ 1432380 h 4668649"/>
              <a:gd name="connsiteX6" fmla="*/ 674176 w 8217466"/>
              <a:gd name="connsiteY6" fmla="*/ 917700 h 4668649"/>
              <a:gd name="connsiteX7" fmla="*/ 888138 w 8217466"/>
              <a:gd name="connsiteY7" fmla="*/ 501584 h 4668649"/>
              <a:gd name="connsiteX8" fmla="*/ 1208586 w 8217466"/>
              <a:gd name="connsiteY8" fmla="*/ 1518 h 4668649"/>
              <a:gd name="connsiteX9" fmla="*/ 3133482 w 8217466"/>
              <a:gd name="connsiteY9" fmla="*/ 671503 h 4668649"/>
              <a:gd name="connsiteX10" fmla="*/ 4546662 w 8217466"/>
              <a:gd name="connsiteY10" fmla="*/ 1178795 h 4668649"/>
              <a:gd name="connsiteX11" fmla="*/ 4908094 w 8217466"/>
              <a:gd name="connsiteY11" fmla="*/ 1276092 h 4668649"/>
              <a:gd name="connsiteX12" fmla="*/ 5976700 w 8217466"/>
              <a:gd name="connsiteY12" fmla="*/ 1582134 h 4668649"/>
              <a:gd name="connsiteX13" fmla="*/ 6904651 w 8217466"/>
              <a:gd name="connsiteY13" fmla="*/ 1871859 h 4668649"/>
              <a:gd name="connsiteX14" fmla="*/ 7783897 w 8217466"/>
              <a:gd name="connsiteY14" fmla="*/ 2178148 h 4668649"/>
              <a:gd name="connsiteX15" fmla="*/ 8205317 w 8217466"/>
              <a:gd name="connsiteY15" fmla="*/ 2424639 h 4668649"/>
              <a:gd name="connsiteX16" fmla="*/ 8060938 w 8217466"/>
              <a:gd name="connsiteY16" fmla="*/ 2830322 h 4668649"/>
              <a:gd name="connsiteX17" fmla="*/ 7623198 w 8217466"/>
              <a:gd name="connsiteY17" fmla="*/ 3121536 h 4668649"/>
              <a:gd name="connsiteX18" fmla="*/ 7284221 w 8217466"/>
              <a:gd name="connsiteY18" fmla="*/ 3221587 h 4668649"/>
              <a:gd name="connsiteX19" fmla="*/ 6639328 w 8217466"/>
              <a:gd name="connsiteY19" fmla="*/ 3380115 h 4668649"/>
              <a:gd name="connsiteX20" fmla="*/ 5875584 w 8217466"/>
              <a:gd name="connsiteY20" fmla="*/ 4571491 h 4668649"/>
              <a:gd name="connsiteX21" fmla="*/ 2464475 w 8217466"/>
              <a:gd name="connsiteY21" fmla="*/ 4531734 h 4668649"/>
              <a:gd name="connsiteX0" fmla="*/ 2464475 w 8217466"/>
              <a:gd name="connsiteY0" fmla="*/ 4531734 h 4532727"/>
              <a:gd name="connsiteX1" fmla="*/ 1004565 w 8217466"/>
              <a:gd name="connsiteY1" fmla="*/ 3994072 h 4532727"/>
              <a:gd name="connsiteX2" fmla="*/ 587549 w 8217466"/>
              <a:gd name="connsiteY2" fmla="*/ 3506348 h 4532727"/>
              <a:gd name="connsiteX3" fmla="*/ 45185 w 8217466"/>
              <a:gd name="connsiteY3" fmla="*/ 2687197 h 4532727"/>
              <a:gd name="connsiteX4" fmla="*/ 72806 w 8217466"/>
              <a:gd name="connsiteY4" fmla="*/ 2059706 h 4532727"/>
              <a:gd name="connsiteX5" fmla="*/ 414293 w 8217466"/>
              <a:gd name="connsiteY5" fmla="*/ 1432380 h 4532727"/>
              <a:gd name="connsiteX6" fmla="*/ 674176 w 8217466"/>
              <a:gd name="connsiteY6" fmla="*/ 917700 h 4532727"/>
              <a:gd name="connsiteX7" fmla="*/ 888138 w 8217466"/>
              <a:gd name="connsiteY7" fmla="*/ 501584 h 4532727"/>
              <a:gd name="connsiteX8" fmla="*/ 1208586 w 8217466"/>
              <a:gd name="connsiteY8" fmla="*/ 1518 h 4532727"/>
              <a:gd name="connsiteX9" fmla="*/ 3133482 w 8217466"/>
              <a:gd name="connsiteY9" fmla="*/ 671503 h 4532727"/>
              <a:gd name="connsiteX10" fmla="*/ 4546662 w 8217466"/>
              <a:gd name="connsiteY10" fmla="*/ 1178795 h 4532727"/>
              <a:gd name="connsiteX11" fmla="*/ 4908094 w 8217466"/>
              <a:gd name="connsiteY11" fmla="*/ 1276092 h 4532727"/>
              <a:gd name="connsiteX12" fmla="*/ 5976700 w 8217466"/>
              <a:gd name="connsiteY12" fmla="*/ 1582134 h 4532727"/>
              <a:gd name="connsiteX13" fmla="*/ 6904651 w 8217466"/>
              <a:gd name="connsiteY13" fmla="*/ 1871859 h 4532727"/>
              <a:gd name="connsiteX14" fmla="*/ 7783897 w 8217466"/>
              <a:gd name="connsiteY14" fmla="*/ 2178148 h 4532727"/>
              <a:gd name="connsiteX15" fmla="*/ 8205317 w 8217466"/>
              <a:gd name="connsiteY15" fmla="*/ 2424639 h 4532727"/>
              <a:gd name="connsiteX16" fmla="*/ 8060938 w 8217466"/>
              <a:gd name="connsiteY16" fmla="*/ 2830322 h 4532727"/>
              <a:gd name="connsiteX17" fmla="*/ 7623198 w 8217466"/>
              <a:gd name="connsiteY17" fmla="*/ 3121536 h 4532727"/>
              <a:gd name="connsiteX18" fmla="*/ 7284221 w 8217466"/>
              <a:gd name="connsiteY18" fmla="*/ 3221587 h 4532727"/>
              <a:gd name="connsiteX19" fmla="*/ 6639328 w 8217466"/>
              <a:gd name="connsiteY19" fmla="*/ 3380115 h 4532727"/>
              <a:gd name="connsiteX20" fmla="*/ 5086312 w 8217466"/>
              <a:gd name="connsiteY20" fmla="*/ 4106834 h 4532727"/>
              <a:gd name="connsiteX21" fmla="*/ 2464475 w 8217466"/>
              <a:gd name="connsiteY21" fmla="*/ 4531734 h 4532727"/>
              <a:gd name="connsiteX0" fmla="*/ 2830235 w 8217466"/>
              <a:gd name="connsiteY0" fmla="*/ 3939524 h 4128145"/>
              <a:gd name="connsiteX1" fmla="*/ 1004565 w 8217466"/>
              <a:gd name="connsiteY1" fmla="*/ 3994072 h 4128145"/>
              <a:gd name="connsiteX2" fmla="*/ 587549 w 8217466"/>
              <a:gd name="connsiteY2" fmla="*/ 3506348 h 4128145"/>
              <a:gd name="connsiteX3" fmla="*/ 45185 w 8217466"/>
              <a:gd name="connsiteY3" fmla="*/ 2687197 h 4128145"/>
              <a:gd name="connsiteX4" fmla="*/ 72806 w 8217466"/>
              <a:gd name="connsiteY4" fmla="*/ 2059706 h 4128145"/>
              <a:gd name="connsiteX5" fmla="*/ 414293 w 8217466"/>
              <a:gd name="connsiteY5" fmla="*/ 1432380 h 4128145"/>
              <a:gd name="connsiteX6" fmla="*/ 674176 w 8217466"/>
              <a:gd name="connsiteY6" fmla="*/ 917700 h 4128145"/>
              <a:gd name="connsiteX7" fmla="*/ 888138 w 8217466"/>
              <a:gd name="connsiteY7" fmla="*/ 501584 h 4128145"/>
              <a:gd name="connsiteX8" fmla="*/ 1208586 w 8217466"/>
              <a:gd name="connsiteY8" fmla="*/ 1518 h 4128145"/>
              <a:gd name="connsiteX9" fmla="*/ 3133482 w 8217466"/>
              <a:gd name="connsiteY9" fmla="*/ 671503 h 4128145"/>
              <a:gd name="connsiteX10" fmla="*/ 4546662 w 8217466"/>
              <a:gd name="connsiteY10" fmla="*/ 1178795 h 4128145"/>
              <a:gd name="connsiteX11" fmla="*/ 4908094 w 8217466"/>
              <a:gd name="connsiteY11" fmla="*/ 1276092 h 4128145"/>
              <a:gd name="connsiteX12" fmla="*/ 5976700 w 8217466"/>
              <a:gd name="connsiteY12" fmla="*/ 1582134 h 4128145"/>
              <a:gd name="connsiteX13" fmla="*/ 6904651 w 8217466"/>
              <a:gd name="connsiteY13" fmla="*/ 1871859 h 4128145"/>
              <a:gd name="connsiteX14" fmla="*/ 7783897 w 8217466"/>
              <a:gd name="connsiteY14" fmla="*/ 2178148 h 4128145"/>
              <a:gd name="connsiteX15" fmla="*/ 8205317 w 8217466"/>
              <a:gd name="connsiteY15" fmla="*/ 2424639 h 4128145"/>
              <a:gd name="connsiteX16" fmla="*/ 8060938 w 8217466"/>
              <a:gd name="connsiteY16" fmla="*/ 2830322 h 4128145"/>
              <a:gd name="connsiteX17" fmla="*/ 7623198 w 8217466"/>
              <a:gd name="connsiteY17" fmla="*/ 3121536 h 4128145"/>
              <a:gd name="connsiteX18" fmla="*/ 7284221 w 8217466"/>
              <a:gd name="connsiteY18" fmla="*/ 3221587 h 4128145"/>
              <a:gd name="connsiteX19" fmla="*/ 6639328 w 8217466"/>
              <a:gd name="connsiteY19" fmla="*/ 3380115 h 4128145"/>
              <a:gd name="connsiteX20" fmla="*/ 5086312 w 8217466"/>
              <a:gd name="connsiteY20" fmla="*/ 4106834 h 4128145"/>
              <a:gd name="connsiteX21" fmla="*/ 2830235 w 8217466"/>
              <a:gd name="connsiteY21" fmla="*/ 3939524 h 4128145"/>
              <a:gd name="connsiteX0" fmla="*/ 2830235 w 8217466"/>
              <a:gd name="connsiteY0" fmla="*/ 3939524 h 4094063"/>
              <a:gd name="connsiteX1" fmla="*/ 1004565 w 8217466"/>
              <a:gd name="connsiteY1" fmla="*/ 3994072 h 4094063"/>
              <a:gd name="connsiteX2" fmla="*/ 587549 w 8217466"/>
              <a:gd name="connsiteY2" fmla="*/ 3506348 h 4094063"/>
              <a:gd name="connsiteX3" fmla="*/ 45185 w 8217466"/>
              <a:gd name="connsiteY3" fmla="*/ 2687197 h 4094063"/>
              <a:gd name="connsiteX4" fmla="*/ 72806 w 8217466"/>
              <a:gd name="connsiteY4" fmla="*/ 2059706 h 4094063"/>
              <a:gd name="connsiteX5" fmla="*/ 414293 w 8217466"/>
              <a:gd name="connsiteY5" fmla="*/ 1432380 h 4094063"/>
              <a:gd name="connsiteX6" fmla="*/ 674176 w 8217466"/>
              <a:gd name="connsiteY6" fmla="*/ 917700 h 4094063"/>
              <a:gd name="connsiteX7" fmla="*/ 888138 w 8217466"/>
              <a:gd name="connsiteY7" fmla="*/ 501584 h 4094063"/>
              <a:gd name="connsiteX8" fmla="*/ 1208586 w 8217466"/>
              <a:gd name="connsiteY8" fmla="*/ 1518 h 4094063"/>
              <a:gd name="connsiteX9" fmla="*/ 3133482 w 8217466"/>
              <a:gd name="connsiteY9" fmla="*/ 671503 h 4094063"/>
              <a:gd name="connsiteX10" fmla="*/ 4546662 w 8217466"/>
              <a:gd name="connsiteY10" fmla="*/ 1178795 h 4094063"/>
              <a:gd name="connsiteX11" fmla="*/ 4908094 w 8217466"/>
              <a:gd name="connsiteY11" fmla="*/ 1276092 h 4094063"/>
              <a:gd name="connsiteX12" fmla="*/ 5976700 w 8217466"/>
              <a:gd name="connsiteY12" fmla="*/ 1582134 h 4094063"/>
              <a:gd name="connsiteX13" fmla="*/ 6904651 w 8217466"/>
              <a:gd name="connsiteY13" fmla="*/ 1871859 h 4094063"/>
              <a:gd name="connsiteX14" fmla="*/ 7783897 w 8217466"/>
              <a:gd name="connsiteY14" fmla="*/ 2178148 h 4094063"/>
              <a:gd name="connsiteX15" fmla="*/ 8205317 w 8217466"/>
              <a:gd name="connsiteY15" fmla="*/ 2424639 h 4094063"/>
              <a:gd name="connsiteX16" fmla="*/ 8060938 w 8217466"/>
              <a:gd name="connsiteY16" fmla="*/ 2830322 h 4094063"/>
              <a:gd name="connsiteX17" fmla="*/ 7623198 w 8217466"/>
              <a:gd name="connsiteY17" fmla="*/ 3121536 h 4094063"/>
              <a:gd name="connsiteX18" fmla="*/ 7284221 w 8217466"/>
              <a:gd name="connsiteY18" fmla="*/ 3221587 h 4094063"/>
              <a:gd name="connsiteX19" fmla="*/ 6639328 w 8217466"/>
              <a:gd name="connsiteY19" fmla="*/ 3380115 h 4094063"/>
              <a:gd name="connsiteX20" fmla="*/ 5163314 w 8217466"/>
              <a:gd name="connsiteY20" fmla="*/ 4070390 h 4094063"/>
              <a:gd name="connsiteX21" fmla="*/ 2830235 w 8217466"/>
              <a:gd name="connsiteY21" fmla="*/ 3939524 h 4094063"/>
              <a:gd name="connsiteX0" fmla="*/ 2849485 w 8217466"/>
              <a:gd name="connsiteY0" fmla="*/ 4322183 h 4323203"/>
              <a:gd name="connsiteX1" fmla="*/ 1004565 w 8217466"/>
              <a:gd name="connsiteY1" fmla="*/ 3994072 h 4323203"/>
              <a:gd name="connsiteX2" fmla="*/ 587549 w 8217466"/>
              <a:gd name="connsiteY2" fmla="*/ 3506348 h 4323203"/>
              <a:gd name="connsiteX3" fmla="*/ 45185 w 8217466"/>
              <a:gd name="connsiteY3" fmla="*/ 2687197 h 4323203"/>
              <a:gd name="connsiteX4" fmla="*/ 72806 w 8217466"/>
              <a:gd name="connsiteY4" fmla="*/ 2059706 h 4323203"/>
              <a:gd name="connsiteX5" fmla="*/ 414293 w 8217466"/>
              <a:gd name="connsiteY5" fmla="*/ 1432380 h 4323203"/>
              <a:gd name="connsiteX6" fmla="*/ 674176 w 8217466"/>
              <a:gd name="connsiteY6" fmla="*/ 917700 h 4323203"/>
              <a:gd name="connsiteX7" fmla="*/ 888138 w 8217466"/>
              <a:gd name="connsiteY7" fmla="*/ 501584 h 4323203"/>
              <a:gd name="connsiteX8" fmla="*/ 1208586 w 8217466"/>
              <a:gd name="connsiteY8" fmla="*/ 1518 h 4323203"/>
              <a:gd name="connsiteX9" fmla="*/ 3133482 w 8217466"/>
              <a:gd name="connsiteY9" fmla="*/ 671503 h 4323203"/>
              <a:gd name="connsiteX10" fmla="*/ 4546662 w 8217466"/>
              <a:gd name="connsiteY10" fmla="*/ 1178795 h 4323203"/>
              <a:gd name="connsiteX11" fmla="*/ 4908094 w 8217466"/>
              <a:gd name="connsiteY11" fmla="*/ 1276092 h 4323203"/>
              <a:gd name="connsiteX12" fmla="*/ 5976700 w 8217466"/>
              <a:gd name="connsiteY12" fmla="*/ 1582134 h 4323203"/>
              <a:gd name="connsiteX13" fmla="*/ 6904651 w 8217466"/>
              <a:gd name="connsiteY13" fmla="*/ 1871859 h 4323203"/>
              <a:gd name="connsiteX14" fmla="*/ 7783897 w 8217466"/>
              <a:gd name="connsiteY14" fmla="*/ 2178148 h 4323203"/>
              <a:gd name="connsiteX15" fmla="*/ 8205317 w 8217466"/>
              <a:gd name="connsiteY15" fmla="*/ 2424639 h 4323203"/>
              <a:gd name="connsiteX16" fmla="*/ 8060938 w 8217466"/>
              <a:gd name="connsiteY16" fmla="*/ 2830322 h 4323203"/>
              <a:gd name="connsiteX17" fmla="*/ 7623198 w 8217466"/>
              <a:gd name="connsiteY17" fmla="*/ 3121536 h 4323203"/>
              <a:gd name="connsiteX18" fmla="*/ 7284221 w 8217466"/>
              <a:gd name="connsiteY18" fmla="*/ 3221587 h 4323203"/>
              <a:gd name="connsiteX19" fmla="*/ 6639328 w 8217466"/>
              <a:gd name="connsiteY19" fmla="*/ 3380115 h 4323203"/>
              <a:gd name="connsiteX20" fmla="*/ 5163314 w 8217466"/>
              <a:gd name="connsiteY20" fmla="*/ 4070390 h 4323203"/>
              <a:gd name="connsiteX21" fmla="*/ 2849485 w 8217466"/>
              <a:gd name="connsiteY21" fmla="*/ 4322183 h 4323203"/>
              <a:gd name="connsiteX0" fmla="*/ 1761830 w 8217466"/>
              <a:gd name="connsiteY0" fmla="*/ 4322184 h 4323204"/>
              <a:gd name="connsiteX1" fmla="*/ 1004565 w 8217466"/>
              <a:gd name="connsiteY1" fmla="*/ 3994072 h 4323204"/>
              <a:gd name="connsiteX2" fmla="*/ 587549 w 8217466"/>
              <a:gd name="connsiteY2" fmla="*/ 3506348 h 4323204"/>
              <a:gd name="connsiteX3" fmla="*/ 45185 w 8217466"/>
              <a:gd name="connsiteY3" fmla="*/ 2687197 h 4323204"/>
              <a:gd name="connsiteX4" fmla="*/ 72806 w 8217466"/>
              <a:gd name="connsiteY4" fmla="*/ 2059706 h 4323204"/>
              <a:gd name="connsiteX5" fmla="*/ 414293 w 8217466"/>
              <a:gd name="connsiteY5" fmla="*/ 1432380 h 4323204"/>
              <a:gd name="connsiteX6" fmla="*/ 674176 w 8217466"/>
              <a:gd name="connsiteY6" fmla="*/ 917700 h 4323204"/>
              <a:gd name="connsiteX7" fmla="*/ 888138 w 8217466"/>
              <a:gd name="connsiteY7" fmla="*/ 501584 h 4323204"/>
              <a:gd name="connsiteX8" fmla="*/ 1208586 w 8217466"/>
              <a:gd name="connsiteY8" fmla="*/ 1518 h 4323204"/>
              <a:gd name="connsiteX9" fmla="*/ 3133482 w 8217466"/>
              <a:gd name="connsiteY9" fmla="*/ 671503 h 4323204"/>
              <a:gd name="connsiteX10" fmla="*/ 4546662 w 8217466"/>
              <a:gd name="connsiteY10" fmla="*/ 1178795 h 4323204"/>
              <a:gd name="connsiteX11" fmla="*/ 4908094 w 8217466"/>
              <a:gd name="connsiteY11" fmla="*/ 1276092 h 4323204"/>
              <a:gd name="connsiteX12" fmla="*/ 5976700 w 8217466"/>
              <a:gd name="connsiteY12" fmla="*/ 1582134 h 4323204"/>
              <a:gd name="connsiteX13" fmla="*/ 6904651 w 8217466"/>
              <a:gd name="connsiteY13" fmla="*/ 1871859 h 4323204"/>
              <a:gd name="connsiteX14" fmla="*/ 7783897 w 8217466"/>
              <a:gd name="connsiteY14" fmla="*/ 2178148 h 4323204"/>
              <a:gd name="connsiteX15" fmla="*/ 8205317 w 8217466"/>
              <a:gd name="connsiteY15" fmla="*/ 2424639 h 4323204"/>
              <a:gd name="connsiteX16" fmla="*/ 8060938 w 8217466"/>
              <a:gd name="connsiteY16" fmla="*/ 2830322 h 4323204"/>
              <a:gd name="connsiteX17" fmla="*/ 7623198 w 8217466"/>
              <a:gd name="connsiteY17" fmla="*/ 3121536 h 4323204"/>
              <a:gd name="connsiteX18" fmla="*/ 7284221 w 8217466"/>
              <a:gd name="connsiteY18" fmla="*/ 3221587 h 4323204"/>
              <a:gd name="connsiteX19" fmla="*/ 6639328 w 8217466"/>
              <a:gd name="connsiteY19" fmla="*/ 3380115 h 4323204"/>
              <a:gd name="connsiteX20" fmla="*/ 5163314 w 8217466"/>
              <a:gd name="connsiteY20" fmla="*/ 4070390 h 4323204"/>
              <a:gd name="connsiteX21" fmla="*/ 1761830 w 8217466"/>
              <a:gd name="connsiteY21" fmla="*/ 4322184 h 4323204"/>
              <a:gd name="connsiteX0" fmla="*/ 1761830 w 8217466"/>
              <a:gd name="connsiteY0" fmla="*/ 4322184 h 4322804"/>
              <a:gd name="connsiteX1" fmla="*/ 1014191 w 8217466"/>
              <a:gd name="connsiteY1" fmla="*/ 4012294 h 4322804"/>
              <a:gd name="connsiteX2" fmla="*/ 587549 w 8217466"/>
              <a:gd name="connsiteY2" fmla="*/ 3506348 h 4322804"/>
              <a:gd name="connsiteX3" fmla="*/ 45185 w 8217466"/>
              <a:gd name="connsiteY3" fmla="*/ 2687197 h 4322804"/>
              <a:gd name="connsiteX4" fmla="*/ 72806 w 8217466"/>
              <a:gd name="connsiteY4" fmla="*/ 2059706 h 4322804"/>
              <a:gd name="connsiteX5" fmla="*/ 414293 w 8217466"/>
              <a:gd name="connsiteY5" fmla="*/ 1432380 h 4322804"/>
              <a:gd name="connsiteX6" fmla="*/ 674176 w 8217466"/>
              <a:gd name="connsiteY6" fmla="*/ 917700 h 4322804"/>
              <a:gd name="connsiteX7" fmla="*/ 888138 w 8217466"/>
              <a:gd name="connsiteY7" fmla="*/ 501584 h 4322804"/>
              <a:gd name="connsiteX8" fmla="*/ 1208586 w 8217466"/>
              <a:gd name="connsiteY8" fmla="*/ 1518 h 4322804"/>
              <a:gd name="connsiteX9" fmla="*/ 3133482 w 8217466"/>
              <a:gd name="connsiteY9" fmla="*/ 671503 h 4322804"/>
              <a:gd name="connsiteX10" fmla="*/ 4546662 w 8217466"/>
              <a:gd name="connsiteY10" fmla="*/ 1178795 h 4322804"/>
              <a:gd name="connsiteX11" fmla="*/ 4908094 w 8217466"/>
              <a:gd name="connsiteY11" fmla="*/ 1276092 h 4322804"/>
              <a:gd name="connsiteX12" fmla="*/ 5976700 w 8217466"/>
              <a:gd name="connsiteY12" fmla="*/ 1582134 h 4322804"/>
              <a:gd name="connsiteX13" fmla="*/ 6904651 w 8217466"/>
              <a:gd name="connsiteY13" fmla="*/ 1871859 h 4322804"/>
              <a:gd name="connsiteX14" fmla="*/ 7783897 w 8217466"/>
              <a:gd name="connsiteY14" fmla="*/ 2178148 h 4322804"/>
              <a:gd name="connsiteX15" fmla="*/ 8205317 w 8217466"/>
              <a:gd name="connsiteY15" fmla="*/ 2424639 h 4322804"/>
              <a:gd name="connsiteX16" fmla="*/ 8060938 w 8217466"/>
              <a:gd name="connsiteY16" fmla="*/ 2830322 h 4322804"/>
              <a:gd name="connsiteX17" fmla="*/ 7623198 w 8217466"/>
              <a:gd name="connsiteY17" fmla="*/ 3121536 h 4322804"/>
              <a:gd name="connsiteX18" fmla="*/ 7284221 w 8217466"/>
              <a:gd name="connsiteY18" fmla="*/ 3221587 h 4322804"/>
              <a:gd name="connsiteX19" fmla="*/ 6639328 w 8217466"/>
              <a:gd name="connsiteY19" fmla="*/ 3380115 h 4322804"/>
              <a:gd name="connsiteX20" fmla="*/ 5163314 w 8217466"/>
              <a:gd name="connsiteY20" fmla="*/ 4070390 h 4322804"/>
              <a:gd name="connsiteX21" fmla="*/ 1761830 w 8217466"/>
              <a:gd name="connsiteY21" fmla="*/ 4322184 h 4322804"/>
              <a:gd name="connsiteX0" fmla="*/ 1761830 w 8217466"/>
              <a:gd name="connsiteY0" fmla="*/ 4322184 h 4323075"/>
              <a:gd name="connsiteX1" fmla="*/ 1206696 w 8217466"/>
              <a:gd name="connsiteY1" fmla="*/ 4148961 h 4323075"/>
              <a:gd name="connsiteX2" fmla="*/ 1014191 w 8217466"/>
              <a:gd name="connsiteY2" fmla="*/ 4012294 h 4323075"/>
              <a:gd name="connsiteX3" fmla="*/ 587549 w 8217466"/>
              <a:gd name="connsiteY3" fmla="*/ 3506348 h 4323075"/>
              <a:gd name="connsiteX4" fmla="*/ 45185 w 8217466"/>
              <a:gd name="connsiteY4" fmla="*/ 2687197 h 4323075"/>
              <a:gd name="connsiteX5" fmla="*/ 72806 w 8217466"/>
              <a:gd name="connsiteY5" fmla="*/ 2059706 h 4323075"/>
              <a:gd name="connsiteX6" fmla="*/ 414293 w 8217466"/>
              <a:gd name="connsiteY6" fmla="*/ 1432380 h 4323075"/>
              <a:gd name="connsiteX7" fmla="*/ 674176 w 8217466"/>
              <a:gd name="connsiteY7" fmla="*/ 917700 h 4323075"/>
              <a:gd name="connsiteX8" fmla="*/ 888138 w 8217466"/>
              <a:gd name="connsiteY8" fmla="*/ 501584 h 4323075"/>
              <a:gd name="connsiteX9" fmla="*/ 1208586 w 8217466"/>
              <a:gd name="connsiteY9" fmla="*/ 1518 h 4323075"/>
              <a:gd name="connsiteX10" fmla="*/ 3133482 w 8217466"/>
              <a:gd name="connsiteY10" fmla="*/ 671503 h 4323075"/>
              <a:gd name="connsiteX11" fmla="*/ 4546662 w 8217466"/>
              <a:gd name="connsiteY11" fmla="*/ 1178795 h 4323075"/>
              <a:gd name="connsiteX12" fmla="*/ 4908094 w 8217466"/>
              <a:gd name="connsiteY12" fmla="*/ 1276092 h 4323075"/>
              <a:gd name="connsiteX13" fmla="*/ 5976700 w 8217466"/>
              <a:gd name="connsiteY13" fmla="*/ 1582134 h 4323075"/>
              <a:gd name="connsiteX14" fmla="*/ 6904651 w 8217466"/>
              <a:gd name="connsiteY14" fmla="*/ 1871859 h 4323075"/>
              <a:gd name="connsiteX15" fmla="*/ 7783897 w 8217466"/>
              <a:gd name="connsiteY15" fmla="*/ 2178148 h 4323075"/>
              <a:gd name="connsiteX16" fmla="*/ 8205317 w 8217466"/>
              <a:gd name="connsiteY16" fmla="*/ 2424639 h 4323075"/>
              <a:gd name="connsiteX17" fmla="*/ 8060938 w 8217466"/>
              <a:gd name="connsiteY17" fmla="*/ 2830322 h 4323075"/>
              <a:gd name="connsiteX18" fmla="*/ 7623198 w 8217466"/>
              <a:gd name="connsiteY18" fmla="*/ 3121536 h 4323075"/>
              <a:gd name="connsiteX19" fmla="*/ 7284221 w 8217466"/>
              <a:gd name="connsiteY19" fmla="*/ 3221587 h 4323075"/>
              <a:gd name="connsiteX20" fmla="*/ 6639328 w 8217466"/>
              <a:gd name="connsiteY20" fmla="*/ 3380115 h 4323075"/>
              <a:gd name="connsiteX21" fmla="*/ 5163314 w 8217466"/>
              <a:gd name="connsiteY21" fmla="*/ 4070390 h 4323075"/>
              <a:gd name="connsiteX22" fmla="*/ 1761830 w 8217466"/>
              <a:gd name="connsiteY22" fmla="*/ 4322184 h 4323075"/>
              <a:gd name="connsiteX0" fmla="*/ 1761830 w 8217466"/>
              <a:gd name="connsiteY0" fmla="*/ 4322184 h 4325041"/>
              <a:gd name="connsiteX1" fmla="*/ 1177821 w 8217466"/>
              <a:gd name="connsiteY1" fmla="*/ 4194516 h 4325041"/>
              <a:gd name="connsiteX2" fmla="*/ 1014191 w 8217466"/>
              <a:gd name="connsiteY2" fmla="*/ 4012294 h 4325041"/>
              <a:gd name="connsiteX3" fmla="*/ 587549 w 8217466"/>
              <a:gd name="connsiteY3" fmla="*/ 3506348 h 4325041"/>
              <a:gd name="connsiteX4" fmla="*/ 45185 w 8217466"/>
              <a:gd name="connsiteY4" fmla="*/ 2687197 h 4325041"/>
              <a:gd name="connsiteX5" fmla="*/ 72806 w 8217466"/>
              <a:gd name="connsiteY5" fmla="*/ 2059706 h 4325041"/>
              <a:gd name="connsiteX6" fmla="*/ 414293 w 8217466"/>
              <a:gd name="connsiteY6" fmla="*/ 1432380 h 4325041"/>
              <a:gd name="connsiteX7" fmla="*/ 674176 w 8217466"/>
              <a:gd name="connsiteY7" fmla="*/ 917700 h 4325041"/>
              <a:gd name="connsiteX8" fmla="*/ 888138 w 8217466"/>
              <a:gd name="connsiteY8" fmla="*/ 501584 h 4325041"/>
              <a:gd name="connsiteX9" fmla="*/ 1208586 w 8217466"/>
              <a:gd name="connsiteY9" fmla="*/ 1518 h 4325041"/>
              <a:gd name="connsiteX10" fmla="*/ 3133482 w 8217466"/>
              <a:gd name="connsiteY10" fmla="*/ 671503 h 4325041"/>
              <a:gd name="connsiteX11" fmla="*/ 4546662 w 8217466"/>
              <a:gd name="connsiteY11" fmla="*/ 1178795 h 4325041"/>
              <a:gd name="connsiteX12" fmla="*/ 4908094 w 8217466"/>
              <a:gd name="connsiteY12" fmla="*/ 1276092 h 4325041"/>
              <a:gd name="connsiteX13" fmla="*/ 5976700 w 8217466"/>
              <a:gd name="connsiteY13" fmla="*/ 1582134 h 4325041"/>
              <a:gd name="connsiteX14" fmla="*/ 6904651 w 8217466"/>
              <a:gd name="connsiteY14" fmla="*/ 1871859 h 4325041"/>
              <a:gd name="connsiteX15" fmla="*/ 7783897 w 8217466"/>
              <a:gd name="connsiteY15" fmla="*/ 2178148 h 4325041"/>
              <a:gd name="connsiteX16" fmla="*/ 8205317 w 8217466"/>
              <a:gd name="connsiteY16" fmla="*/ 2424639 h 4325041"/>
              <a:gd name="connsiteX17" fmla="*/ 8060938 w 8217466"/>
              <a:gd name="connsiteY17" fmla="*/ 2830322 h 4325041"/>
              <a:gd name="connsiteX18" fmla="*/ 7623198 w 8217466"/>
              <a:gd name="connsiteY18" fmla="*/ 3121536 h 4325041"/>
              <a:gd name="connsiteX19" fmla="*/ 7284221 w 8217466"/>
              <a:gd name="connsiteY19" fmla="*/ 3221587 h 4325041"/>
              <a:gd name="connsiteX20" fmla="*/ 6639328 w 8217466"/>
              <a:gd name="connsiteY20" fmla="*/ 3380115 h 4325041"/>
              <a:gd name="connsiteX21" fmla="*/ 5163314 w 8217466"/>
              <a:gd name="connsiteY21" fmla="*/ 4070390 h 4325041"/>
              <a:gd name="connsiteX22" fmla="*/ 1761830 w 8217466"/>
              <a:gd name="connsiteY22" fmla="*/ 4322184 h 4325041"/>
              <a:gd name="connsiteX0" fmla="*/ 1761830 w 8217466"/>
              <a:gd name="connsiteY0" fmla="*/ 4322184 h 4325041"/>
              <a:gd name="connsiteX1" fmla="*/ 1177821 w 8217466"/>
              <a:gd name="connsiteY1" fmla="*/ 4194516 h 4325041"/>
              <a:gd name="connsiteX2" fmla="*/ 908313 w 8217466"/>
              <a:gd name="connsiteY2" fmla="*/ 3921184 h 4325041"/>
              <a:gd name="connsiteX3" fmla="*/ 587549 w 8217466"/>
              <a:gd name="connsiteY3" fmla="*/ 3506348 h 4325041"/>
              <a:gd name="connsiteX4" fmla="*/ 45185 w 8217466"/>
              <a:gd name="connsiteY4" fmla="*/ 2687197 h 4325041"/>
              <a:gd name="connsiteX5" fmla="*/ 72806 w 8217466"/>
              <a:gd name="connsiteY5" fmla="*/ 2059706 h 4325041"/>
              <a:gd name="connsiteX6" fmla="*/ 414293 w 8217466"/>
              <a:gd name="connsiteY6" fmla="*/ 1432380 h 4325041"/>
              <a:gd name="connsiteX7" fmla="*/ 674176 w 8217466"/>
              <a:gd name="connsiteY7" fmla="*/ 917700 h 4325041"/>
              <a:gd name="connsiteX8" fmla="*/ 888138 w 8217466"/>
              <a:gd name="connsiteY8" fmla="*/ 501584 h 4325041"/>
              <a:gd name="connsiteX9" fmla="*/ 1208586 w 8217466"/>
              <a:gd name="connsiteY9" fmla="*/ 1518 h 4325041"/>
              <a:gd name="connsiteX10" fmla="*/ 3133482 w 8217466"/>
              <a:gd name="connsiteY10" fmla="*/ 671503 h 4325041"/>
              <a:gd name="connsiteX11" fmla="*/ 4546662 w 8217466"/>
              <a:gd name="connsiteY11" fmla="*/ 1178795 h 4325041"/>
              <a:gd name="connsiteX12" fmla="*/ 4908094 w 8217466"/>
              <a:gd name="connsiteY12" fmla="*/ 1276092 h 4325041"/>
              <a:gd name="connsiteX13" fmla="*/ 5976700 w 8217466"/>
              <a:gd name="connsiteY13" fmla="*/ 1582134 h 4325041"/>
              <a:gd name="connsiteX14" fmla="*/ 6904651 w 8217466"/>
              <a:gd name="connsiteY14" fmla="*/ 1871859 h 4325041"/>
              <a:gd name="connsiteX15" fmla="*/ 7783897 w 8217466"/>
              <a:gd name="connsiteY15" fmla="*/ 2178148 h 4325041"/>
              <a:gd name="connsiteX16" fmla="*/ 8205317 w 8217466"/>
              <a:gd name="connsiteY16" fmla="*/ 2424639 h 4325041"/>
              <a:gd name="connsiteX17" fmla="*/ 8060938 w 8217466"/>
              <a:gd name="connsiteY17" fmla="*/ 2830322 h 4325041"/>
              <a:gd name="connsiteX18" fmla="*/ 7623198 w 8217466"/>
              <a:gd name="connsiteY18" fmla="*/ 3121536 h 4325041"/>
              <a:gd name="connsiteX19" fmla="*/ 7284221 w 8217466"/>
              <a:gd name="connsiteY19" fmla="*/ 3221587 h 4325041"/>
              <a:gd name="connsiteX20" fmla="*/ 6639328 w 8217466"/>
              <a:gd name="connsiteY20" fmla="*/ 3380115 h 4325041"/>
              <a:gd name="connsiteX21" fmla="*/ 5163314 w 8217466"/>
              <a:gd name="connsiteY21" fmla="*/ 4070390 h 4325041"/>
              <a:gd name="connsiteX22" fmla="*/ 1761830 w 8217466"/>
              <a:gd name="connsiteY22" fmla="*/ 4322184 h 4325041"/>
              <a:gd name="connsiteX0" fmla="*/ 1761830 w 8217466"/>
              <a:gd name="connsiteY0" fmla="*/ 4322184 h 4325041"/>
              <a:gd name="connsiteX1" fmla="*/ 1158570 w 8217466"/>
              <a:gd name="connsiteY1" fmla="*/ 4194516 h 4325041"/>
              <a:gd name="connsiteX2" fmla="*/ 908313 w 8217466"/>
              <a:gd name="connsiteY2" fmla="*/ 3921184 h 4325041"/>
              <a:gd name="connsiteX3" fmla="*/ 587549 w 8217466"/>
              <a:gd name="connsiteY3" fmla="*/ 3506348 h 4325041"/>
              <a:gd name="connsiteX4" fmla="*/ 45185 w 8217466"/>
              <a:gd name="connsiteY4" fmla="*/ 2687197 h 4325041"/>
              <a:gd name="connsiteX5" fmla="*/ 72806 w 8217466"/>
              <a:gd name="connsiteY5" fmla="*/ 2059706 h 4325041"/>
              <a:gd name="connsiteX6" fmla="*/ 414293 w 8217466"/>
              <a:gd name="connsiteY6" fmla="*/ 1432380 h 4325041"/>
              <a:gd name="connsiteX7" fmla="*/ 674176 w 8217466"/>
              <a:gd name="connsiteY7" fmla="*/ 917700 h 4325041"/>
              <a:gd name="connsiteX8" fmla="*/ 888138 w 8217466"/>
              <a:gd name="connsiteY8" fmla="*/ 501584 h 4325041"/>
              <a:gd name="connsiteX9" fmla="*/ 1208586 w 8217466"/>
              <a:gd name="connsiteY9" fmla="*/ 1518 h 4325041"/>
              <a:gd name="connsiteX10" fmla="*/ 3133482 w 8217466"/>
              <a:gd name="connsiteY10" fmla="*/ 671503 h 4325041"/>
              <a:gd name="connsiteX11" fmla="*/ 4546662 w 8217466"/>
              <a:gd name="connsiteY11" fmla="*/ 1178795 h 4325041"/>
              <a:gd name="connsiteX12" fmla="*/ 4908094 w 8217466"/>
              <a:gd name="connsiteY12" fmla="*/ 1276092 h 4325041"/>
              <a:gd name="connsiteX13" fmla="*/ 5976700 w 8217466"/>
              <a:gd name="connsiteY13" fmla="*/ 1582134 h 4325041"/>
              <a:gd name="connsiteX14" fmla="*/ 6904651 w 8217466"/>
              <a:gd name="connsiteY14" fmla="*/ 1871859 h 4325041"/>
              <a:gd name="connsiteX15" fmla="*/ 7783897 w 8217466"/>
              <a:gd name="connsiteY15" fmla="*/ 2178148 h 4325041"/>
              <a:gd name="connsiteX16" fmla="*/ 8205317 w 8217466"/>
              <a:gd name="connsiteY16" fmla="*/ 2424639 h 4325041"/>
              <a:gd name="connsiteX17" fmla="*/ 8060938 w 8217466"/>
              <a:gd name="connsiteY17" fmla="*/ 2830322 h 4325041"/>
              <a:gd name="connsiteX18" fmla="*/ 7623198 w 8217466"/>
              <a:gd name="connsiteY18" fmla="*/ 3121536 h 4325041"/>
              <a:gd name="connsiteX19" fmla="*/ 7284221 w 8217466"/>
              <a:gd name="connsiteY19" fmla="*/ 3221587 h 4325041"/>
              <a:gd name="connsiteX20" fmla="*/ 6639328 w 8217466"/>
              <a:gd name="connsiteY20" fmla="*/ 3380115 h 4325041"/>
              <a:gd name="connsiteX21" fmla="*/ 5163314 w 8217466"/>
              <a:gd name="connsiteY21" fmla="*/ 4070390 h 4325041"/>
              <a:gd name="connsiteX22" fmla="*/ 1761830 w 8217466"/>
              <a:gd name="connsiteY22" fmla="*/ 4322184 h 4325041"/>
              <a:gd name="connsiteX0" fmla="*/ 1761830 w 8217466"/>
              <a:gd name="connsiteY0" fmla="*/ 4322184 h 4331523"/>
              <a:gd name="connsiteX1" fmla="*/ 1158570 w 8217466"/>
              <a:gd name="connsiteY1" fmla="*/ 4194516 h 4331523"/>
              <a:gd name="connsiteX2" fmla="*/ 908313 w 8217466"/>
              <a:gd name="connsiteY2" fmla="*/ 3921184 h 4331523"/>
              <a:gd name="connsiteX3" fmla="*/ 587549 w 8217466"/>
              <a:gd name="connsiteY3" fmla="*/ 3506348 h 4331523"/>
              <a:gd name="connsiteX4" fmla="*/ 45185 w 8217466"/>
              <a:gd name="connsiteY4" fmla="*/ 2687197 h 4331523"/>
              <a:gd name="connsiteX5" fmla="*/ 72806 w 8217466"/>
              <a:gd name="connsiteY5" fmla="*/ 2059706 h 4331523"/>
              <a:gd name="connsiteX6" fmla="*/ 414293 w 8217466"/>
              <a:gd name="connsiteY6" fmla="*/ 1432380 h 4331523"/>
              <a:gd name="connsiteX7" fmla="*/ 674176 w 8217466"/>
              <a:gd name="connsiteY7" fmla="*/ 917700 h 4331523"/>
              <a:gd name="connsiteX8" fmla="*/ 888138 w 8217466"/>
              <a:gd name="connsiteY8" fmla="*/ 501584 h 4331523"/>
              <a:gd name="connsiteX9" fmla="*/ 1208586 w 8217466"/>
              <a:gd name="connsiteY9" fmla="*/ 1518 h 4331523"/>
              <a:gd name="connsiteX10" fmla="*/ 3133482 w 8217466"/>
              <a:gd name="connsiteY10" fmla="*/ 671503 h 4331523"/>
              <a:gd name="connsiteX11" fmla="*/ 4546662 w 8217466"/>
              <a:gd name="connsiteY11" fmla="*/ 1178795 h 4331523"/>
              <a:gd name="connsiteX12" fmla="*/ 4908094 w 8217466"/>
              <a:gd name="connsiteY12" fmla="*/ 1276092 h 4331523"/>
              <a:gd name="connsiteX13" fmla="*/ 5976700 w 8217466"/>
              <a:gd name="connsiteY13" fmla="*/ 1582134 h 4331523"/>
              <a:gd name="connsiteX14" fmla="*/ 6904651 w 8217466"/>
              <a:gd name="connsiteY14" fmla="*/ 1871859 h 4331523"/>
              <a:gd name="connsiteX15" fmla="*/ 7783897 w 8217466"/>
              <a:gd name="connsiteY15" fmla="*/ 2178148 h 4331523"/>
              <a:gd name="connsiteX16" fmla="*/ 8205317 w 8217466"/>
              <a:gd name="connsiteY16" fmla="*/ 2424639 h 4331523"/>
              <a:gd name="connsiteX17" fmla="*/ 8060938 w 8217466"/>
              <a:gd name="connsiteY17" fmla="*/ 2830322 h 4331523"/>
              <a:gd name="connsiteX18" fmla="*/ 7623198 w 8217466"/>
              <a:gd name="connsiteY18" fmla="*/ 3121536 h 4331523"/>
              <a:gd name="connsiteX19" fmla="*/ 7284221 w 8217466"/>
              <a:gd name="connsiteY19" fmla="*/ 3221587 h 4331523"/>
              <a:gd name="connsiteX20" fmla="*/ 6639328 w 8217466"/>
              <a:gd name="connsiteY20" fmla="*/ 3380115 h 4331523"/>
              <a:gd name="connsiteX21" fmla="*/ 5153689 w 8217466"/>
              <a:gd name="connsiteY21" fmla="*/ 3933726 h 4331523"/>
              <a:gd name="connsiteX22" fmla="*/ 1761830 w 8217466"/>
              <a:gd name="connsiteY22" fmla="*/ 4322184 h 4331523"/>
              <a:gd name="connsiteX0" fmla="*/ 1761830 w 8217466"/>
              <a:gd name="connsiteY0" fmla="*/ 4322184 h 4331523"/>
              <a:gd name="connsiteX1" fmla="*/ 1158570 w 8217466"/>
              <a:gd name="connsiteY1" fmla="*/ 4194516 h 4331523"/>
              <a:gd name="connsiteX2" fmla="*/ 908313 w 8217466"/>
              <a:gd name="connsiteY2" fmla="*/ 3921184 h 4331523"/>
              <a:gd name="connsiteX3" fmla="*/ 587549 w 8217466"/>
              <a:gd name="connsiteY3" fmla="*/ 3506348 h 4331523"/>
              <a:gd name="connsiteX4" fmla="*/ 45185 w 8217466"/>
              <a:gd name="connsiteY4" fmla="*/ 2687197 h 4331523"/>
              <a:gd name="connsiteX5" fmla="*/ 72806 w 8217466"/>
              <a:gd name="connsiteY5" fmla="*/ 2059706 h 4331523"/>
              <a:gd name="connsiteX6" fmla="*/ 414293 w 8217466"/>
              <a:gd name="connsiteY6" fmla="*/ 1432380 h 4331523"/>
              <a:gd name="connsiteX7" fmla="*/ 674176 w 8217466"/>
              <a:gd name="connsiteY7" fmla="*/ 917700 h 4331523"/>
              <a:gd name="connsiteX8" fmla="*/ 888138 w 8217466"/>
              <a:gd name="connsiteY8" fmla="*/ 501584 h 4331523"/>
              <a:gd name="connsiteX9" fmla="*/ 1208586 w 8217466"/>
              <a:gd name="connsiteY9" fmla="*/ 1518 h 4331523"/>
              <a:gd name="connsiteX10" fmla="*/ 3133482 w 8217466"/>
              <a:gd name="connsiteY10" fmla="*/ 671503 h 4331523"/>
              <a:gd name="connsiteX11" fmla="*/ 4546662 w 8217466"/>
              <a:gd name="connsiteY11" fmla="*/ 1178795 h 4331523"/>
              <a:gd name="connsiteX12" fmla="*/ 4908094 w 8217466"/>
              <a:gd name="connsiteY12" fmla="*/ 1276092 h 4331523"/>
              <a:gd name="connsiteX13" fmla="*/ 5976700 w 8217466"/>
              <a:gd name="connsiteY13" fmla="*/ 1582134 h 4331523"/>
              <a:gd name="connsiteX14" fmla="*/ 6904651 w 8217466"/>
              <a:gd name="connsiteY14" fmla="*/ 1871859 h 4331523"/>
              <a:gd name="connsiteX15" fmla="*/ 7783897 w 8217466"/>
              <a:gd name="connsiteY15" fmla="*/ 2178148 h 4331523"/>
              <a:gd name="connsiteX16" fmla="*/ 8205317 w 8217466"/>
              <a:gd name="connsiteY16" fmla="*/ 2424639 h 4331523"/>
              <a:gd name="connsiteX17" fmla="*/ 8060938 w 8217466"/>
              <a:gd name="connsiteY17" fmla="*/ 2830322 h 4331523"/>
              <a:gd name="connsiteX18" fmla="*/ 7623198 w 8217466"/>
              <a:gd name="connsiteY18" fmla="*/ 3121536 h 4331523"/>
              <a:gd name="connsiteX19" fmla="*/ 7284221 w 8217466"/>
              <a:gd name="connsiteY19" fmla="*/ 3221587 h 4331523"/>
              <a:gd name="connsiteX20" fmla="*/ 6581576 w 8217466"/>
              <a:gd name="connsiteY20" fmla="*/ 3580556 h 4331523"/>
              <a:gd name="connsiteX21" fmla="*/ 5153689 w 8217466"/>
              <a:gd name="connsiteY21" fmla="*/ 3933726 h 4331523"/>
              <a:gd name="connsiteX22" fmla="*/ 1761830 w 8217466"/>
              <a:gd name="connsiteY22" fmla="*/ 4322184 h 4331523"/>
              <a:gd name="connsiteX0" fmla="*/ 1761830 w 8217466"/>
              <a:gd name="connsiteY0" fmla="*/ 4322184 h 4331523"/>
              <a:gd name="connsiteX1" fmla="*/ 1158570 w 8217466"/>
              <a:gd name="connsiteY1" fmla="*/ 4194516 h 4331523"/>
              <a:gd name="connsiteX2" fmla="*/ 908313 w 8217466"/>
              <a:gd name="connsiteY2" fmla="*/ 3921184 h 4331523"/>
              <a:gd name="connsiteX3" fmla="*/ 587549 w 8217466"/>
              <a:gd name="connsiteY3" fmla="*/ 3506348 h 4331523"/>
              <a:gd name="connsiteX4" fmla="*/ 45185 w 8217466"/>
              <a:gd name="connsiteY4" fmla="*/ 2687197 h 4331523"/>
              <a:gd name="connsiteX5" fmla="*/ 72806 w 8217466"/>
              <a:gd name="connsiteY5" fmla="*/ 2059706 h 4331523"/>
              <a:gd name="connsiteX6" fmla="*/ 414293 w 8217466"/>
              <a:gd name="connsiteY6" fmla="*/ 1432380 h 4331523"/>
              <a:gd name="connsiteX7" fmla="*/ 674176 w 8217466"/>
              <a:gd name="connsiteY7" fmla="*/ 917700 h 4331523"/>
              <a:gd name="connsiteX8" fmla="*/ 888138 w 8217466"/>
              <a:gd name="connsiteY8" fmla="*/ 501584 h 4331523"/>
              <a:gd name="connsiteX9" fmla="*/ 1208586 w 8217466"/>
              <a:gd name="connsiteY9" fmla="*/ 1518 h 4331523"/>
              <a:gd name="connsiteX10" fmla="*/ 3133482 w 8217466"/>
              <a:gd name="connsiteY10" fmla="*/ 671503 h 4331523"/>
              <a:gd name="connsiteX11" fmla="*/ 4546662 w 8217466"/>
              <a:gd name="connsiteY11" fmla="*/ 1178795 h 4331523"/>
              <a:gd name="connsiteX12" fmla="*/ 4908094 w 8217466"/>
              <a:gd name="connsiteY12" fmla="*/ 1276092 h 4331523"/>
              <a:gd name="connsiteX13" fmla="*/ 5976700 w 8217466"/>
              <a:gd name="connsiteY13" fmla="*/ 1582134 h 4331523"/>
              <a:gd name="connsiteX14" fmla="*/ 6904651 w 8217466"/>
              <a:gd name="connsiteY14" fmla="*/ 1871859 h 4331523"/>
              <a:gd name="connsiteX15" fmla="*/ 7783897 w 8217466"/>
              <a:gd name="connsiteY15" fmla="*/ 2178148 h 4331523"/>
              <a:gd name="connsiteX16" fmla="*/ 8205317 w 8217466"/>
              <a:gd name="connsiteY16" fmla="*/ 2424639 h 4331523"/>
              <a:gd name="connsiteX17" fmla="*/ 8060938 w 8217466"/>
              <a:gd name="connsiteY17" fmla="*/ 2830322 h 4331523"/>
              <a:gd name="connsiteX18" fmla="*/ 7623198 w 8217466"/>
              <a:gd name="connsiteY18" fmla="*/ 3121536 h 4331523"/>
              <a:gd name="connsiteX19" fmla="*/ 7361223 w 8217466"/>
              <a:gd name="connsiteY19" fmla="*/ 3321807 h 4331523"/>
              <a:gd name="connsiteX20" fmla="*/ 6581576 w 8217466"/>
              <a:gd name="connsiteY20" fmla="*/ 3580556 h 4331523"/>
              <a:gd name="connsiteX21" fmla="*/ 5153689 w 8217466"/>
              <a:gd name="connsiteY21" fmla="*/ 3933726 h 4331523"/>
              <a:gd name="connsiteX22" fmla="*/ 1761830 w 8217466"/>
              <a:gd name="connsiteY22" fmla="*/ 4322184 h 4331523"/>
              <a:gd name="connsiteX0" fmla="*/ 1761830 w 8215283"/>
              <a:gd name="connsiteY0" fmla="*/ 4322184 h 4331523"/>
              <a:gd name="connsiteX1" fmla="*/ 1158570 w 8215283"/>
              <a:gd name="connsiteY1" fmla="*/ 4194516 h 4331523"/>
              <a:gd name="connsiteX2" fmla="*/ 908313 w 8215283"/>
              <a:gd name="connsiteY2" fmla="*/ 3921184 h 4331523"/>
              <a:gd name="connsiteX3" fmla="*/ 587549 w 8215283"/>
              <a:gd name="connsiteY3" fmla="*/ 3506348 h 4331523"/>
              <a:gd name="connsiteX4" fmla="*/ 45185 w 8215283"/>
              <a:gd name="connsiteY4" fmla="*/ 2687197 h 4331523"/>
              <a:gd name="connsiteX5" fmla="*/ 72806 w 8215283"/>
              <a:gd name="connsiteY5" fmla="*/ 2059706 h 4331523"/>
              <a:gd name="connsiteX6" fmla="*/ 414293 w 8215283"/>
              <a:gd name="connsiteY6" fmla="*/ 1432380 h 4331523"/>
              <a:gd name="connsiteX7" fmla="*/ 674176 w 8215283"/>
              <a:gd name="connsiteY7" fmla="*/ 917700 h 4331523"/>
              <a:gd name="connsiteX8" fmla="*/ 888138 w 8215283"/>
              <a:gd name="connsiteY8" fmla="*/ 501584 h 4331523"/>
              <a:gd name="connsiteX9" fmla="*/ 1208586 w 8215283"/>
              <a:gd name="connsiteY9" fmla="*/ 1518 h 4331523"/>
              <a:gd name="connsiteX10" fmla="*/ 3133482 w 8215283"/>
              <a:gd name="connsiteY10" fmla="*/ 671503 h 4331523"/>
              <a:gd name="connsiteX11" fmla="*/ 4546662 w 8215283"/>
              <a:gd name="connsiteY11" fmla="*/ 1178795 h 4331523"/>
              <a:gd name="connsiteX12" fmla="*/ 4908094 w 8215283"/>
              <a:gd name="connsiteY12" fmla="*/ 1276092 h 4331523"/>
              <a:gd name="connsiteX13" fmla="*/ 5976700 w 8215283"/>
              <a:gd name="connsiteY13" fmla="*/ 1582134 h 4331523"/>
              <a:gd name="connsiteX14" fmla="*/ 6904651 w 8215283"/>
              <a:gd name="connsiteY14" fmla="*/ 1871859 h 4331523"/>
              <a:gd name="connsiteX15" fmla="*/ 7783897 w 8215283"/>
              <a:gd name="connsiteY15" fmla="*/ 2178148 h 4331523"/>
              <a:gd name="connsiteX16" fmla="*/ 8205317 w 8215283"/>
              <a:gd name="connsiteY16" fmla="*/ 2424639 h 4331523"/>
              <a:gd name="connsiteX17" fmla="*/ 8060938 w 8215283"/>
              <a:gd name="connsiteY17" fmla="*/ 2830322 h 4331523"/>
              <a:gd name="connsiteX18" fmla="*/ 7815704 w 8215283"/>
              <a:gd name="connsiteY18" fmla="*/ 3066871 h 4331523"/>
              <a:gd name="connsiteX19" fmla="*/ 7361223 w 8215283"/>
              <a:gd name="connsiteY19" fmla="*/ 3321807 h 4331523"/>
              <a:gd name="connsiteX20" fmla="*/ 6581576 w 8215283"/>
              <a:gd name="connsiteY20" fmla="*/ 3580556 h 4331523"/>
              <a:gd name="connsiteX21" fmla="*/ 5153689 w 8215283"/>
              <a:gd name="connsiteY21" fmla="*/ 3933726 h 4331523"/>
              <a:gd name="connsiteX22" fmla="*/ 1761830 w 8215283"/>
              <a:gd name="connsiteY22" fmla="*/ 4322184 h 4331523"/>
              <a:gd name="connsiteX0" fmla="*/ 1761830 w 8261524"/>
              <a:gd name="connsiteY0" fmla="*/ 4322184 h 4331523"/>
              <a:gd name="connsiteX1" fmla="*/ 1158570 w 8261524"/>
              <a:gd name="connsiteY1" fmla="*/ 4194516 h 4331523"/>
              <a:gd name="connsiteX2" fmla="*/ 908313 w 8261524"/>
              <a:gd name="connsiteY2" fmla="*/ 3921184 h 4331523"/>
              <a:gd name="connsiteX3" fmla="*/ 587549 w 8261524"/>
              <a:gd name="connsiteY3" fmla="*/ 3506348 h 4331523"/>
              <a:gd name="connsiteX4" fmla="*/ 45185 w 8261524"/>
              <a:gd name="connsiteY4" fmla="*/ 2687197 h 4331523"/>
              <a:gd name="connsiteX5" fmla="*/ 72806 w 8261524"/>
              <a:gd name="connsiteY5" fmla="*/ 2059706 h 4331523"/>
              <a:gd name="connsiteX6" fmla="*/ 414293 w 8261524"/>
              <a:gd name="connsiteY6" fmla="*/ 1432380 h 4331523"/>
              <a:gd name="connsiteX7" fmla="*/ 674176 w 8261524"/>
              <a:gd name="connsiteY7" fmla="*/ 917700 h 4331523"/>
              <a:gd name="connsiteX8" fmla="*/ 888138 w 8261524"/>
              <a:gd name="connsiteY8" fmla="*/ 501584 h 4331523"/>
              <a:gd name="connsiteX9" fmla="*/ 1208586 w 8261524"/>
              <a:gd name="connsiteY9" fmla="*/ 1518 h 4331523"/>
              <a:gd name="connsiteX10" fmla="*/ 3133482 w 8261524"/>
              <a:gd name="connsiteY10" fmla="*/ 671503 h 4331523"/>
              <a:gd name="connsiteX11" fmla="*/ 4546662 w 8261524"/>
              <a:gd name="connsiteY11" fmla="*/ 1178795 h 4331523"/>
              <a:gd name="connsiteX12" fmla="*/ 4908094 w 8261524"/>
              <a:gd name="connsiteY12" fmla="*/ 1276092 h 4331523"/>
              <a:gd name="connsiteX13" fmla="*/ 5976700 w 8261524"/>
              <a:gd name="connsiteY13" fmla="*/ 1582134 h 4331523"/>
              <a:gd name="connsiteX14" fmla="*/ 6904651 w 8261524"/>
              <a:gd name="connsiteY14" fmla="*/ 1871859 h 4331523"/>
              <a:gd name="connsiteX15" fmla="*/ 7783897 w 8261524"/>
              <a:gd name="connsiteY15" fmla="*/ 2178148 h 4331523"/>
              <a:gd name="connsiteX16" fmla="*/ 8205317 w 8261524"/>
              <a:gd name="connsiteY16" fmla="*/ 2424639 h 4331523"/>
              <a:gd name="connsiteX17" fmla="*/ 8214942 w 8261524"/>
              <a:gd name="connsiteY17" fmla="*/ 2866765 h 4331523"/>
              <a:gd name="connsiteX18" fmla="*/ 7815704 w 8261524"/>
              <a:gd name="connsiteY18" fmla="*/ 3066871 h 4331523"/>
              <a:gd name="connsiteX19" fmla="*/ 7361223 w 8261524"/>
              <a:gd name="connsiteY19" fmla="*/ 3321807 h 4331523"/>
              <a:gd name="connsiteX20" fmla="*/ 6581576 w 8261524"/>
              <a:gd name="connsiteY20" fmla="*/ 3580556 h 4331523"/>
              <a:gd name="connsiteX21" fmla="*/ 5153689 w 8261524"/>
              <a:gd name="connsiteY21" fmla="*/ 3933726 h 4331523"/>
              <a:gd name="connsiteX22" fmla="*/ 1761830 w 8261524"/>
              <a:gd name="connsiteY22" fmla="*/ 4322184 h 4331523"/>
              <a:gd name="connsiteX0" fmla="*/ 1761830 w 8263849"/>
              <a:gd name="connsiteY0" fmla="*/ 4322184 h 4331523"/>
              <a:gd name="connsiteX1" fmla="*/ 1158570 w 8263849"/>
              <a:gd name="connsiteY1" fmla="*/ 4194516 h 4331523"/>
              <a:gd name="connsiteX2" fmla="*/ 908313 w 8263849"/>
              <a:gd name="connsiteY2" fmla="*/ 3921184 h 4331523"/>
              <a:gd name="connsiteX3" fmla="*/ 587549 w 8263849"/>
              <a:gd name="connsiteY3" fmla="*/ 3506348 h 4331523"/>
              <a:gd name="connsiteX4" fmla="*/ 45185 w 8263849"/>
              <a:gd name="connsiteY4" fmla="*/ 2687197 h 4331523"/>
              <a:gd name="connsiteX5" fmla="*/ 72806 w 8263849"/>
              <a:gd name="connsiteY5" fmla="*/ 2059706 h 4331523"/>
              <a:gd name="connsiteX6" fmla="*/ 414293 w 8263849"/>
              <a:gd name="connsiteY6" fmla="*/ 1432380 h 4331523"/>
              <a:gd name="connsiteX7" fmla="*/ 674176 w 8263849"/>
              <a:gd name="connsiteY7" fmla="*/ 917700 h 4331523"/>
              <a:gd name="connsiteX8" fmla="*/ 888138 w 8263849"/>
              <a:gd name="connsiteY8" fmla="*/ 501584 h 4331523"/>
              <a:gd name="connsiteX9" fmla="*/ 1208586 w 8263849"/>
              <a:gd name="connsiteY9" fmla="*/ 1518 h 4331523"/>
              <a:gd name="connsiteX10" fmla="*/ 3133482 w 8263849"/>
              <a:gd name="connsiteY10" fmla="*/ 671503 h 4331523"/>
              <a:gd name="connsiteX11" fmla="*/ 4546662 w 8263849"/>
              <a:gd name="connsiteY11" fmla="*/ 1178795 h 4331523"/>
              <a:gd name="connsiteX12" fmla="*/ 4908094 w 8263849"/>
              <a:gd name="connsiteY12" fmla="*/ 1276092 h 4331523"/>
              <a:gd name="connsiteX13" fmla="*/ 5976700 w 8263849"/>
              <a:gd name="connsiteY13" fmla="*/ 1582134 h 4331523"/>
              <a:gd name="connsiteX14" fmla="*/ 6904651 w 8263849"/>
              <a:gd name="connsiteY14" fmla="*/ 1871859 h 4331523"/>
              <a:gd name="connsiteX15" fmla="*/ 7745396 w 8263849"/>
              <a:gd name="connsiteY15" fmla="*/ 2487920 h 4331523"/>
              <a:gd name="connsiteX16" fmla="*/ 8205317 w 8263849"/>
              <a:gd name="connsiteY16" fmla="*/ 2424639 h 4331523"/>
              <a:gd name="connsiteX17" fmla="*/ 8214942 w 8263849"/>
              <a:gd name="connsiteY17" fmla="*/ 2866765 h 4331523"/>
              <a:gd name="connsiteX18" fmla="*/ 7815704 w 8263849"/>
              <a:gd name="connsiteY18" fmla="*/ 3066871 h 4331523"/>
              <a:gd name="connsiteX19" fmla="*/ 7361223 w 8263849"/>
              <a:gd name="connsiteY19" fmla="*/ 3321807 h 4331523"/>
              <a:gd name="connsiteX20" fmla="*/ 6581576 w 8263849"/>
              <a:gd name="connsiteY20" fmla="*/ 3580556 h 4331523"/>
              <a:gd name="connsiteX21" fmla="*/ 5153689 w 8263849"/>
              <a:gd name="connsiteY21" fmla="*/ 3933726 h 4331523"/>
              <a:gd name="connsiteX22" fmla="*/ 1761830 w 8263849"/>
              <a:gd name="connsiteY22" fmla="*/ 4322184 h 4331523"/>
              <a:gd name="connsiteX0" fmla="*/ 1761830 w 8249245"/>
              <a:gd name="connsiteY0" fmla="*/ 4322184 h 4331523"/>
              <a:gd name="connsiteX1" fmla="*/ 1158570 w 8249245"/>
              <a:gd name="connsiteY1" fmla="*/ 4194516 h 4331523"/>
              <a:gd name="connsiteX2" fmla="*/ 908313 w 8249245"/>
              <a:gd name="connsiteY2" fmla="*/ 3921184 h 4331523"/>
              <a:gd name="connsiteX3" fmla="*/ 587549 w 8249245"/>
              <a:gd name="connsiteY3" fmla="*/ 3506348 h 4331523"/>
              <a:gd name="connsiteX4" fmla="*/ 45185 w 8249245"/>
              <a:gd name="connsiteY4" fmla="*/ 2687197 h 4331523"/>
              <a:gd name="connsiteX5" fmla="*/ 72806 w 8249245"/>
              <a:gd name="connsiteY5" fmla="*/ 2059706 h 4331523"/>
              <a:gd name="connsiteX6" fmla="*/ 414293 w 8249245"/>
              <a:gd name="connsiteY6" fmla="*/ 1432380 h 4331523"/>
              <a:gd name="connsiteX7" fmla="*/ 674176 w 8249245"/>
              <a:gd name="connsiteY7" fmla="*/ 917700 h 4331523"/>
              <a:gd name="connsiteX8" fmla="*/ 888138 w 8249245"/>
              <a:gd name="connsiteY8" fmla="*/ 501584 h 4331523"/>
              <a:gd name="connsiteX9" fmla="*/ 1208586 w 8249245"/>
              <a:gd name="connsiteY9" fmla="*/ 1518 h 4331523"/>
              <a:gd name="connsiteX10" fmla="*/ 3133482 w 8249245"/>
              <a:gd name="connsiteY10" fmla="*/ 671503 h 4331523"/>
              <a:gd name="connsiteX11" fmla="*/ 4546662 w 8249245"/>
              <a:gd name="connsiteY11" fmla="*/ 1178795 h 4331523"/>
              <a:gd name="connsiteX12" fmla="*/ 4908094 w 8249245"/>
              <a:gd name="connsiteY12" fmla="*/ 1276092 h 4331523"/>
              <a:gd name="connsiteX13" fmla="*/ 5976700 w 8249245"/>
              <a:gd name="connsiteY13" fmla="*/ 1582134 h 4331523"/>
              <a:gd name="connsiteX14" fmla="*/ 6904651 w 8249245"/>
              <a:gd name="connsiteY14" fmla="*/ 1871859 h 4331523"/>
              <a:gd name="connsiteX15" fmla="*/ 8014904 w 8249245"/>
              <a:gd name="connsiteY15" fmla="*/ 2287479 h 4331523"/>
              <a:gd name="connsiteX16" fmla="*/ 8205317 w 8249245"/>
              <a:gd name="connsiteY16" fmla="*/ 2424639 h 4331523"/>
              <a:gd name="connsiteX17" fmla="*/ 8214942 w 8249245"/>
              <a:gd name="connsiteY17" fmla="*/ 2866765 h 4331523"/>
              <a:gd name="connsiteX18" fmla="*/ 7815704 w 8249245"/>
              <a:gd name="connsiteY18" fmla="*/ 3066871 h 4331523"/>
              <a:gd name="connsiteX19" fmla="*/ 7361223 w 8249245"/>
              <a:gd name="connsiteY19" fmla="*/ 3321807 h 4331523"/>
              <a:gd name="connsiteX20" fmla="*/ 6581576 w 8249245"/>
              <a:gd name="connsiteY20" fmla="*/ 3580556 h 4331523"/>
              <a:gd name="connsiteX21" fmla="*/ 5153689 w 8249245"/>
              <a:gd name="connsiteY21" fmla="*/ 3933726 h 4331523"/>
              <a:gd name="connsiteX22" fmla="*/ 1761830 w 8249245"/>
              <a:gd name="connsiteY22" fmla="*/ 4322184 h 4331523"/>
              <a:gd name="connsiteX0" fmla="*/ 1761830 w 8245751"/>
              <a:gd name="connsiteY0" fmla="*/ 4322184 h 4331523"/>
              <a:gd name="connsiteX1" fmla="*/ 1158570 w 8245751"/>
              <a:gd name="connsiteY1" fmla="*/ 4194516 h 4331523"/>
              <a:gd name="connsiteX2" fmla="*/ 908313 w 8245751"/>
              <a:gd name="connsiteY2" fmla="*/ 3921184 h 4331523"/>
              <a:gd name="connsiteX3" fmla="*/ 587549 w 8245751"/>
              <a:gd name="connsiteY3" fmla="*/ 3506348 h 4331523"/>
              <a:gd name="connsiteX4" fmla="*/ 45185 w 8245751"/>
              <a:gd name="connsiteY4" fmla="*/ 2687197 h 4331523"/>
              <a:gd name="connsiteX5" fmla="*/ 72806 w 8245751"/>
              <a:gd name="connsiteY5" fmla="*/ 2059706 h 4331523"/>
              <a:gd name="connsiteX6" fmla="*/ 414293 w 8245751"/>
              <a:gd name="connsiteY6" fmla="*/ 1432380 h 4331523"/>
              <a:gd name="connsiteX7" fmla="*/ 674176 w 8245751"/>
              <a:gd name="connsiteY7" fmla="*/ 917700 h 4331523"/>
              <a:gd name="connsiteX8" fmla="*/ 888138 w 8245751"/>
              <a:gd name="connsiteY8" fmla="*/ 501584 h 4331523"/>
              <a:gd name="connsiteX9" fmla="*/ 1208586 w 8245751"/>
              <a:gd name="connsiteY9" fmla="*/ 1518 h 4331523"/>
              <a:gd name="connsiteX10" fmla="*/ 3133482 w 8245751"/>
              <a:gd name="connsiteY10" fmla="*/ 671503 h 4331523"/>
              <a:gd name="connsiteX11" fmla="*/ 4546662 w 8245751"/>
              <a:gd name="connsiteY11" fmla="*/ 1178795 h 4331523"/>
              <a:gd name="connsiteX12" fmla="*/ 4908094 w 8245751"/>
              <a:gd name="connsiteY12" fmla="*/ 1276092 h 4331523"/>
              <a:gd name="connsiteX13" fmla="*/ 5976700 w 8245751"/>
              <a:gd name="connsiteY13" fmla="*/ 1582134 h 4331523"/>
              <a:gd name="connsiteX14" fmla="*/ 6904651 w 8245751"/>
              <a:gd name="connsiteY14" fmla="*/ 1871859 h 4331523"/>
              <a:gd name="connsiteX15" fmla="*/ 8014904 w 8245751"/>
              <a:gd name="connsiteY15" fmla="*/ 2287479 h 4331523"/>
              <a:gd name="connsiteX16" fmla="*/ 8205317 w 8245751"/>
              <a:gd name="connsiteY16" fmla="*/ 2424639 h 4331523"/>
              <a:gd name="connsiteX17" fmla="*/ 8214942 w 8245751"/>
              <a:gd name="connsiteY17" fmla="*/ 2866765 h 4331523"/>
              <a:gd name="connsiteX18" fmla="*/ 7863830 w 8245751"/>
              <a:gd name="connsiteY18" fmla="*/ 3094204 h 4331523"/>
              <a:gd name="connsiteX19" fmla="*/ 7361223 w 8245751"/>
              <a:gd name="connsiteY19" fmla="*/ 3321807 h 4331523"/>
              <a:gd name="connsiteX20" fmla="*/ 6581576 w 8245751"/>
              <a:gd name="connsiteY20" fmla="*/ 3580556 h 4331523"/>
              <a:gd name="connsiteX21" fmla="*/ 5153689 w 8245751"/>
              <a:gd name="connsiteY21" fmla="*/ 3933726 h 4331523"/>
              <a:gd name="connsiteX22" fmla="*/ 1761830 w 8245751"/>
              <a:gd name="connsiteY22" fmla="*/ 4322184 h 4331523"/>
              <a:gd name="connsiteX0" fmla="*/ 1761830 w 8245751"/>
              <a:gd name="connsiteY0" fmla="*/ 4322184 h 4334571"/>
              <a:gd name="connsiteX1" fmla="*/ 1158570 w 8245751"/>
              <a:gd name="connsiteY1" fmla="*/ 4194516 h 4334571"/>
              <a:gd name="connsiteX2" fmla="*/ 908313 w 8245751"/>
              <a:gd name="connsiteY2" fmla="*/ 3921184 h 4334571"/>
              <a:gd name="connsiteX3" fmla="*/ 587549 w 8245751"/>
              <a:gd name="connsiteY3" fmla="*/ 3506348 h 4334571"/>
              <a:gd name="connsiteX4" fmla="*/ 45185 w 8245751"/>
              <a:gd name="connsiteY4" fmla="*/ 2687197 h 4334571"/>
              <a:gd name="connsiteX5" fmla="*/ 72806 w 8245751"/>
              <a:gd name="connsiteY5" fmla="*/ 2059706 h 4334571"/>
              <a:gd name="connsiteX6" fmla="*/ 414293 w 8245751"/>
              <a:gd name="connsiteY6" fmla="*/ 1432380 h 4334571"/>
              <a:gd name="connsiteX7" fmla="*/ 674176 w 8245751"/>
              <a:gd name="connsiteY7" fmla="*/ 917700 h 4334571"/>
              <a:gd name="connsiteX8" fmla="*/ 888138 w 8245751"/>
              <a:gd name="connsiteY8" fmla="*/ 501584 h 4334571"/>
              <a:gd name="connsiteX9" fmla="*/ 1208586 w 8245751"/>
              <a:gd name="connsiteY9" fmla="*/ 1518 h 4334571"/>
              <a:gd name="connsiteX10" fmla="*/ 3133482 w 8245751"/>
              <a:gd name="connsiteY10" fmla="*/ 671503 h 4334571"/>
              <a:gd name="connsiteX11" fmla="*/ 4546662 w 8245751"/>
              <a:gd name="connsiteY11" fmla="*/ 1178795 h 4334571"/>
              <a:gd name="connsiteX12" fmla="*/ 4908094 w 8245751"/>
              <a:gd name="connsiteY12" fmla="*/ 1276092 h 4334571"/>
              <a:gd name="connsiteX13" fmla="*/ 5976700 w 8245751"/>
              <a:gd name="connsiteY13" fmla="*/ 1582134 h 4334571"/>
              <a:gd name="connsiteX14" fmla="*/ 6904651 w 8245751"/>
              <a:gd name="connsiteY14" fmla="*/ 1871859 h 4334571"/>
              <a:gd name="connsiteX15" fmla="*/ 8014904 w 8245751"/>
              <a:gd name="connsiteY15" fmla="*/ 2287479 h 4334571"/>
              <a:gd name="connsiteX16" fmla="*/ 8205317 w 8245751"/>
              <a:gd name="connsiteY16" fmla="*/ 2424639 h 4334571"/>
              <a:gd name="connsiteX17" fmla="*/ 8214942 w 8245751"/>
              <a:gd name="connsiteY17" fmla="*/ 2866765 h 4334571"/>
              <a:gd name="connsiteX18" fmla="*/ 7863830 w 8245751"/>
              <a:gd name="connsiteY18" fmla="*/ 3094204 h 4334571"/>
              <a:gd name="connsiteX19" fmla="*/ 7361223 w 8245751"/>
              <a:gd name="connsiteY19" fmla="*/ 3321807 h 4334571"/>
              <a:gd name="connsiteX20" fmla="*/ 6581576 w 8245751"/>
              <a:gd name="connsiteY20" fmla="*/ 3580556 h 4334571"/>
              <a:gd name="connsiteX21" fmla="*/ 5038186 w 8245751"/>
              <a:gd name="connsiteY21" fmla="*/ 3879061 h 4334571"/>
              <a:gd name="connsiteX22" fmla="*/ 1761830 w 8245751"/>
              <a:gd name="connsiteY22" fmla="*/ 4322184 h 4334571"/>
              <a:gd name="connsiteX0" fmla="*/ 1761830 w 8245751"/>
              <a:gd name="connsiteY0" fmla="*/ 4322184 h 4334571"/>
              <a:gd name="connsiteX1" fmla="*/ 1158570 w 8245751"/>
              <a:gd name="connsiteY1" fmla="*/ 4194516 h 4334571"/>
              <a:gd name="connsiteX2" fmla="*/ 908313 w 8245751"/>
              <a:gd name="connsiteY2" fmla="*/ 3921184 h 4334571"/>
              <a:gd name="connsiteX3" fmla="*/ 587549 w 8245751"/>
              <a:gd name="connsiteY3" fmla="*/ 3506348 h 4334571"/>
              <a:gd name="connsiteX4" fmla="*/ 45185 w 8245751"/>
              <a:gd name="connsiteY4" fmla="*/ 2687197 h 4334571"/>
              <a:gd name="connsiteX5" fmla="*/ 72806 w 8245751"/>
              <a:gd name="connsiteY5" fmla="*/ 2059706 h 4334571"/>
              <a:gd name="connsiteX6" fmla="*/ 414293 w 8245751"/>
              <a:gd name="connsiteY6" fmla="*/ 1432380 h 4334571"/>
              <a:gd name="connsiteX7" fmla="*/ 674176 w 8245751"/>
              <a:gd name="connsiteY7" fmla="*/ 917700 h 4334571"/>
              <a:gd name="connsiteX8" fmla="*/ 888138 w 8245751"/>
              <a:gd name="connsiteY8" fmla="*/ 501584 h 4334571"/>
              <a:gd name="connsiteX9" fmla="*/ 1208586 w 8245751"/>
              <a:gd name="connsiteY9" fmla="*/ 1518 h 4334571"/>
              <a:gd name="connsiteX10" fmla="*/ 3133482 w 8245751"/>
              <a:gd name="connsiteY10" fmla="*/ 671503 h 4334571"/>
              <a:gd name="connsiteX11" fmla="*/ 4546662 w 8245751"/>
              <a:gd name="connsiteY11" fmla="*/ 1178795 h 4334571"/>
              <a:gd name="connsiteX12" fmla="*/ 4908094 w 8245751"/>
              <a:gd name="connsiteY12" fmla="*/ 1276092 h 4334571"/>
              <a:gd name="connsiteX13" fmla="*/ 5976700 w 8245751"/>
              <a:gd name="connsiteY13" fmla="*/ 1582134 h 4334571"/>
              <a:gd name="connsiteX14" fmla="*/ 6904651 w 8245751"/>
              <a:gd name="connsiteY14" fmla="*/ 1871859 h 4334571"/>
              <a:gd name="connsiteX15" fmla="*/ 8014904 w 8245751"/>
              <a:gd name="connsiteY15" fmla="*/ 2287479 h 4334571"/>
              <a:gd name="connsiteX16" fmla="*/ 8205317 w 8245751"/>
              <a:gd name="connsiteY16" fmla="*/ 2424639 h 4334571"/>
              <a:gd name="connsiteX17" fmla="*/ 8214942 w 8245751"/>
              <a:gd name="connsiteY17" fmla="*/ 2866765 h 4334571"/>
              <a:gd name="connsiteX18" fmla="*/ 7863830 w 8245751"/>
              <a:gd name="connsiteY18" fmla="*/ 3094204 h 4334571"/>
              <a:gd name="connsiteX19" fmla="*/ 7361223 w 8245751"/>
              <a:gd name="connsiteY19" fmla="*/ 3321807 h 4334571"/>
              <a:gd name="connsiteX20" fmla="*/ 6456448 w 8245751"/>
              <a:gd name="connsiteY20" fmla="*/ 3571445 h 4334571"/>
              <a:gd name="connsiteX21" fmla="*/ 5038186 w 8245751"/>
              <a:gd name="connsiteY21" fmla="*/ 3879061 h 4334571"/>
              <a:gd name="connsiteX22" fmla="*/ 1761830 w 8245751"/>
              <a:gd name="connsiteY22" fmla="*/ 4322184 h 4334571"/>
              <a:gd name="connsiteX0" fmla="*/ 1761830 w 8245751"/>
              <a:gd name="connsiteY0" fmla="*/ 4322184 h 4334571"/>
              <a:gd name="connsiteX1" fmla="*/ 1158570 w 8245751"/>
              <a:gd name="connsiteY1" fmla="*/ 4194516 h 4334571"/>
              <a:gd name="connsiteX2" fmla="*/ 908313 w 8245751"/>
              <a:gd name="connsiteY2" fmla="*/ 3921184 h 4334571"/>
              <a:gd name="connsiteX3" fmla="*/ 587549 w 8245751"/>
              <a:gd name="connsiteY3" fmla="*/ 3506348 h 4334571"/>
              <a:gd name="connsiteX4" fmla="*/ 45185 w 8245751"/>
              <a:gd name="connsiteY4" fmla="*/ 2687197 h 4334571"/>
              <a:gd name="connsiteX5" fmla="*/ 72806 w 8245751"/>
              <a:gd name="connsiteY5" fmla="*/ 2059706 h 4334571"/>
              <a:gd name="connsiteX6" fmla="*/ 414293 w 8245751"/>
              <a:gd name="connsiteY6" fmla="*/ 1432380 h 4334571"/>
              <a:gd name="connsiteX7" fmla="*/ 674176 w 8245751"/>
              <a:gd name="connsiteY7" fmla="*/ 917700 h 4334571"/>
              <a:gd name="connsiteX8" fmla="*/ 888138 w 8245751"/>
              <a:gd name="connsiteY8" fmla="*/ 501584 h 4334571"/>
              <a:gd name="connsiteX9" fmla="*/ 1208586 w 8245751"/>
              <a:gd name="connsiteY9" fmla="*/ 1518 h 4334571"/>
              <a:gd name="connsiteX10" fmla="*/ 3133482 w 8245751"/>
              <a:gd name="connsiteY10" fmla="*/ 671503 h 4334571"/>
              <a:gd name="connsiteX11" fmla="*/ 4546662 w 8245751"/>
              <a:gd name="connsiteY11" fmla="*/ 1178795 h 4334571"/>
              <a:gd name="connsiteX12" fmla="*/ 4908094 w 8245751"/>
              <a:gd name="connsiteY12" fmla="*/ 1276092 h 4334571"/>
              <a:gd name="connsiteX13" fmla="*/ 5976700 w 8245751"/>
              <a:gd name="connsiteY13" fmla="*/ 1582134 h 4334571"/>
              <a:gd name="connsiteX14" fmla="*/ 6904651 w 8245751"/>
              <a:gd name="connsiteY14" fmla="*/ 1871859 h 4334571"/>
              <a:gd name="connsiteX15" fmla="*/ 8014904 w 8245751"/>
              <a:gd name="connsiteY15" fmla="*/ 2287479 h 4334571"/>
              <a:gd name="connsiteX16" fmla="*/ 8205317 w 8245751"/>
              <a:gd name="connsiteY16" fmla="*/ 2424639 h 4334571"/>
              <a:gd name="connsiteX17" fmla="*/ 8214942 w 8245751"/>
              <a:gd name="connsiteY17" fmla="*/ 2866765 h 4334571"/>
              <a:gd name="connsiteX18" fmla="*/ 7863830 w 8245751"/>
              <a:gd name="connsiteY18" fmla="*/ 3094204 h 4334571"/>
              <a:gd name="connsiteX19" fmla="*/ 7207219 w 8245751"/>
              <a:gd name="connsiteY19" fmla="*/ 3349140 h 4334571"/>
              <a:gd name="connsiteX20" fmla="*/ 6456448 w 8245751"/>
              <a:gd name="connsiteY20" fmla="*/ 3571445 h 4334571"/>
              <a:gd name="connsiteX21" fmla="*/ 5038186 w 8245751"/>
              <a:gd name="connsiteY21" fmla="*/ 3879061 h 4334571"/>
              <a:gd name="connsiteX22" fmla="*/ 1761830 w 8245751"/>
              <a:gd name="connsiteY22" fmla="*/ 4322184 h 4334571"/>
              <a:gd name="connsiteX0" fmla="*/ 1761830 w 8245751"/>
              <a:gd name="connsiteY0" fmla="*/ 4322184 h 4334571"/>
              <a:gd name="connsiteX1" fmla="*/ 1158570 w 8245751"/>
              <a:gd name="connsiteY1" fmla="*/ 4194516 h 4334571"/>
              <a:gd name="connsiteX2" fmla="*/ 908313 w 8245751"/>
              <a:gd name="connsiteY2" fmla="*/ 3921184 h 4334571"/>
              <a:gd name="connsiteX3" fmla="*/ 587549 w 8245751"/>
              <a:gd name="connsiteY3" fmla="*/ 3506348 h 4334571"/>
              <a:gd name="connsiteX4" fmla="*/ 45185 w 8245751"/>
              <a:gd name="connsiteY4" fmla="*/ 2687197 h 4334571"/>
              <a:gd name="connsiteX5" fmla="*/ 72806 w 8245751"/>
              <a:gd name="connsiteY5" fmla="*/ 2059706 h 4334571"/>
              <a:gd name="connsiteX6" fmla="*/ 414293 w 8245751"/>
              <a:gd name="connsiteY6" fmla="*/ 1432380 h 4334571"/>
              <a:gd name="connsiteX7" fmla="*/ 674176 w 8245751"/>
              <a:gd name="connsiteY7" fmla="*/ 917700 h 4334571"/>
              <a:gd name="connsiteX8" fmla="*/ 888138 w 8245751"/>
              <a:gd name="connsiteY8" fmla="*/ 501584 h 4334571"/>
              <a:gd name="connsiteX9" fmla="*/ 1208586 w 8245751"/>
              <a:gd name="connsiteY9" fmla="*/ 1518 h 4334571"/>
              <a:gd name="connsiteX10" fmla="*/ 3133482 w 8245751"/>
              <a:gd name="connsiteY10" fmla="*/ 671503 h 4334571"/>
              <a:gd name="connsiteX11" fmla="*/ 4546662 w 8245751"/>
              <a:gd name="connsiteY11" fmla="*/ 1178795 h 4334571"/>
              <a:gd name="connsiteX12" fmla="*/ 4908094 w 8245751"/>
              <a:gd name="connsiteY12" fmla="*/ 1276092 h 4334571"/>
              <a:gd name="connsiteX13" fmla="*/ 5976700 w 8245751"/>
              <a:gd name="connsiteY13" fmla="*/ 1582134 h 4334571"/>
              <a:gd name="connsiteX14" fmla="*/ 6904651 w 8245751"/>
              <a:gd name="connsiteY14" fmla="*/ 1871859 h 4334571"/>
              <a:gd name="connsiteX15" fmla="*/ 8014904 w 8245751"/>
              <a:gd name="connsiteY15" fmla="*/ 2287479 h 4334571"/>
              <a:gd name="connsiteX16" fmla="*/ 8205317 w 8245751"/>
              <a:gd name="connsiteY16" fmla="*/ 2424639 h 4334571"/>
              <a:gd name="connsiteX17" fmla="*/ 8214942 w 8245751"/>
              <a:gd name="connsiteY17" fmla="*/ 2866765 h 4334571"/>
              <a:gd name="connsiteX18" fmla="*/ 7863830 w 8245751"/>
              <a:gd name="connsiteY18" fmla="*/ 3094204 h 4334571"/>
              <a:gd name="connsiteX19" fmla="*/ 7207219 w 8245751"/>
              <a:gd name="connsiteY19" fmla="*/ 3349140 h 4334571"/>
              <a:gd name="connsiteX20" fmla="*/ 6158065 w 8245751"/>
              <a:gd name="connsiteY20" fmla="*/ 3635221 h 4334571"/>
              <a:gd name="connsiteX21" fmla="*/ 5038186 w 8245751"/>
              <a:gd name="connsiteY21" fmla="*/ 3879061 h 4334571"/>
              <a:gd name="connsiteX22" fmla="*/ 1761830 w 8245751"/>
              <a:gd name="connsiteY22" fmla="*/ 4322184 h 4334571"/>
              <a:gd name="connsiteX0" fmla="*/ 1761830 w 8245751"/>
              <a:gd name="connsiteY0" fmla="*/ 4322184 h 4329607"/>
              <a:gd name="connsiteX1" fmla="*/ 1158570 w 8245751"/>
              <a:gd name="connsiteY1" fmla="*/ 4194516 h 4329607"/>
              <a:gd name="connsiteX2" fmla="*/ 908313 w 8245751"/>
              <a:gd name="connsiteY2" fmla="*/ 3921184 h 4329607"/>
              <a:gd name="connsiteX3" fmla="*/ 587549 w 8245751"/>
              <a:gd name="connsiteY3" fmla="*/ 3506348 h 4329607"/>
              <a:gd name="connsiteX4" fmla="*/ 45185 w 8245751"/>
              <a:gd name="connsiteY4" fmla="*/ 2687197 h 4329607"/>
              <a:gd name="connsiteX5" fmla="*/ 72806 w 8245751"/>
              <a:gd name="connsiteY5" fmla="*/ 2059706 h 4329607"/>
              <a:gd name="connsiteX6" fmla="*/ 414293 w 8245751"/>
              <a:gd name="connsiteY6" fmla="*/ 1432380 h 4329607"/>
              <a:gd name="connsiteX7" fmla="*/ 674176 w 8245751"/>
              <a:gd name="connsiteY7" fmla="*/ 917700 h 4329607"/>
              <a:gd name="connsiteX8" fmla="*/ 888138 w 8245751"/>
              <a:gd name="connsiteY8" fmla="*/ 501584 h 4329607"/>
              <a:gd name="connsiteX9" fmla="*/ 1208586 w 8245751"/>
              <a:gd name="connsiteY9" fmla="*/ 1518 h 4329607"/>
              <a:gd name="connsiteX10" fmla="*/ 3133482 w 8245751"/>
              <a:gd name="connsiteY10" fmla="*/ 671503 h 4329607"/>
              <a:gd name="connsiteX11" fmla="*/ 4546662 w 8245751"/>
              <a:gd name="connsiteY11" fmla="*/ 1178795 h 4329607"/>
              <a:gd name="connsiteX12" fmla="*/ 4908094 w 8245751"/>
              <a:gd name="connsiteY12" fmla="*/ 1276092 h 4329607"/>
              <a:gd name="connsiteX13" fmla="*/ 5976700 w 8245751"/>
              <a:gd name="connsiteY13" fmla="*/ 1582134 h 4329607"/>
              <a:gd name="connsiteX14" fmla="*/ 6904651 w 8245751"/>
              <a:gd name="connsiteY14" fmla="*/ 1871859 h 4329607"/>
              <a:gd name="connsiteX15" fmla="*/ 8014904 w 8245751"/>
              <a:gd name="connsiteY15" fmla="*/ 2287479 h 4329607"/>
              <a:gd name="connsiteX16" fmla="*/ 8205317 w 8245751"/>
              <a:gd name="connsiteY16" fmla="*/ 2424639 h 4329607"/>
              <a:gd name="connsiteX17" fmla="*/ 8214942 w 8245751"/>
              <a:gd name="connsiteY17" fmla="*/ 2866765 h 4329607"/>
              <a:gd name="connsiteX18" fmla="*/ 7863830 w 8245751"/>
              <a:gd name="connsiteY18" fmla="*/ 3094204 h 4329607"/>
              <a:gd name="connsiteX19" fmla="*/ 7207219 w 8245751"/>
              <a:gd name="connsiteY19" fmla="*/ 3349140 h 4329607"/>
              <a:gd name="connsiteX20" fmla="*/ 6158065 w 8245751"/>
              <a:gd name="connsiteY20" fmla="*/ 3635221 h 4329607"/>
              <a:gd name="connsiteX21" fmla="*/ 4451045 w 8245751"/>
              <a:gd name="connsiteY21" fmla="*/ 3970171 h 4329607"/>
              <a:gd name="connsiteX22" fmla="*/ 1761830 w 8245751"/>
              <a:gd name="connsiteY22" fmla="*/ 4322184 h 4329607"/>
              <a:gd name="connsiteX0" fmla="*/ 1761830 w 8326799"/>
              <a:gd name="connsiteY0" fmla="*/ 4322184 h 4329607"/>
              <a:gd name="connsiteX1" fmla="*/ 1158570 w 8326799"/>
              <a:gd name="connsiteY1" fmla="*/ 4194516 h 4329607"/>
              <a:gd name="connsiteX2" fmla="*/ 908313 w 8326799"/>
              <a:gd name="connsiteY2" fmla="*/ 3921184 h 4329607"/>
              <a:gd name="connsiteX3" fmla="*/ 587549 w 8326799"/>
              <a:gd name="connsiteY3" fmla="*/ 3506348 h 4329607"/>
              <a:gd name="connsiteX4" fmla="*/ 45185 w 8326799"/>
              <a:gd name="connsiteY4" fmla="*/ 2687197 h 4329607"/>
              <a:gd name="connsiteX5" fmla="*/ 72806 w 8326799"/>
              <a:gd name="connsiteY5" fmla="*/ 2059706 h 4329607"/>
              <a:gd name="connsiteX6" fmla="*/ 414293 w 8326799"/>
              <a:gd name="connsiteY6" fmla="*/ 1432380 h 4329607"/>
              <a:gd name="connsiteX7" fmla="*/ 674176 w 8326799"/>
              <a:gd name="connsiteY7" fmla="*/ 917700 h 4329607"/>
              <a:gd name="connsiteX8" fmla="*/ 888138 w 8326799"/>
              <a:gd name="connsiteY8" fmla="*/ 501584 h 4329607"/>
              <a:gd name="connsiteX9" fmla="*/ 1208586 w 8326799"/>
              <a:gd name="connsiteY9" fmla="*/ 1518 h 4329607"/>
              <a:gd name="connsiteX10" fmla="*/ 3133482 w 8326799"/>
              <a:gd name="connsiteY10" fmla="*/ 671503 h 4329607"/>
              <a:gd name="connsiteX11" fmla="*/ 4546662 w 8326799"/>
              <a:gd name="connsiteY11" fmla="*/ 1178795 h 4329607"/>
              <a:gd name="connsiteX12" fmla="*/ 4908094 w 8326799"/>
              <a:gd name="connsiteY12" fmla="*/ 1276092 h 4329607"/>
              <a:gd name="connsiteX13" fmla="*/ 5976700 w 8326799"/>
              <a:gd name="connsiteY13" fmla="*/ 1582134 h 4329607"/>
              <a:gd name="connsiteX14" fmla="*/ 6904651 w 8326799"/>
              <a:gd name="connsiteY14" fmla="*/ 1871859 h 4329607"/>
              <a:gd name="connsiteX15" fmla="*/ 8014904 w 8326799"/>
              <a:gd name="connsiteY15" fmla="*/ 2287479 h 4329607"/>
              <a:gd name="connsiteX16" fmla="*/ 8205317 w 8326799"/>
              <a:gd name="connsiteY16" fmla="*/ 2424639 h 4329607"/>
              <a:gd name="connsiteX17" fmla="*/ 8311195 w 8326799"/>
              <a:gd name="connsiteY17" fmla="*/ 2748323 h 4329607"/>
              <a:gd name="connsiteX18" fmla="*/ 7863830 w 8326799"/>
              <a:gd name="connsiteY18" fmla="*/ 3094204 h 4329607"/>
              <a:gd name="connsiteX19" fmla="*/ 7207219 w 8326799"/>
              <a:gd name="connsiteY19" fmla="*/ 3349140 h 4329607"/>
              <a:gd name="connsiteX20" fmla="*/ 6158065 w 8326799"/>
              <a:gd name="connsiteY20" fmla="*/ 3635221 h 4329607"/>
              <a:gd name="connsiteX21" fmla="*/ 4451045 w 8326799"/>
              <a:gd name="connsiteY21" fmla="*/ 3970171 h 4329607"/>
              <a:gd name="connsiteX22" fmla="*/ 1761830 w 8326799"/>
              <a:gd name="connsiteY22" fmla="*/ 4322184 h 4329607"/>
              <a:gd name="connsiteX0" fmla="*/ 1761830 w 8339481"/>
              <a:gd name="connsiteY0" fmla="*/ 4322184 h 4329607"/>
              <a:gd name="connsiteX1" fmla="*/ 1158570 w 8339481"/>
              <a:gd name="connsiteY1" fmla="*/ 4194516 h 4329607"/>
              <a:gd name="connsiteX2" fmla="*/ 908313 w 8339481"/>
              <a:gd name="connsiteY2" fmla="*/ 3921184 h 4329607"/>
              <a:gd name="connsiteX3" fmla="*/ 587549 w 8339481"/>
              <a:gd name="connsiteY3" fmla="*/ 3506348 h 4329607"/>
              <a:gd name="connsiteX4" fmla="*/ 45185 w 8339481"/>
              <a:gd name="connsiteY4" fmla="*/ 2687197 h 4329607"/>
              <a:gd name="connsiteX5" fmla="*/ 72806 w 8339481"/>
              <a:gd name="connsiteY5" fmla="*/ 2059706 h 4329607"/>
              <a:gd name="connsiteX6" fmla="*/ 414293 w 8339481"/>
              <a:gd name="connsiteY6" fmla="*/ 1432380 h 4329607"/>
              <a:gd name="connsiteX7" fmla="*/ 674176 w 8339481"/>
              <a:gd name="connsiteY7" fmla="*/ 917700 h 4329607"/>
              <a:gd name="connsiteX8" fmla="*/ 888138 w 8339481"/>
              <a:gd name="connsiteY8" fmla="*/ 501584 h 4329607"/>
              <a:gd name="connsiteX9" fmla="*/ 1208586 w 8339481"/>
              <a:gd name="connsiteY9" fmla="*/ 1518 h 4329607"/>
              <a:gd name="connsiteX10" fmla="*/ 3133482 w 8339481"/>
              <a:gd name="connsiteY10" fmla="*/ 671503 h 4329607"/>
              <a:gd name="connsiteX11" fmla="*/ 4546662 w 8339481"/>
              <a:gd name="connsiteY11" fmla="*/ 1178795 h 4329607"/>
              <a:gd name="connsiteX12" fmla="*/ 4908094 w 8339481"/>
              <a:gd name="connsiteY12" fmla="*/ 1276092 h 4329607"/>
              <a:gd name="connsiteX13" fmla="*/ 5976700 w 8339481"/>
              <a:gd name="connsiteY13" fmla="*/ 1582134 h 4329607"/>
              <a:gd name="connsiteX14" fmla="*/ 6904651 w 8339481"/>
              <a:gd name="connsiteY14" fmla="*/ 1871859 h 4329607"/>
              <a:gd name="connsiteX15" fmla="*/ 8014904 w 8339481"/>
              <a:gd name="connsiteY15" fmla="*/ 2287479 h 4329607"/>
              <a:gd name="connsiteX16" fmla="*/ 8263069 w 8339481"/>
              <a:gd name="connsiteY16" fmla="*/ 2424639 h 4329607"/>
              <a:gd name="connsiteX17" fmla="*/ 8311195 w 8339481"/>
              <a:gd name="connsiteY17" fmla="*/ 2748323 h 4329607"/>
              <a:gd name="connsiteX18" fmla="*/ 7863830 w 8339481"/>
              <a:gd name="connsiteY18" fmla="*/ 3094204 h 4329607"/>
              <a:gd name="connsiteX19" fmla="*/ 7207219 w 8339481"/>
              <a:gd name="connsiteY19" fmla="*/ 3349140 h 4329607"/>
              <a:gd name="connsiteX20" fmla="*/ 6158065 w 8339481"/>
              <a:gd name="connsiteY20" fmla="*/ 3635221 h 4329607"/>
              <a:gd name="connsiteX21" fmla="*/ 4451045 w 8339481"/>
              <a:gd name="connsiteY21" fmla="*/ 3970171 h 4329607"/>
              <a:gd name="connsiteX22" fmla="*/ 1761830 w 8339481"/>
              <a:gd name="connsiteY22" fmla="*/ 4322184 h 4329607"/>
              <a:gd name="connsiteX0" fmla="*/ 1761830 w 8339481"/>
              <a:gd name="connsiteY0" fmla="*/ 4322167 h 4329590"/>
              <a:gd name="connsiteX1" fmla="*/ 1158570 w 8339481"/>
              <a:gd name="connsiteY1" fmla="*/ 4194499 h 4329590"/>
              <a:gd name="connsiteX2" fmla="*/ 908313 w 8339481"/>
              <a:gd name="connsiteY2" fmla="*/ 3921167 h 4329590"/>
              <a:gd name="connsiteX3" fmla="*/ 587549 w 8339481"/>
              <a:gd name="connsiteY3" fmla="*/ 3506331 h 4329590"/>
              <a:gd name="connsiteX4" fmla="*/ 45185 w 8339481"/>
              <a:gd name="connsiteY4" fmla="*/ 2687180 h 4329590"/>
              <a:gd name="connsiteX5" fmla="*/ 72806 w 8339481"/>
              <a:gd name="connsiteY5" fmla="*/ 2059689 h 4329590"/>
              <a:gd name="connsiteX6" fmla="*/ 414293 w 8339481"/>
              <a:gd name="connsiteY6" fmla="*/ 1432363 h 4329590"/>
              <a:gd name="connsiteX7" fmla="*/ 645300 w 8339481"/>
              <a:gd name="connsiteY7" fmla="*/ 890350 h 4329590"/>
              <a:gd name="connsiteX8" fmla="*/ 888138 w 8339481"/>
              <a:gd name="connsiteY8" fmla="*/ 501567 h 4329590"/>
              <a:gd name="connsiteX9" fmla="*/ 1208586 w 8339481"/>
              <a:gd name="connsiteY9" fmla="*/ 1501 h 4329590"/>
              <a:gd name="connsiteX10" fmla="*/ 3133482 w 8339481"/>
              <a:gd name="connsiteY10" fmla="*/ 671486 h 4329590"/>
              <a:gd name="connsiteX11" fmla="*/ 4546662 w 8339481"/>
              <a:gd name="connsiteY11" fmla="*/ 1178778 h 4329590"/>
              <a:gd name="connsiteX12" fmla="*/ 4908094 w 8339481"/>
              <a:gd name="connsiteY12" fmla="*/ 1276075 h 4329590"/>
              <a:gd name="connsiteX13" fmla="*/ 5976700 w 8339481"/>
              <a:gd name="connsiteY13" fmla="*/ 1582117 h 4329590"/>
              <a:gd name="connsiteX14" fmla="*/ 6904651 w 8339481"/>
              <a:gd name="connsiteY14" fmla="*/ 1871842 h 4329590"/>
              <a:gd name="connsiteX15" fmla="*/ 8014904 w 8339481"/>
              <a:gd name="connsiteY15" fmla="*/ 2287462 h 4329590"/>
              <a:gd name="connsiteX16" fmla="*/ 8263069 w 8339481"/>
              <a:gd name="connsiteY16" fmla="*/ 2424622 h 4329590"/>
              <a:gd name="connsiteX17" fmla="*/ 8311195 w 8339481"/>
              <a:gd name="connsiteY17" fmla="*/ 2748306 h 4329590"/>
              <a:gd name="connsiteX18" fmla="*/ 7863830 w 8339481"/>
              <a:gd name="connsiteY18" fmla="*/ 3094187 h 4329590"/>
              <a:gd name="connsiteX19" fmla="*/ 7207219 w 8339481"/>
              <a:gd name="connsiteY19" fmla="*/ 3349123 h 4329590"/>
              <a:gd name="connsiteX20" fmla="*/ 6158065 w 8339481"/>
              <a:gd name="connsiteY20" fmla="*/ 3635204 h 4329590"/>
              <a:gd name="connsiteX21" fmla="*/ 4451045 w 8339481"/>
              <a:gd name="connsiteY21" fmla="*/ 3970154 h 4329590"/>
              <a:gd name="connsiteX22" fmla="*/ 1761830 w 8339481"/>
              <a:gd name="connsiteY22" fmla="*/ 4322167 h 4329590"/>
              <a:gd name="connsiteX0" fmla="*/ 1761830 w 8339481"/>
              <a:gd name="connsiteY0" fmla="*/ 4322167 h 4329590"/>
              <a:gd name="connsiteX1" fmla="*/ 1158570 w 8339481"/>
              <a:gd name="connsiteY1" fmla="*/ 4194499 h 4329590"/>
              <a:gd name="connsiteX2" fmla="*/ 908313 w 8339481"/>
              <a:gd name="connsiteY2" fmla="*/ 3921167 h 4329590"/>
              <a:gd name="connsiteX3" fmla="*/ 587549 w 8339481"/>
              <a:gd name="connsiteY3" fmla="*/ 3506331 h 4329590"/>
              <a:gd name="connsiteX4" fmla="*/ 45185 w 8339481"/>
              <a:gd name="connsiteY4" fmla="*/ 2687180 h 4329590"/>
              <a:gd name="connsiteX5" fmla="*/ 72806 w 8339481"/>
              <a:gd name="connsiteY5" fmla="*/ 2059689 h 4329590"/>
              <a:gd name="connsiteX6" fmla="*/ 414293 w 8339481"/>
              <a:gd name="connsiteY6" fmla="*/ 1432363 h 4329590"/>
              <a:gd name="connsiteX7" fmla="*/ 645300 w 8339481"/>
              <a:gd name="connsiteY7" fmla="*/ 890350 h 4329590"/>
              <a:gd name="connsiteX8" fmla="*/ 840012 w 8339481"/>
              <a:gd name="connsiteY8" fmla="*/ 501567 h 4329590"/>
              <a:gd name="connsiteX9" fmla="*/ 1208586 w 8339481"/>
              <a:gd name="connsiteY9" fmla="*/ 1501 h 4329590"/>
              <a:gd name="connsiteX10" fmla="*/ 3133482 w 8339481"/>
              <a:gd name="connsiteY10" fmla="*/ 671486 h 4329590"/>
              <a:gd name="connsiteX11" fmla="*/ 4546662 w 8339481"/>
              <a:gd name="connsiteY11" fmla="*/ 1178778 h 4329590"/>
              <a:gd name="connsiteX12" fmla="*/ 4908094 w 8339481"/>
              <a:gd name="connsiteY12" fmla="*/ 1276075 h 4329590"/>
              <a:gd name="connsiteX13" fmla="*/ 5976700 w 8339481"/>
              <a:gd name="connsiteY13" fmla="*/ 1582117 h 4329590"/>
              <a:gd name="connsiteX14" fmla="*/ 6904651 w 8339481"/>
              <a:gd name="connsiteY14" fmla="*/ 1871842 h 4329590"/>
              <a:gd name="connsiteX15" fmla="*/ 8014904 w 8339481"/>
              <a:gd name="connsiteY15" fmla="*/ 2287462 h 4329590"/>
              <a:gd name="connsiteX16" fmla="*/ 8263069 w 8339481"/>
              <a:gd name="connsiteY16" fmla="*/ 2424622 h 4329590"/>
              <a:gd name="connsiteX17" fmla="*/ 8311195 w 8339481"/>
              <a:gd name="connsiteY17" fmla="*/ 2748306 h 4329590"/>
              <a:gd name="connsiteX18" fmla="*/ 7863830 w 8339481"/>
              <a:gd name="connsiteY18" fmla="*/ 3094187 h 4329590"/>
              <a:gd name="connsiteX19" fmla="*/ 7207219 w 8339481"/>
              <a:gd name="connsiteY19" fmla="*/ 3349123 h 4329590"/>
              <a:gd name="connsiteX20" fmla="*/ 6158065 w 8339481"/>
              <a:gd name="connsiteY20" fmla="*/ 3635204 h 4329590"/>
              <a:gd name="connsiteX21" fmla="*/ 4451045 w 8339481"/>
              <a:gd name="connsiteY21" fmla="*/ 3970154 h 4329590"/>
              <a:gd name="connsiteX22" fmla="*/ 1761830 w 8339481"/>
              <a:gd name="connsiteY22" fmla="*/ 4322167 h 4329590"/>
              <a:gd name="connsiteX0" fmla="*/ 1760156 w 8337807"/>
              <a:gd name="connsiteY0" fmla="*/ 4322167 h 4329590"/>
              <a:gd name="connsiteX1" fmla="*/ 1156896 w 8337807"/>
              <a:gd name="connsiteY1" fmla="*/ 4194499 h 4329590"/>
              <a:gd name="connsiteX2" fmla="*/ 906639 w 8337807"/>
              <a:gd name="connsiteY2" fmla="*/ 3921167 h 4329590"/>
              <a:gd name="connsiteX3" fmla="*/ 585875 w 8337807"/>
              <a:gd name="connsiteY3" fmla="*/ 3506331 h 4329590"/>
              <a:gd name="connsiteX4" fmla="*/ 43511 w 8337807"/>
              <a:gd name="connsiteY4" fmla="*/ 2687180 h 4329590"/>
              <a:gd name="connsiteX5" fmla="*/ 71132 w 8337807"/>
              <a:gd name="connsiteY5" fmla="*/ 2059689 h 4329590"/>
              <a:gd name="connsiteX6" fmla="*/ 374118 w 8337807"/>
              <a:gd name="connsiteY6" fmla="*/ 1423253 h 4329590"/>
              <a:gd name="connsiteX7" fmla="*/ 643626 w 8337807"/>
              <a:gd name="connsiteY7" fmla="*/ 890350 h 4329590"/>
              <a:gd name="connsiteX8" fmla="*/ 838338 w 8337807"/>
              <a:gd name="connsiteY8" fmla="*/ 501567 h 4329590"/>
              <a:gd name="connsiteX9" fmla="*/ 1206912 w 8337807"/>
              <a:gd name="connsiteY9" fmla="*/ 1501 h 4329590"/>
              <a:gd name="connsiteX10" fmla="*/ 3131808 w 8337807"/>
              <a:gd name="connsiteY10" fmla="*/ 671486 h 4329590"/>
              <a:gd name="connsiteX11" fmla="*/ 4544988 w 8337807"/>
              <a:gd name="connsiteY11" fmla="*/ 1178778 h 4329590"/>
              <a:gd name="connsiteX12" fmla="*/ 4906420 w 8337807"/>
              <a:gd name="connsiteY12" fmla="*/ 1276075 h 4329590"/>
              <a:gd name="connsiteX13" fmla="*/ 5975026 w 8337807"/>
              <a:gd name="connsiteY13" fmla="*/ 1582117 h 4329590"/>
              <a:gd name="connsiteX14" fmla="*/ 6902977 w 8337807"/>
              <a:gd name="connsiteY14" fmla="*/ 1871842 h 4329590"/>
              <a:gd name="connsiteX15" fmla="*/ 8013230 w 8337807"/>
              <a:gd name="connsiteY15" fmla="*/ 2287462 h 4329590"/>
              <a:gd name="connsiteX16" fmla="*/ 8261395 w 8337807"/>
              <a:gd name="connsiteY16" fmla="*/ 2424622 h 4329590"/>
              <a:gd name="connsiteX17" fmla="*/ 8309521 w 8337807"/>
              <a:gd name="connsiteY17" fmla="*/ 2748306 h 4329590"/>
              <a:gd name="connsiteX18" fmla="*/ 7862156 w 8337807"/>
              <a:gd name="connsiteY18" fmla="*/ 3094187 h 4329590"/>
              <a:gd name="connsiteX19" fmla="*/ 7205545 w 8337807"/>
              <a:gd name="connsiteY19" fmla="*/ 3349123 h 4329590"/>
              <a:gd name="connsiteX20" fmla="*/ 6156391 w 8337807"/>
              <a:gd name="connsiteY20" fmla="*/ 3635204 h 4329590"/>
              <a:gd name="connsiteX21" fmla="*/ 4449371 w 8337807"/>
              <a:gd name="connsiteY21" fmla="*/ 3970154 h 4329590"/>
              <a:gd name="connsiteX22" fmla="*/ 1760156 w 8337807"/>
              <a:gd name="connsiteY22" fmla="*/ 4322167 h 4329590"/>
              <a:gd name="connsiteX0" fmla="*/ 1760156 w 8337807"/>
              <a:gd name="connsiteY0" fmla="*/ 4322859 h 4330282"/>
              <a:gd name="connsiteX1" fmla="*/ 1156896 w 8337807"/>
              <a:gd name="connsiteY1" fmla="*/ 4195191 h 4330282"/>
              <a:gd name="connsiteX2" fmla="*/ 906639 w 8337807"/>
              <a:gd name="connsiteY2" fmla="*/ 3921859 h 4330282"/>
              <a:gd name="connsiteX3" fmla="*/ 585875 w 8337807"/>
              <a:gd name="connsiteY3" fmla="*/ 3507023 h 4330282"/>
              <a:gd name="connsiteX4" fmla="*/ 43511 w 8337807"/>
              <a:gd name="connsiteY4" fmla="*/ 2687872 h 4330282"/>
              <a:gd name="connsiteX5" fmla="*/ 71132 w 8337807"/>
              <a:gd name="connsiteY5" fmla="*/ 2060381 h 4330282"/>
              <a:gd name="connsiteX6" fmla="*/ 374118 w 8337807"/>
              <a:gd name="connsiteY6" fmla="*/ 1423945 h 4330282"/>
              <a:gd name="connsiteX7" fmla="*/ 643626 w 8337807"/>
              <a:gd name="connsiteY7" fmla="*/ 891042 h 4330282"/>
              <a:gd name="connsiteX8" fmla="*/ 838338 w 8337807"/>
              <a:gd name="connsiteY8" fmla="*/ 472205 h 4330282"/>
              <a:gd name="connsiteX9" fmla="*/ 1206912 w 8337807"/>
              <a:gd name="connsiteY9" fmla="*/ 2193 h 4330282"/>
              <a:gd name="connsiteX10" fmla="*/ 3131808 w 8337807"/>
              <a:gd name="connsiteY10" fmla="*/ 672178 h 4330282"/>
              <a:gd name="connsiteX11" fmla="*/ 4544988 w 8337807"/>
              <a:gd name="connsiteY11" fmla="*/ 1179470 h 4330282"/>
              <a:gd name="connsiteX12" fmla="*/ 4906420 w 8337807"/>
              <a:gd name="connsiteY12" fmla="*/ 1276767 h 4330282"/>
              <a:gd name="connsiteX13" fmla="*/ 5975026 w 8337807"/>
              <a:gd name="connsiteY13" fmla="*/ 1582809 h 4330282"/>
              <a:gd name="connsiteX14" fmla="*/ 6902977 w 8337807"/>
              <a:gd name="connsiteY14" fmla="*/ 1872534 h 4330282"/>
              <a:gd name="connsiteX15" fmla="*/ 8013230 w 8337807"/>
              <a:gd name="connsiteY15" fmla="*/ 2288154 h 4330282"/>
              <a:gd name="connsiteX16" fmla="*/ 8261395 w 8337807"/>
              <a:gd name="connsiteY16" fmla="*/ 2425314 h 4330282"/>
              <a:gd name="connsiteX17" fmla="*/ 8309521 w 8337807"/>
              <a:gd name="connsiteY17" fmla="*/ 2748998 h 4330282"/>
              <a:gd name="connsiteX18" fmla="*/ 7862156 w 8337807"/>
              <a:gd name="connsiteY18" fmla="*/ 3094879 h 4330282"/>
              <a:gd name="connsiteX19" fmla="*/ 7205545 w 8337807"/>
              <a:gd name="connsiteY19" fmla="*/ 3349815 h 4330282"/>
              <a:gd name="connsiteX20" fmla="*/ 6156391 w 8337807"/>
              <a:gd name="connsiteY20" fmla="*/ 3635896 h 4330282"/>
              <a:gd name="connsiteX21" fmla="*/ 4449371 w 8337807"/>
              <a:gd name="connsiteY21" fmla="*/ 3970846 h 4330282"/>
              <a:gd name="connsiteX22" fmla="*/ 1760156 w 8337807"/>
              <a:gd name="connsiteY22" fmla="*/ 4322859 h 4330282"/>
              <a:gd name="connsiteX0" fmla="*/ 1760156 w 8337807"/>
              <a:gd name="connsiteY0" fmla="*/ 4376214 h 4383637"/>
              <a:gd name="connsiteX1" fmla="*/ 1156896 w 8337807"/>
              <a:gd name="connsiteY1" fmla="*/ 4248546 h 4383637"/>
              <a:gd name="connsiteX2" fmla="*/ 906639 w 8337807"/>
              <a:gd name="connsiteY2" fmla="*/ 3975214 h 4383637"/>
              <a:gd name="connsiteX3" fmla="*/ 585875 w 8337807"/>
              <a:gd name="connsiteY3" fmla="*/ 3560378 h 4383637"/>
              <a:gd name="connsiteX4" fmla="*/ 43511 w 8337807"/>
              <a:gd name="connsiteY4" fmla="*/ 2741227 h 4383637"/>
              <a:gd name="connsiteX5" fmla="*/ 71132 w 8337807"/>
              <a:gd name="connsiteY5" fmla="*/ 2113736 h 4383637"/>
              <a:gd name="connsiteX6" fmla="*/ 374118 w 8337807"/>
              <a:gd name="connsiteY6" fmla="*/ 1477300 h 4383637"/>
              <a:gd name="connsiteX7" fmla="*/ 643626 w 8337807"/>
              <a:gd name="connsiteY7" fmla="*/ 944397 h 4383637"/>
              <a:gd name="connsiteX8" fmla="*/ 838338 w 8337807"/>
              <a:gd name="connsiteY8" fmla="*/ 525560 h 4383637"/>
              <a:gd name="connsiteX9" fmla="*/ 1028759 w 8337807"/>
              <a:gd name="connsiteY9" fmla="*/ 91935 h 4383637"/>
              <a:gd name="connsiteX10" fmla="*/ 1206912 w 8337807"/>
              <a:gd name="connsiteY10" fmla="*/ 55548 h 4383637"/>
              <a:gd name="connsiteX11" fmla="*/ 3131808 w 8337807"/>
              <a:gd name="connsiteY11" fmla="*/ 725533 h 4383637"/>
              <a:gd name="connsiteX12" fmla="*/ 4544988 w 8337807"/>
              <a:gd name="connsiteY12" fmla="*/ 1232825 h 4383637"/>
              <a:gd name="connsiteX13" fmla="*/ 4906420 w 8337807"/>
              <a:gd name="connsiteY13" fmla="*/ 1330122 h 4383637"/>
              <a:gd name="connsiteX14" fmla="*/ 5975026 w 8337807"/>
              <a:gd name="connsiteY14" fmla="*/ 1636164 h 4383637"/>
              <a:gd name="connsiteX15" fmla="*/ 6902977 w 8337807"/>
              <a:gd name="connsiteY15" fmla="*/ 1925889 h 4383637"/>
              <a:gd name="connsiteX16" fmla="*/ 8013230 w 8337807"/>
              <a:gd name="connsiteY16" fmla="*/ 2341509 h 4383637"/>
              <a:gd name="connsiteX17" fmla="*/ 8261395 w 8337807"/>
              <a:gd name="connsiteY17" fmla="*/ 2478669 h 4383637"/>
              <a:gd name="connsiteX18" fmla="*/ 8309521 w 8337807"/>
              <a:gd name="connsiteY18" fmla="*/ 2802353 h 4383637"/>
              <a:gd name="connsiteX19" fmla="*/ 7862156 w 8337807"/>
              <a:gd name="connsiteY19" fmla="*/ 3148234 h 4383637"/>
              <a:gd name="connsiteX20" fmla="*/ 7205545 w 8337807"/>
              <a:gd name="connsiteY20" fmla="*/ 3403170 h 4383637"/>
              <a:gd name="connsiteX21" fmla="*/ 6156391 w 8337807"/>
              <a:gd name="connsiteY21" fmla="*/ 3689251 h 4383637"/>
              <a:gd name="connsiteX22" fmla="*/ 4449371 w 8337807"/>
              <a:gd name="connsiteY22" fmla="*/ 4024201 h 4383637"/>
              <a:gd name="connsiteX23" fmla="*/ 1760156 w 8337807"/>
              <a:gd name="connsiteY23" fmla="*/ 4376214 h 4383637"/>
              <a:gd name="connsiteX0" fmla="*/ 1760156 w 8337807"/>
              <a:gd name="connsiteY0" fmla="*/ 4319424 h 4326847"/>
              <a:gd name="connsiteX1" fmla="*/ 1156896 w 8337807"/>
              <a:gd name="connsiteY1" fmla="*/ 4191756 h 4326847"/>
              <a:gd name="connsiteX2" fmla="*/ 906639 w 8337807"/>
              <a:gd name="connsiteY2" fmla="*/ 3918424 h 4326847"/>
              <a:gd name="connsiteX3" fmla="*/ 585875 w 8337807"/>
              <a:gd name="connsiteY3" fmla="*/ 3503588 h 4326847"/>
              <a:gd name="connsiteX4" fmla="*/ 43511 w 8337807"/>
              <a:gd name="connsiteY4" fmla="*/ 2684437 h 4326847"/>
              <a:gd name="connsiteX5" fmla="*/ 71132 w 8337807"/>
              <a:gd name="connsiteY5" fmla="*/ 2056946 h 4326847"/>
              <a:gd name="connsiteX6" fmla="*/ 374118 w 8337807"/>
              <a:gd name="connsiteY6" fmla="*/ 1420510 h 4326847"/>
              <a:gd name="connsiteX7" fmla="*/ 643626 w 8337807"/>
              <a:gd name="connsiteY7" fmla="*/ 887607 h 4326847"/>
              <a:gd name="connsiteX8" fmla="*/ 838338 w 8337807"/>
              <a:gd name="connsiteY8" fmla="*/ 468770 h 4326847"/>
              <a:gd name="connsiteX9" fmla="*/ 1028759 w 8337807"/>
              <a:gd name="connsiteY9" fmla="*/ 35145 h 4326847"/>
              <a:gd name="connsiteX10" fmla="*/ 1537112 w 8337807"/>
              <a:gd name="connsiteY10" fmla="*/ 124983 h 4326847"/>
              <a:gd name="connsiteX11" fmla="*/ 3131808 w 8337807"/>
              <a:gd name="connsiteY11" fmla="*/ 668743 h 4326847"/>
              <a:gd name="connsiteX12" fmla="*/ 4544988 w 8337807"/>
              <a:gd name="connsiteY12" fmla="*/ 1176035 h 4326847"/>
              <a:gd name="connsiteX13" fmla="*/ 4906420 w 8337807"/>
              <a:gd name="connsiteY13" fmla="*/ 1273332 h 4326847"/>
              <a:gd name="connsiteX14" fmla="*/ 5975026 w 8337807"/>
              <a:gd name="connsiteY14" fmla="*/ 1579374 h 4326847"/>
              <a:gd name="connsiteX15" fmla="*/ 6902977 w 8337807"/>
              <a:gd name="connsiteY15" fmla="*/ 1869099 h 4326847"/>
              <a:gd name="connsiteX16" fmla="*/ 8013230 w 8337807"/>
              <a:gd name="connsiteY16" fmla="*/ 2284719 h 4326847"/>
              <a:gd name="connsiteX17" fmla="*/ 8261395 w 8337807"/>
              <a:gd name="connsiteY17" fmla="*/ 2421879 h 4326847"/>
              <a:gd name="connsiteX18" fmla="*/ 8309521 w 8337807"/>
              <a:gd name="connsiteY18" fmla="*/ 2745563 h 4326847"/>
              <a:gd name="connsiteX19" fmla="*/ 7862156 w 8337807"/>
              <a:gd name="connsiteY19" fmla="*/ 3091444 h 4326847"/>
              <a:gd name="connsiteX20" fmla="*/ 7205545 w 8337807"/>
              <a:gd name="connsiteY20" fmla="*/ 3346380 h 4326847"/>
              <a:gd name="connsiteX21" fmla="*/ 6156391 w 8337807"/>
              <a:gd name="connsiteY21" fmla="*/ 3632461 h 4326847"/>
              <a:gd name="connsiteX22" fmla="*/ 4449371 w 8337807"/>
              <a:gd name="connsiteY22" fmla="*/ 3967411 h 4326847"/>
              <a:gd name="connsiteX23" fmla="*/ 1760156 w 8337807"/>
              <a:gd name="connsiteY23" fmla="*/ 4319424 h 4326847"/>
              <a:gd name="connsiteX0" fmla="*/ 1760156 w 8337807"/>
              <a:gd name="connsiteY0" fmla="*/ 4339219 h 4346642"/>
              <a:gd name="connsiteX1" fmla="*/ 1156896 w 8337807"/>
              <a:gd name="connsiteY1" fmla="*/ 4211551 h 4346642"/>
              <a:gd name="connsiteX2" fmla="*/ 906639 w 8337807"/>
              <a:gd name="connsiteY2" fmla="*/ 3938219 h 4346642"/>
              <a:gd name="connsiteX3" fmla="*/ 585875 w 8337807"/>
              <a:gd name="connsiteY3" fmla="*/ 3523383 h 4346642"/>
              <a:gd name="connsiteX4" fmla="*/ 43511 w 8337807"/>
              <a:gd name="connsiteY4" fmla="*/ 2704232 h 4346642"/>
              <a:gd name="connsiteX5" fmla="*/ 71132 w 8337807"/>
              <a:gd name="connsiteY5" fmla="*/ 2076741 h 4346642"/>
              <a:gd name="connsiteX6" fmla="*/ 374118 w 8337807"/>
              <a:gd name="connsiteY6" fmla="*/ 1440305 h 4346642"/>
              <a:gd name="connsiteX7" fmla="*/ 643626 w 8337807"/>
              <a:gd name="connsiteY7" fmla="*/ 907402 h 4346642"/>
              <a:gd name="connsiteX8" fmla="*/ 838338 w 8337807"/>
              <a:gd name="connsiteY8" fmla="*/ 488565 h 4346642"/>
              <a:gd name="connsiteX9" fmla="*/ 1028759 w 8337807"/>
              <a:gd name="connsiteY9" fmla="*/ 30897 h 4346642"/>
              <a:gd name="connsiteX10" fmla="*/ 1537112 w 8337807"/>
              <a:gd name="connsiteY10" fmla="*/ 144778 h 4346642"/>
              <a:gd name="connsiteX11" fmla="*/ 3131808 w 8337807"/>
              <a:gd name="connsiteY11" fmla="*/ 688538 h 4346642"/>
              <a:gd name="connsiteX12" fmla="*/ 4544988 w 8337807"/>
              <a:gd name="connsiteY12" fmla="*/ 1195830 h 4346642"/>
              <a:gd name="connsiteX13" fmla="*/ 4906420 w 8337807"/>
              <a:gd name="connsiteY13" fmla="*/ 1293127 h 4346642"/>
              <a:gd name="connsiteX14" fmla="*/ 5975026 w 8337807"/>
              <a:gd name="connsiteY14" fmla="*/ 1599169 h 4346642"/>
              <a:gd name="connsiteX15" fmla="*/ 6902977 w 8337807"/>
              <a:gd name="connsiteY15" fmla="*/ 1888894 h 4346642"/>
              <a:gd name="connsiteX16" fmla="*/ 8013230 w 8337807"/>
              <a:gd name="connsiteY16" fmla="*/ 2304514 h 4346642"/>
              <a:gd name="connsiteX17" fmla="*/ 8261395 w 8337807"/>
              <a:gd name="connsiteY17" fmla="*/ 2441674 h 4346642"/>
              <a:gd name="connsiteX18" fmla="*/ 8309521 w 8337807"/>
              <a:gd name="connsiteY18" fmla="*/ 2765358 h 4346642"/>
              <a:gd name="connsiteX19" fmla="*/ 7862156 w 8337807"/>
              <a:gd name="connsiteY19" fmla="*/ 3111239 h 4346642"/>
              <a:gd name="connsiteX20" fmla="*/ 7205545 w 8337807"/>
              <a:gd name="connsiteY20" fmla="*/ 3366175 h 4346642"/>
              <a:gd name="connsiteX21" fmla="*/ 6156391 w 8337807"/>
              <a:gd name="connsiteY21" fmla="*/ 3652256 h 4346642"/>
              <a:gd name="connsiteX22" fmla="*/ 4449371 w 8337807"/>
              <a:gd name="connsiteY22" fmla="*/ 3987206 h 4346642"/>
              <a:gd name="connsiteX23" fmla="*/ 1760156 w 8337807"/>
              <a:gd name="connsiteY23" fmla="*/ 4339219 h 4346642"/>
              <a:gd name="connsiteX0" fmla="*/ 1760156 w 8337807"/>
              <a:gd name="connsiteY0" fmla="*/ 4339219 h 4346642"/>
              <a:gd name="connsiteX1" fmla="*/ 1156896 w 8337807"/>
              <a:gd name="connsiteY1" fmla="*/ 4211551 h 4346642"/>
              <a:gd name="connsiteX2" fmla="*/ 906639 w 8337807"/>
              <a:gd name="connsiteY2" fmla="*/ 3938219 h 4346642"/>
              <a:gd name="connsiteX3" fmla="*/ 585875 w 8337807"/>
              <a:gd name="connsiteY3" fmla="*/ 3523383 h 4346642"/>
              <a:gd name="connsiteX4" fmla="*/ 43511 w 8337807"/>
              <a:gd name="connsiteY4" fmla="*/ 2704232 h 4346642"/>
              <a:gd name="connsiteX5" fmla="*/ 71132 w 8337807"/>
              <a:gd name="connsiteY5" fmla="*/ 2076741 h 4346642"/>
              <a:gd name="connsiteX6" fmla="*/ 374118 w 8337807"/>
              <a:gd name="connsiteY6" fmla="*/ 1440305 h 4346642"/>
              <a:gd name="connsiteX7" fmla="*/ 643626 w 8337807"/>
              <a:gd name="connsiteY7" fmla="*/ 907402 h 4346642"/>
              <a:gd name="connsiteX8" fmla="*/ 838338 w 8337807"/>
              <a:gd name="connsiteY8" fmla="*/ 488565 h 4346642"/>
              <a:gd name="connsiteX9" fmla="*/ 1028759 w 8337807"/>
              <a:gd name="connsiteY9" fmla="*/ 30897 h 4346642"/>
              <a:gd name="connsiteX10" fmla="*/ 1537112 w 8337807"/>
              <a:gd name="connsiteY10" fmla="*/ 144778 h 4346642"/>
              <a:gd name="connsiteX11" fmla="*/ 3131808 w 8337807"/>
              <a:gd name="connsiteY11" fmla="*/ 688538 h 4346642"/>
              <a:gd name="connsiteX12" fmla="*/ 4614838 w 8337807"/>
              <a:gd name="connsiteY12" fmla="*/ 1165777 h 4346642"/>
              <a:gd name="connsiteX13" fmla="*/ 4906420 w 8337807"/>
              <a:gd name="connsiteY13" fmla="*/ 1293127 h 4346642"/>
              <a:gd name="connsiteX14" fmla="*/ 5975026 w 8337807"/>
              <a:gd name="connsiteY14" fmla="*/ 1599169 h 4346642"/>
              <a:gd name="connsiteX15" fmla="*/ 6902977 w 8337807"/>
              <a:gd name="connsiteY15" fmla="*/ 1888894 h 4346642"/>
              <a:gd name="connsiteX16" fmla="*/ 8013230 w 8337807"/>
              <a:gd name="connsiteY16" fmla="*/ 2304514 h 4346642"/>
              <a:gd name="connsiteX17" fmla="*/ 8261395 w 8337807"/>
              <a:gd name="connsiteY17" fmla="*/ 2441674 h 4346642"/>
              <a:gd name="connsiteX18" fmla="*/ 8309521 w 8337807"/>
              <a:gd name="connsiteY18" fmla="*/ 2765358 h 4346642"/>
              <a:gd name="connsiteX19" fmla="*/ 7862156 w 8337807"/>
              <a:gd name="connsiteY19" fmla="*/ 3111239 h 4346642"/>
              <a:gd name="connsiteX20" fmla="*/ 7205545 w 8337807"/>
              <a:gd name="connsiteY20" fmla="*/ 3366175 h 4346642"/>
              <a:gd name="connsiteX21" fmla="*/ 6156391 w 8337807"/>
              <a:gd name="connsiteY21" fmla="*/ 3652256 h 4346642"/>
              <a:gd name="connsiteX22" fmla="*/ 4449371 w 8337807"/>
              <a:gd name="connsiteY22" fmla="*/ 3987206 h 4346642"/>
              <a:gd name="connsiteX23" fmla="*/ 1760156 w 8337807"/>
              <a:gd name="connsiteY23" fmla="*/ 4339219 h 4346642"/>
              <a:gd name="connsiteX0" fmla="*/ 1760156 w 8337807"/>
              <a:gd name="connsiteY0" fmla="*/ 4339219 h 4346642"/>
              <a:gd name="connsiteX1" fmla="*/ 1156896 w 8337807"/>
              <a:gd name="connsiteY1" fmla="*/ 4211551 h 4346642"/>
              <a:gd name="connsiteX2" fmla="*/ 906639 w 8337807"/>
              <a:gd name="connsiteY2" fmla="*/ 3938219 h 4346642"/>
              <a:gd name="connsiteX3" fmla="*/ 585875 w 8337807"/>
              <a:gd name="connsiteY3" fmla="*/ 3523383 h 4346642"/>
              <a:gd name="connsiteX4" fmla="*/ 43511 w 8337807"/>
              <a:gd name="connsiteY4" fmla="*/ 2704232 h 4346642"/>
              <a:gd name="connsiteX5" fmla="*/ 71132 w 8337807"/>
              <a:gd name="connsiteY5" fmla="*/ 2076741 h 4346642"/>
              <a:gd name="connsiteX6" fmla="*/ 374118 w 8337807"/>
              <a:gd name="connsiteY6" fmla="*/ 1440305 h 4346642"/>
              <a:gd name="connsiteX7" fmla="*/ 643626 w 8337807"/>
              <a:gd name="connsiteY7" fmla="*/ 907402 h 4346642"/>
              <a:gd name="connsiteX8" fmla="*/ 838338 w 8337807"/>
              <a:gd name="connsiteY8" fmla="*/ 488565 h 4346642"/>
              <a:gd name="connsiteX9" fmla="*/ 1028759 w 8337807"/>
              <a:gd name="connsiteY9" fmla="*/ 30897 h 4346642"/>
              <a:gd name="connsiteX10" fmla="*/ 1537112 w 8337807"/>
              <a:gd name="connsiteY10" fmla="*/ 144778 h 4346642"/>
              <a:gd name="connsiteX11" fmla="*/ 3131808 w 8337807"/>
              <a:gd name="connsiteY11" fmla="*/ 688538 h 4346642"/>
              <a:gd name="connsiteX12" fmla="*/ 4614838 w 8337807"/>
              <a:gd name="connsiteY12" fmla="*/ 1165777 h 4346642"/>
              <a:gd name="connsiteX13" fmla="*/ 4969920 w 8337807"/>
              <a:gd name="connsiteY13" fmla="*/ 1293127 h 4346642"/>
              <a:gd name="connsiteX14" fmla="*/ 5975026 w 8337807"/>
              <a:gd name="connsiteY14" fmla="*/ 1599169 h 4346642"/>
              <a:gd name="connsiteX15" fmla="*/ 6902977 w 8337807"/>
              <a:gd name="connsiteY15" fmla="*/ 1888894 h 4346642"/>
              <a:gd name="connsiteX16" fmla="*/ 8013230 w 8337807"/>
              <a:gd name="connsiteY16" fmla="*/ 2304514 h 4346642"/>
              <a:gd name="connsiteX17" fmla="*/ 8261395 w 8337807"/>
              <a:gd name="connsiteY17" fmla="*/ 2441674 h 4346642"/>
              <a:gd name="connsiteX18" fmla="*/ 8309521 w 8337807"/>
              <a:gd name="connsiteY18" fmla="*/ 2765358 h 4346642"/>
              <a:gd name="connsiteX19" fmla="*/ 7862156 w 8337807"/>
              <a:gd name="connsiteY19" fmla="*/ 3111239 h 4346642"/>
              <a:gd name="connsiteX20" fmla="*/ 7205545 w 8337807"/>
              <a:gd name="connsiteY20" fmla="*/ 3366175 h 4346642"/>
              <a:gd name="connsiteX21" fmla="*/ 6156391 w 8337807"/>
              <a:gd name="connsiteY21" fmla="*/ 3652256 h 4346642"/>
              <a:gd name="connsiteX22" fmla="*/ 4449371 w 8337807"/>
              <a:gd name="connsiteY22" fmla="*/ 3987206 h 4346642"/>
              <a:gd name="connsiteX23" fmla="*/ 1760156 w 8337807"/>
              <a:gd name="connsiteY23" fmla="*/ 4339219 h 4346642"/>
              <a:gd name="connsiteX0" fmla="*/ 1760156 w 8337807"/>
              <a:gd name="connsiteY0" fmla="*/ 4339219 h 4346642"/>
              <a:gd name="connsiteX1" fmla="*/ 1156896 w 8337807"/>
              <a:gd name="connsiteY1" fmla="*/ 4211551 h 4346642"/>
              <a:gd name="connsiteX2" fmla="*/ 906639 w 8337807"/>
              <a:gd name="connsiteY2" fmla="*/ 3938219 h 4346642"/>
              <a:gd name="connsiteX3" fmla="*/ 585875 w 8337807"/>
              <a:gd name="connsiteY3" fmla="*/ 3523383 h 4346642"/>
              <a:gd name="connsiteX4" fmla="*/ 43511 w 8337807"/>
              <a:gd name="connsiteY4" fmla="*/ 2704232 h 4346642"/>
              <a:gd name="connsiteX5" fmla="*/ 71132 w 8337807"/>
              <a:gd name="connsiteY5" fmla="*/ 2076741 h 4346642"/>
              <a:gd name="connsiteX6" fmla="*/ 374118 w 8337807"/>
              <a:gd name="connsiteY6" fmla="*/ 1440305 h 4346642"/>
              <a:gd name="connsiteX7" fmla="*/ 643626 w 8337807"/>
              <a:gd name="connsiteY7" fmla="*/ 907402 h 4346642"/>
              <a:gd name="connsiteX8" fmla="*/ 838338 w 8337807"/>
              <a:gd name="connsiteY8" fmla="*/ 488565 h 4346642"/>
              <a:gd name="connsiteX9" fmla="*/ 1028759 w 8337807"/>
              <a:gd name="connsiteY9" fmla="*/ 30897 h 4346642"/>
              <a:gd name="connsiteX10" fmla="*/ 1537112 w 8337807"/>
              <a:gd name="connsiteY10" fmla="*/ 144778 h 4346642"/>
              <a:gd name="connsiteX11" fmla="*/ 3131808 w 8337807"/>
              <a:gd name="connsiteY11" fmla="*/ 688538 h 4346642"/>
              <a:gd name="connsiteX12" fmla="*/ 4614838 w 8337807"/>
              <a:gd name="connsiteY12" fmla="*/ 1165777 h 4346642"/>
              <a:gd name="connsiteX13" fmla="*/ 4969920 w 8337807"/>
              <a:gd name="connsiteY13" fmla="*/ 1293127 h 4346642"/>
              <a:gd name="connsiteX14" fmla="*/ 5975026 w 8337807"/>
              <a:gd name="connsiteY14" fmla="*/ 1599169 h 4346642"/>
              <a:gd name="connsiteX15" fmla="*/ 6902977 w 8337807"/>
              <a:gd name="connsiteY15" fmla="*/ 1888894 h 4346642"/>
              <a:gd name="connsiteX16" fmla="*/ 8013230 w 8337807"/>
              <a:gd name="connsiteY16" fmla="*/ 2304514 h 4346642"/>
              <a:gd name="connsiteX17" fmla="*/ 8261395 w 8337807"/>
              <a:gd name="connsiteY17" fmla="*/ 2495770 h 4346642"/>
              <a:gd name="connsiteX18" fmla="*/ 8309521 w 8337807"/>
              <a:gd name="connsiteY18" fmla="*/ 2765358 h 4346642"/>
              <a:gd name="connsiteX19" fmla="*/ 7862156 w 8337807"/>
              <a:gd name="connsiteY19" fmla="*/ 3111239 h 4346642"/>
              <a:gd name="connsiteX20" fmla="*/ 7205545 w 8337807"/>
              <a:gd name="connsiteY20" fmla="*/ 3366175 h 4346642"/>
              <a:gd name="connsiteX21" fmla="*/ 6156391 w 8337807"/>
              <a:gd name="connsiteY21" fmla="*/ 3652256 h 4346642"/>
              <a:gd name="connsiteX22" fmla="*/ 4449371 w 8337807"/>
              <a:gd name="connsiteY22" fmla="*/ 3987206 h 4346642"/>
              <a:gd name="connsiteX23" fmla="*/ 1760156 w 8337807"/>
              <a:gd name="connsiteY23" fmla="*/ 4339219 h 4346642"/>
              <a:gd name="connsiteX0" fmla="*/ 1760156 w 8304775"/>
              <a:gd name="connsiteY0" fmla="*/ 4339219 h 4346642"/>
              <a:gd name="connsiteX1" fmla="*/ 1156896 w 8304775"/>
              <a:gd name="connsiteY1" fmla="*/ 4211551 h 4346642"/>
              <a:gd name="connsiteX2" fmla="*/ 906639 w 8304775"/>
              <a:gd name="connsiteY2" fmla="*/ 3938219 h 4346642"/>
              <a:gd name="connsiteX3" fmla="*/ 585875 w 8304775"/>
              <a:gd name="connsiteY3" fmla="*/ 3523383 h 4346642"/>
              <a:gd name="connsiteX4" fmla="*/ 43511 w 8304775"/>
              <a:gd name="connsiteY4" fmla="*/ 2704232 h 4346642"/>
              <a:gd name="connsiteX5" fmla="*/ 71132 w 8304775"/>
              <a:gd name="connsiteY5" fmla="*/ 2076741 h 4346642"/>
              <a:gd name="connsiteX6" fmla="*/ 374118 w 8304775"/>
              <a:gd name="connsiteY6" fmla="*/ 1440305 h 4346642"/>
              <a:gd name="connsiteX7" fmla="*/ 643626 w 8304775"/>
              <a:gd name="connsiteY7" fmla="*/ 907402 h 4346642"/>
              <a:gd name="connsiteX8" fmla="*/ 838338 w 8304775"/>
              <a:gd name="connsiteY8" fmla="*/ 488565 h 4346642"/>
              <a:gd name="connsiteX9" fmla="*/ 1028759 w 8304775"/>
              <a:gd name="connsiteY9" fmla="*/ 30897 h 4346642"/>
              <a:gd name="connsiteX10" fmla="*/ 1537112 w 8304775"/>
              <a:gd name="connsiteY10" fmla="*/ 144778 h 4346642"/>
              <a:gd name="connsiteX11" fmla="*/ 3131808 w 8304775"/>
              <a:gd name="connsiteY11" fmla="*/ 688538 h 4346642"/>
              <a:gd name="connsiteX12" fmla="*/ 4614838 w 8304775"/>
              <a:gd name="connsiteY12" fmla="*/ 1165777 h 4346642"/>
              <a:gd name="connsiteX13" fmla="*/ 4969920 w 8304775"/>
              <a:gd name="connsiteY13" fmla="*/ 1293127 h 4346642"/>
              <a:gd name="connsiteX14" fmla="*/ 5975026 w 8304775"/>
              <a:gd name="connsiteY14" fmla="*/ 1599169 h 4346642"/>
              <a:gd name="connsiteX15" fmla="*/ 6902977 w 8304775"/>
              <a:gd name="connsiteY15" fmla="*/ 1888894 h 4346642"/>
              <a:gd name="connsiteX16" fmla="*/ 8013230 w 8304775"/>
              <a:gd name="connsiteY16" fmla="*/ 2304514 h 4346642"/>
              <a:gd name="connsiteX17" fmla="*/ 8261395 w 8304775"/>
              <a:gd name="connsiteY17" fmla="*/ 2495770 h 4346642"/>
              <a:gd name="connsiteX18" fmla="*/ 8265071 w 8304775"/>
              <a:gd name="connsiteY18" fmla="*/ 2807433 h 4346642"/>
              <a:gd name="connsiteX19" fmla="*/ 7862156 w 8304775"/>
              <a:gd name="connsiteY19" fmla="*/ 3111239 h 4346642"/>
              <a:gd name="connsiteX20" fmla="*/ 7205545 w 8304775"/>
              <a:gd name="connsiteY20" fmla="*/ 3366175 h 4346642"/>
              <a:gd name="connsiteX21" fmla="*/ 6156391 w 8304775"/>
              <a:gd name="connsiteY21" fmla="*/ 3652256 h 4346642"/>
              <a:gd name="connsiteX22" fmla="*/ 4449371 w 8304775"/>
              <a:gd name="connsiteY22" fmla="*/ 3987206 h 4346642"/>
              <a:gd name="connsiteX23" fmla="*/ 1760156 w 8304775"/>
              <a:gd name="connsiteY23" fmla="*/ 4339219 h 4346642"/>
              <a:gd name="connsiteX0" fmla="*/ 1760156 w 8290526"/>
              <a:gd name="connsiteY0" fmla="*/ 4339219 h 4346642"/>
              <a:gd name="connsiteX1" fmla="*/ 1156896 w 8290526"/>
              <a:gd name="connsiteY1" fmla="*/ 4211551 h 4346642"/>
              <a:gd name="connsiteX2" fmla="*/ 906639 w 8290526"/>
              <a:gd name="connsiteY2" fmla="*/ 3938219 h 4346642"/>
              <a:gd name="connsiteX3" fmla="*/ 585875 w 8290526"/>
              <a:gd name="connsiteY3" fmla="*/ 3523383 h 4346642"/>
              <a:gd name="connsiteX4" fmla="*/ 43511 w 8290526"/>
              <a:gd name="connsiteY4" fmla="*/ 2704232 h 4346642"/>
              <a:gd name="connsiteX5" fmla="*/ 71132 w 8290526"/>
              <a:gd name="connsiteY5" fmla="*/ 2076741 h 4346642"/>
              <a:gd name="connsiteX6" fmla="*/ 374118 w 8290526"/>
              <a:gd name="connsiteY6" fmla="*/ 1440305 h 4346642"/>
              <a:gd name="connsiteX7" fmla="*/ 643626 w 8290526"/>
              <a:gd name="connsiteY7" fmla="*/ 907402 h 4346642"/>
              <a:gd name="connsiteX8" fmla="*/ 838338 w 8290526"/>
              <a:gd name="connsiteY8" fmla="*/ 488565 h 4346642"/>
              <a:gd name="connsiteX9" fmla="*/ 1028759 w 8290526"/>
              <a:gd name="connsiteY9" fmla="*/ 30897 h 4346642"/>
              <a:gd name="connsiteX10" fmla="*/ 1537112 w 8290526"/>
              <a:gd name="connsiteY10" fmla="*/ 144778 h 4346642"/>
              <a:gd name="connsiteX11" fmla="*/ 3131808 w 8290526"/>
              <a:gd name="connsiteY11" fmla="*/ 688538 h 4346642"/>
              <a:gd name="connsiteX12" fmla="*/ 4614838 w 8290526"/>
              <a:gd name="connsiteY12" fmla="*/ 1165777 h 4346642"/>
              <a:gd name="connsiteX13" fmla="*/ 4969920 w 8290526"/>
              <a:gd name="connsiteY13" fmla="*/ 1293127 h 4346642"/>
              <a:gd name="connsiteX14" fmla="*/ 5975026 w 8290526"/>
              <a:gd name="connsiteY14" fmla="*/ 1599169 h 4346642"/>
              <a:gd name="connsiteX15" fmla="*/ 6902977 w 8290526"/>
              <a:gd name="connsiteY15" fmla="*/ 1888894 h 4346642"/>
              <a:gd name="connsiteX16" fmla="*/ 8013230 w 8290526"/>
              <a:gd name="connsiteY16" fmla="*/ 2304514 h 4346642"/>
              <a:gd name="connsiteX17" fmla="*/ 8223295 w 8290526"/>
              <a:gd name="connsiteY17" fmla="*/ 2453695 h 4346642"/>
              <a:gd name="connsiteX18" fmla="*/ 8265071 w 8290526"/>
              <a:gd name="connsiteY18" fmla="*/ 2807433 h 4346642"/>
              <a:gd name="connsiteX19" fmla="*/ 7862156 w 8290526"/>
              <a:gd name="connsiteY19" fmla="*/ 3111239 h 4346642"/>
              <a:gd name="connsiteX20" fmla="*/ 7205545 w 8290526"/>
              <a:gd name="connsiteY20" fmla="*/ 3366175 h 4346642"/>
              <a:gd name="connsiteX21" fmla="*/ 6156391 w 8290526"/>
              <a:gd name="connsiteY21" fmla="*/ 3652256 h 4346642"/>
              <a:gd name="connsiteX22" fmla="*/ 4449371 w 8290526"/>
              <a:gd name="connsiteY22" fmla="*/ 3987206 h 4346642"/>
              <a:gd name="connsiteX23" fmla="*/ 1760156 w 8290526"/>
              <a:gd name="connsiteY23" fmla="*/ 4339219 h 4346642"/>
              <a:gd name="connsiteX0" fmla="*/ 1760156 w 8296117"/>
              <a:gd name="connsiteY0" fmla="*/ 4339219 h 4346642"/>
              <a:gd name="connsiteX1" fmla="*/ 1156896 w 8296117"/>
              <a:gd name="connsiteY1" fmla="*/ 4211551 h 4346642"/>
              <a:gd name="connsiteX2" fmla="*/ 906639 w 8296117"/>
              <a:gd name="connsiteY2" fmla="*/ 3938219 h 4346642"/>
              <a:gd name="connsiteX3" fmla="*/ 585875 w 8296117"/>
              <a:gd name="connsiteY3" fmla="*/ 3523383 h 4346642"/>
              <a:gd name="connsiteX4" fmla="*/ 43511 w 8296117"/>
              <a:gd name="connsiteY4" fmla="*/ 2704232 h 4346642"/>
              <a:gd name="connsiteX5" fmla="*/ 71132 w 8296117"/>
              <a:gd name="connsiteY5" fmla="*/ 2076741 h 4346642"/>
              <a:gd name="connsiteX6" fmla="*/ 374118 w 8296117"/>
              <a:gd name="connsiteY6" fmla="*/ 1440305 h 4346642"/>
              <a:gd name="connsiteX7" fmla="*/ 643626 w 8296117"/>
              <a:gd name="connsiteY7" fmla="*/ 907402 h 4346642"/>
              <a:gd name="connsiteX8" fmla="*/ 838338 w 8296117"/>
              <a:gd name="connsiteY8" fmla="*/ 488565 h 4346642"/>
              <a:gd name="connsiteX9" fmla="*/ 1028759 w 8296117"/>
              <a:gd name="connsiteY9" fmla="*/ 30897 h 4346642"/>
              <a:gd name="connsiteX10" fmla="*/ 1537112 w 8296117"/>
              <a:gd name="connsiteY10" fmla="*/ 144778 h 4346642"/>
              <a:gd name="connsiteX11" fmla="*/ 3131808 w 8296117"/>
              <a:gd name="connsiteY11" fmla="*/ 688538 h 4346642"/>
              <a:gd name="connsiteX12" fmla="*/ 4614838 w 8296117"/>
              <a:gd name="connsiteY12" fmla="*/ 1165777 h 4346642"/>
              <a:gd name="connsiteX13" fmla="*/ 4969920 w 8296117"/>
              <a:gd name="connsiteY13" fmla="*/ 1293127 h 4346642"/>
              <a:gd name="connsiteX14" fmla="*/ 5975026 w 8296117"/>
              <a:gd name="connsiteY14" fmla="*/ 1599169 h 4346642"/>
              <a:gd name="connsiteX15" fmla="*/ 6902977 w 8296117"/>
              <a:gd name="connsiteY15" fmla="*/ 1888894 h 4346642"/>
              <a:gd name="connsiteX16" fmla="*/ 7860830 w 8296117"/>
              <a:gd name="connsiteY16" fmla="*/ 2262439 h 4346642"/>
              <a:gd name="connsiteX17" fmla="*/ 8223295 w 8296117"/>
              <a:gd name="connsiteY17" fmla="*/ 2453695 h 4346642"/>
              <a:gd name="connsiteX18" fmla="*/ 8265071 w 8296117"/>
              <a:gd name="connsiteY18" fmla="*/ 2807433 h 4346642"/>
              <a:gd name="connsiteX19" fmla="*/ 7862156 w 8296117"/>
              <a:gd name="connsiteY19" fmla="*/ 3111239 h 4346642"/>
              <a:gd name="connsiteX20" fmla="*/ 7205545 w 8296117"/>
              <a:gd name="connsiteY20" fmla="*/ 3366175 h 4346642"/>
              <a:gd name="connsiteX21" fmla="*/ 6156391 w 8296117"/>
              <a:gd name="connsiteY21" fmla="*/ 3652256 h 4346642"/>
              <a:gd name="connsiteX22" fmla="*/ 4449371 w 8296117"/>
              <a:gd name="connsiteY22" fmla="*/ 3987206 h 4346642"/>
              <a:gd name="connsiteX23" fmla="*/ 1760156 w 8296117"/>
              <a:gd name="connsiteY23" fmla="*/ 4339219 h 4346642"/>
              <a:gd name="connsiteX0" fmla="*/ 1760156 w 8296117"/>
              <a:gd name="connsiteY0" fmla="*/ 4339219 h 4346642"/>
              <a:gd name="connsiteX1" fmla="*/ 1156896 w 8296117"/>
              <a:gd name="connsiteY1" fmla="*/ 4211551 h 4346642"/>
              <a:gd name="connsiteX2" fmla="*/ 906639 w 8296117"/>
              <a:gd name="connsiteY2" fmla="*/ 3938219 h 4346642"/>
              <a:gd name="connsiteX3" fmla="*/ 585875 w 8296117"/>
              <a:gd name="connsiteY3" fmla="*/ 3523383 h 4346642"/>
              <a:gd name="connsiteX4" fmla="*/ 43511 w 8296117"/>
              <a:gd name="connsiteY4" fmla="*/ 2704232 h 4346642"/>
              <a:gd name="connsiteX5" fmla="*/ 71132 w 8296117"/>
              <a:gd name="connsiteY5" fmla="*/ 2076741 h 4346642"/>
              <a:gd name="connsiteX6" fmla="*/ 374118 w 8296117"/>
              <a:gd name="connsiteY6" fmla="*/ 1440305 h 4346642"/>
              <a:gd name="connsiteX7" fmla="*/ 643626 w 8296117"/>
              <a:gd name="connsiteY7" fmla="*/ 907402 h 4346642"/>
              <a:gd name="connsiteX8" fmla="*/ 838338 w 8296117"/>
              <a:gd name="connsiteY8" fmla="*/ 488565 h 4346642"/>
              <a:gd name="connsiteX9" fmla="*/ 1028759 w 8296117"/>
              <a:gd name="connsiteY9" fmla="*/ 30897 h 4346642"/>
              <a:gd name="connsiteX10" fmla="*/ 1537112 w 8296117"/>
              <a:gd name="connsiteY10" fmla="*/ 144778 h 4346642"/>
              <a:gd name="connsiteX11" fmla="*/ 3131808 w 8296117"/>
              <a:gd name="connsiteY11" fmla="*/ 688538 h 4346642"/>
              <a:gd name="connsiteX12" fmla="*/ 4614838 w 8296117"/>
              <a:gd name="connsiteY12" fmla="*/ 1165777 h 4346642"/>
              <a:gd name="connsiteX13" fmla="*/ 4969920 w 8296117"/>
              <a:gd name="connsiteY13" fmla="*/ 1293127 h 4346642"/>
              <a:gd name="connsiteX14" fmla="*/ 5975026 w 8296117"/>
              <a:gd name="connsiteY14" fmla="*/ 1599169 h 4346642"/>
              <a:gd name="connsiteX15" fmla="*/ 6902977 w 8296117"/>
              <a:gd name="connsiteY15" fmla="*/ 1888894 h 4346642"/>
              <a:gd name="connsiteX16" fmla="*/ 7860830 w 8296117"/>
              <a:gd name="connsiteY16" fmla="*/ 2226375 h 4346642"/>
              <a:gd name="connsiteX17" fmla="*/ 8223295 w 8296117"/>
              <a:gd name="connsiteY17" fmla="*/ 2453695 h 4346642"/>
              <a:gd name="connsiteX18" fmla="*/ 8265071 w 8296117"/>
              <a:gd name="connsiteY18" fmla="*/ 2807433 h 4346642"/>
              <a:gd name="connsiteX19" fmla="*/ 7862156 w 8296117"/>
              <a:gd name="connsiteY19" fmla="*/ 3111239 h 4346642"/>
              <a:gd name="connsiteX20" fmla="*/ 7205545 w 8296117"/>
              <a:gd name="connsiteY20" fmla="*/ 3366175 h 4346642"/>
              <a:gd name="connsiteX21" fmla="*/ 6156391 w 8296117"/>
              <a:gd name="connsiteY21" fmla="*/ 3652256 h 4346642"/>
              <a:gd name="connsiteX22" fmla="*/ 4449371 w 8296117"/>
              <a:gd name="connsiteY22" fmla="*/ 3987206 h 4346642"/>
              <a:gd name="connsiteX23" fmla="*/ 1760156 w 8296117"/>
              <a:gd name="connsiteY23" fmla="*/ 4339219 h 4346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8296117" h="4346642">
                <a:moveTo>
                  <a:pt x="1760156" y="4339219"/>
                </a:moveTo>
                <a:cubicBezTo>
                  <a:pt x="1211410" y="4376610"/>
                  <a:pt x="1281502" y="4263199"/>
                  <a:pt x="1156896" y="4211551"/>
                </a:cubicBezTo>
                <a:cubicBezTo>
                  <a:pt x="1032290" y="4159903"/>
                  <a:pt x="1009830" y="4045321"/>
                  <a:pt x="906639" y="3938219"/>
                </a:cubicBezTo>
                <a:cubicBezTo>
                  <a:pt x="803448" y="3831117"/>
                  <a:pt x="729730" y="3729047"/>
                  <a:pt x="585875" y="3523383"/>
                </a:cubicBezTo>
                <a:cubicBezTo>
                  <a:pt x="442020" y="3317719"/>
                  <a:pt x="129301" y="2945339"/>
                  <a:pt x="43511" y="2704232"/>
                </a:cubicBezTo>
                <a:cubicBezTo>
                  <a:pt x="-42279" y="2463125"/>
                  <a:pt x="16031" y="2287396"/>
                  <a:pt x="71132" y="2076741"/>
                </a:cubicBezTo>
                <a:cubicBezTo>
                  <a:pt x="126233" y="1866087"/>
                  <a:pt x="278702" y="1635195"/>
                  <a:pt x="374118" y="1440305"/>
                </a:cubicBezTo>
                <a:cubicBezTo>
                  <a:pt x="469534" y="1245415"/>
                  <a:pt x="566256" y="1066025"/>
                  <a:pt x="643626" y="907402"/>
                </a:cubicBezTo>
                <a:cubicBezTo>
                  <a:pt x="720996" y="748779"/>
                  <a:pt x="774149" y="634649"/>
                  <a:pt x="838338" y="488565"/>
                </a:cubicBezTo>
                <a:cubicBezTo>
                  <a:pt x="902527" y="342481"/>
                  <a:pt x="967330" y="109232"/>
                  <a:pt x="1028759" y="30897"/>
                </a:cubicBezTo>
                <a:cubicBezTo>
                  <a:pt x="1090188" y="-47438"/>
                  <a:pt x="1186604" y="35171"/>
                  <a:pt x="1537112" y="144778"/>
                </a:cubicBezTo>
                <a:cubicBezTo>
                  <a:pt x="1887620" y="254385"/>
                  <a:pt x="2618854" y="518372"/>
                  <a:pt x="3131808" y="688538"/>
                </a:cubicBezTo>
                <a:lnTo>
                  <a:pt x="4614838" y="1165777"/>
                </a:lnTo>
                <a:cubicBezTo>
                  <a:pt x="4848042" y="1258949"/>
                  <a:pt x="4743222" y="1220895"/>
                  <a:pt x="4969920" y="1293127"/>
                </a:cubicBezTo>
                <a:cubicBezTo>
                  <a:pt x="5196618" y="1365359"/>
                  <a:pt x="5652850" y="1499875"/>
                  <a:pt x="5975026" y="1599169"/>
                </a:cubicBezTo>
                <a:cubicBezTo>
                  <a:pt x="6297202" y="1698463"/>
                  <a:pt x="6588676" y="1784360"/>
                  <a:pt x="6902977" y="1888894"/>
                </a:cubicBezTo>
                <a:cubicBezTo>
                  <a:pt x="7217278" y="1993428"/>
                  <a:pt x="7640777" y="2132242"/>
                  <a:pt x="7860830" y="2226375"/>
                </a:cubicBezTo>
                <a:cubicBezTo>
                  <a:pt x="8080883" y="2320508"/>
                  <a:pt x="8155922" y="2356852"/>
                  <a:pt x="8223295" y="2453695"/>
                </a:cubicBezTo>
                <a:cubicBezTo>
                  <a:pt x="8290668" y="2550538"/>
                  <a:pt x="8325261" y="2697842"/>
                  <a:pt x="8265071" y="2807433"/>
                </a:cubicBezTo>
                <a:cubicBezTo>
                  <a:pt x="8204881" y="2917024"/>
                  <a:pt x="8038744" y="3018115"/>
                  <a:pt x="7862156" y="3111239"/>
                </a:cubicBezTo>
                <a:cubicBezTo>
                  <a:pt x="7685568" y="3204363"/>
                  <a:pt x="7489839" y="3276006"/>
                  <a:pt x="7205545" y="3366175"/>
                </a:cubicBezTo>
                <a:cubicBezTo>
                  <a:pt x="6921251" y="3456344"/>
                  <a:pt x="6549981" y="3529011"/>
                  <a:pt x="6156391" y="3652256"/>
                </a:cubicBezTo>
                <a:cubicBezTo>
                  <a:pt x="5762801" y="3775501"/>
                  <a:pt x="5182077" y="3872712"/>
                  <a:pt x="4449371" y="3987206"/>
                </a:cubicBezTo>
                <a:cubicBezTo>
                  <a:pt x="3716665" y="4101700"/>
                  <a:pt x="2308902" y="4301828"/>
                  <a:pt x="1760156" y="43392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xmlns="" id="{1FA7F6AE-436E-4537-8840-12EF2D2D1B6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20" y="402407"/>
            <a:ext cx="733113" cy="821321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6437872" y="1308854"/>
            <a:ext cx="4115162" cy="7321925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1090524" y="6129351"/>
            <a:ext cx="6393879" cy="646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/>
              <a:buChar char="q"/>
            </a:pPr>
            <a:r>
              <a:rPr/>
              <a:t> </a:t>
            </a:r>
            <a:r>
              <a:rPr b="1" sz="2400">
                <a:solidFill>
                  <a:srgbClr val="FF5C12"/>
                </a:solidFill>
              </a:rPr>
              <a:t>Word</a:t>
            </a:r>
            <a:endParaRPr b="1" sz="2400">
              <a:solidFill>
                <a:srgbClr val="FF5C12"/>
              </a:solidFill>
            </a:endParaRPr>
          </a:p>
        </p:txBody>
      </p:sp>
      <p:pic>
        <p:nvPicPr>
          <p:cNvPr id="20" name="Picture 4" descr="C:\Users\irene\Pictures\_\Screenshots\Screenshot_2020-12-09-10-29-07.png"/>
          <p:cNvPicPr>
            <a:picLocks noChangeAspect="1" noChangeArrowheads="1"/>
          </p:cNvPicPr>
          <p:nvPr/>
        </p:nvPicPr>
        <p:blipFill rotWithShape="1">
          <a:blip r:embed="rId7"/>
          <a:srcRect l="37519" t="36878" r="41468" b="51454"/>
          <a:stretch/>
        </p:blipFill>
        <p:spPr bwMode="auto">
          <a:xfrm>
            <a:off x="160720" y="7926771"/>
            <a:ext cx="367875" cy="363452"/>
          </a:xfrm>
          <a:prstGeom prst="rect">
            <a:avLst/>
          </a:prstGeom>
          <a:noFill/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302" y="7979219"/>
            <a:ext cx="383711" cy="306525"/>
          </a:xfrm>
          <a:prstGeom prst="rect">
            <a:avLst/>
          </a:prstGeom>
        </p:spPr>
      </p:pic>
      <p:pic>
        <p:nvPicPr>
          <p:cNvPr id="22" name="Picture 4" descr="C:\Users\irene\Pictures\_\Screenshots\Screenshot_2020-12-09-10-29-07.png"/>
          <p:cNvPicPr>
            <a:picLocks noChangeAspect="1" noChangeArrowheads="1"/>
          </p:cNvPicPr>
          <p:nvPr/>
        </p:nvPicPr>
        <p:blipFill rotWithShape="1">
          <a:blip r:embed="rId7"/>
          <a:srcRect l="66792" t="13541" r="12448" b="74790"/>
          <a:stretch/>
        </p:blipFill>
        <p:spPr bwMode="auto">
          <a:xfrm>
            <a:off x="2804633" y="7928195"/>
            <a:ext cx="377139" cy="377139"/>
          </a:xfrm>
          <a:prstGeom prst="rect">
            <a:avLst/>
          </a:prstGeom>
          <a:noFill/>
        </p:spPr>
      </p:pic>
      <p:pic>
        <p:nvPicPr>
          <p:cNvPr id="23" name="Picture 4" descr="C:\Users\irene\Pictures\_\Screenshots\Screenshot_2020-12-09-10-29-07.png"/>
          <p:cNvPicPr>
            <a:picLocks noChangeAspect="1" noChangeArrowheads="1"/>
          </p:cNvPicPr>
          <p:nvPr/>
        </p:nvPicPr>
        <p:blipFill rotWithShape="1">
          <a:blip r:embed="rId7"/>
          <a:srcRect l="10442" t="48404" r="68046" b="39876"/>
          <a:stretch/>
        </p:blipFill>
        <p:spPr bwMode="auto">
          <a:xfrm>
            <a:off x="2440413" y="7928195"/>
            <a:ext cx="389055" cy="377139"/>
          </a:xfrm>
          <a:prstGeom prst="rect">
            <a:avLst/>
          </a:prstGeom>
          <a:noFill/>
        </p:spPr>
      </p:pic>
      <p:pic>
        <p:nvPicPr>
          <p:cNvPr id="24" name="Picture 4" descr="C:\Users\irene\Pictures\_\Screenshots\Screenshot_2020-12-09-10-29-07.png"/>
          <p:cNvPicPr>
            <a:picLocks noChangeAspect="1" noChangeArrowheads="1"/>
          </p:cNvPicPr>
          <p:nvPr/>
        </p:nvPicPr>
        <p:blipFill rotWithShape="1">
          <a:blip r:embed="rId7"/>
          <a:srcRect l="36262" t="48404" r="39944" b="38972"/>
          <a:stretch/>
        </p:blipFill>
        <p:spPr bwMode="auto">
          <a:xfrm>
            <a:off x="3156379" y="7928195"/>
            <a:ext cx="399519" cy="377139"/>
          </a:xfrm>
          <a:prstGeom prst="rect">
            <a:avLst/>
          </a:prstGeom>
          <a:noFill/>
        </p:spPr>
      </p:pic>
      <p:sp>
        <p:nvSpPr>
          <p:cNvPr id="26" name="ZoneTexte 25"/>
          <p:cNvSpPr txBox="1"/>
          <p:nvPr/>
        </p:nvSpPr>
        <p:spPr>
          <a:xfrm>
            <a:off x="5706935" y="7954133"/>
            <a:ext cx="3279218" cy="338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/>
            <a:r>
              <a:rPr b="1" sz="1600"/>
              <a:t>b</a:t>
            </a:r>
            <a:r>
              <a:rPr b="1" sz="1600"/>
              <a:t>oostformations@gmail.com</a:t>
            </a:r>
            <a:endParaRPr b="1" sz="1600"/>
          </a:p>
        </p:txBody>
      </p:sp>
      <p:sp>
        <p:nvSpPr>
          <p:cNvPr id="27" name="ZoneTexte 26"/>
          <p:cNvSpPr txBox="1"/>
          <p:nvPr/>
        </p:nvSpPr>
        <p:spPr>
          <a:xfrm>
            <a:off x="419095" y="7957774"/>
            <a:ext cx="1752604" cy="338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/>
            <a:r>
              <a:rPr b="1" sz="1600"/>
              <a:t> +237 656117821</a:t>
            </a:r>
            <a:endParaRPr b="1" sz="1600"/>
          </a:p>
        </p:txBody>
      </p:sp>
      <p:sp>
        <p:nvSpPr>
          <p:cNvPr id="28" name="ZoneTexte 27"/>
          <p:cNvSpPr txBox="1"/>
          <p:nvPr/>
        </p:nvSpPr>
        <p:spPr>
          <a:xfrm>
            <a:off x="3519413" y="7954133"/>
            <a:ext cx="1760641" cy="338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/>
            <a:r>
              <a:rPr b="1" sz="1600"/>
              <a:t>Boost Formations</a:t>
            </a:r>
            <a:endParaRPr b="1" sz="1600"/>
          </a:p>
        </p:txBody>
      </p:sp>
      <p:pic>
        <p:nvPicPr>
          <p:cNvPr id="33" name="Picture 8" descr="C:\Users\irene\Pictures\_\Screenshots\Screenshot_2020-11-07-19-33-18.png"/>
          <p:cNvPicPr>
            <a:picLocks noChangeAspect="1" noChangeArrowheads="1"/>
          </p:cNvPicPr>
          <p:nvPr/>
        </p:nvPicPr>
        <p:blipFill rotWithShape="1">
          <a:blip r:embed="rId9"/>
          <a:srcRect t="45288"/>
          <a:stretch/>
        </p:blipFill>
        <p:spPr bwMode="auto">
          <a:xfrm>
            <a:off x="13101218" y="17465715"/>
            <a:ext cx="4156364" cy="4045929"/>
          </a:xfrm>
          <a:prstGeom prst="rect">
            <a:avLst/>
          </a:prstGeom>
          <a:noFill/>
        </p:spPr>
      </p:pic>
      <p:pic>
        <p:nvPicPr>
          <p:cNvPr id="34" name="Picture 7" descr="C:\Users\irene\Pictures\_\Screenshots\Screenshot_2020-11-07-19-33-07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2685583" y="9261439"/>
            <a:ext cx="4572000" cy="8134345"/>
          </a:xfrm>
          <a:prstGeom prst="rect">
            <a:avLst/>
          </a:prstGeom>
          <a:noFill/>
        </p:spPr>
      </p:pic>
      <p:pic>
        <p:nvPicPr>
          <p:cNvPr id="35" name="Picture 6" descr="C:\Users\irene\Pictures\_\Screenshots\Screenshot_2020-11-07-19-32-52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343034" y="9331369"/>
            <a:ext cx="4572000" cy="8134345"/>
          </a:xfrm>
          <a:prstGeom prst="rect">
            <a:avLst/>
          </a:prstGeom>
          <a:noFill/>
        </p:spPr>
      </p:pic>
      <p:pic>
        <p:nvPicPr>
          <p:cNvPr id="36" name="Picture 5" descr="C:\Users\irene\Pictures\_\Screenshots\Screenshot_2020-11-07-19-32-43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061459" y="9541998"/>
            <a:ext cx="4269716" cy="7596540"/>
          </a:xfrm>
          <a:prstGeom prst="rect">
            <a:avLst/>
          </a:prstGeom>
          <a:noFill/>
        </p:spPr>
      </p:pic>
      <p:pic>
        <p:nvPicPr>
          <p:cNvPr id="37" name="Picture 3" descr="C:\Users\irene\Pictures\_\Screenshots\Screenshot_2020-11-07-19-32-07.pn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-282317" y="9518684"/>
            <a:ext cx="4282817" cy="7619855"/>
          </a:xfrm>
          <a:prstGeom prst="rect">
            <a:avLst/>
          </a:prstGeom>
          <a:noFill/>
        </p:spPr>
      </p:pic>
      <p:sp>
        <p:nvSpPr>
          <p:cNvPr id="41" name="Sous-titre 2"/>
          <p:cNvSpPr txBox="1">
            <a:spLocks/>
          </p:cNvSpPr>
          <p:nvPr/>
        </p:nvSpPr>
        <p:spPr>
          <a:xfrm>
            <a:off x="6041561" y="6424379"/>
            <a:ext cx="3102438" cy="8214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b="1" cap="none" sz="4800">
                <a:solidFill>
                  <a:srgbClr val="002060"/>
                </a:solidFill>
                <a:latin typeface="Berlin Sans FB Demi"/>
              </a:rPr>
              <a:t>25 </a:t>
            </a:r>
            <a:r>
              <a:rPr b="1" cap="none" sz="4800">
                <a:solidFill>
                  <a:srgbClr val="002060"/>
                </a:solidFill>
                <a:latin typeface="Berlin Sans FB Demi"/>
              </a:rPr>
              <a:t>000 </a:t>
            </a:r>
            <a:r>
              <a:rPr b="1" cap="none">
                <a:solidFill>
                  <a:srgbClr val="002060"/>
                </a:solidFill>
                <a:latin typeface="Berlin Sans FB Demi"/>
              </a:rPr>
              <a:t>FCFA</a:t>
            </a:r>
            <a:endParaRPr b="1" cap="none" sz="4800">
              <a:solidFill>
                <a:srgbClr val="002060"/>
              </a:solidFill>
              <a:latin typeface="Berlin Sans FB Demi"/>
            </a:endParaRPr>
          </a:p>
        </p:txBody>
      </p:sp>
      <p:sp>
        <p:nvSpPr>
          <p:cNvPr id="42" name="Sous-titre 2"/>
          <p:cNvSpPr txBox="1">
            <a:spLocks/>
          </p:cNvSpPr>
          <p:nvPr/>
        </p:nvSpPr>
        <p:spPr>
          <a:xfrm>
            <a:off x="7083209" y="4969817"/>
            <a:ext cx="1384296" cy="8214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b="1" cap="none" sz="4800">
                <a:solidFill>
                  <a:srgbClr val="002060"/>
                </a:solidFill>
                <a:latin typeface="Berlin Sans FB Demi"/>
              </a:rPr>
              <a:t>2</a:t>
            </a:r>
            <a:r>
              <a:rPr b="1" cap="none" sz="4800">
                <a:solidFill>
                  <a:srgbClr val="002060"/>
                </a:solidFill>
                <a:latin typeface="Berlin Sans FB Demi"/>
              </a:rPr>
              <a:t> </a:t>
            </a:r>
            <a:r>
              <a:rPr b="1" cap="none" sz="3600">
                <a:solidFill>
                  <a:srgbClr val="002060"/>
                </a:solidFill>
                <a:latin typeface="Berlin Sans FB Demi"/>
              </a:rPr>
              <a:t>Jrs</a:t>
            </a:r>
            <a:endParaRPr b="1" cap="none" sz="3600">
              <a:solidFill>
                <a:srgbClr val="002060"/>
              </a:solidFill>
              <a:latin typeface="Berlin Sans FB Demi"/>
            </a:endParaRPr>
          </a:p>
        </p:txBody>
      </p:sp>
      <p:pic>
        <p:nvPicPr>
          <p:cNvPr id="43" name="Image 42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917" r="12917"/>
          <a:stretch/>
        </p:blipFill>
        <p:spPr>
          <a:xfrm>
            <a:off x="5561548" y="2460491"/>
            <a:ext cx="3523877" cy="2138088"/>
          </a:xfrm>
          <a:prstGeom prst="rect">
            <a:avLst/>
          </a:prstGeom>
        </p:spPr>
      </p:pic>
      <p:sp>
        <p:nvSpPr>
          <p:cNvPr id="44" name="Sous-titre 2"/>
          <p:cNvSpPr txBox="1">
            <a:spLocks/>
          </p:cNvSpPr>
          <p:nvPr/>
        </p:nvSpPr>
        <p:spPr>
          <a:xfrm>
            <a:off x="976405" y="1609869"/>
            <a:ext cx="8669135" cy="10043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b="1" cap="none" sz="4800">
                <a:solidFill>
                  <a:srgbClr val="002060"/>
                </a:solidFill>
                <a:latin typeface="Berlin Sans FB Demi"/>
              </a:rPr>
              <a:t>Bureautique </a:t>
            </a:r>
            <a:r>
              <a:rPr b="1" cap="none" sz="4800">
                <a:solidFill>
                  <a:srgbClr val="002060"/>
                </a:solidFill>
                <a:latin typeface="Berlin Sans FB Demi"/>
              </a:rPr>
              <a:t>Suite</a:t>
            </a:r>
            <a:endParaRPr b="1" cap="none" sz="4800">
              <a:solidFill>
                <a:srgbClr val="002060"/>
              </a:solidFill>
              <a:latin typeface="Berlin Sans FB Demi"/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836837" y="4056659"/>
            <a:ext cx="4870098" cy="646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/>
              <a:t>R</a:t>
            </a:r>
            <a:r>
              <a:rPr/>
              <a:t>édiger  et mettre en forme des documents professionnels sur Word</a:t>
            </a:r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7374442" y="5687429"/>
            <a:ext cx="801816" cy="369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b="1">
                <a:solidFill>
                  <a:srgbClr val="002060"/>
                </a:solidFill>
                <a:latin typeface="Berlin Sans FB Demi"/>
              </a:rPr>
              <a:t>(24 h</a:t>
            </a:r>
            <a:r>
              <a:rPr b="1">
                <a:solidFill>
                  <a:srgbClr val="002060"/>
                </a:solidFill>
                <a:latin typeface="Berlin Sans FB Demi"/>
              </a:rPr>
              <a:t>)</a:t>
            </a:r>
            <a:endParaRPr b="1" sz="3600">
              <a:solidFill>
                <a:srgbClr val="002060"/>
              </a:solidFill>
              <a:latin typeface="Berlin Sans FB Demi"/>
            </a:endParaRPr>
          </a:p>
        </p:txBody>
      </p:sp>
      <p:sp>
        <p:nvSpPr>
          <p:cNvPr id="38" name="Sous-titre 2"/>
          <p:cNvSpPr txBox="1">
            <a:spLocks/>
          </p:cNvSpPr>
          <p:nvPr/>
        </p:nvSpPr>
        <p:spPr>
          <a:xfrm>
            <a:off x="1295404" y="388622"/>
            <a:ext cx="7821903" cy="9568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b="1" cap="none" sz="4800">
                <a:solidFill>
                  <a:srgbClr val="0070C0"/>
                </a:solidFill>
                <a:latin typeface="Berlin Sans FB Demi"/>
              </a:rPr>
              <a:t>SEMINAIRE</a:t>
            </a:r>
            <a:endParaRPr b="1" cap="none" sz="4800">
              <a:solidFill>
                <a:srgbClr val="0070C0"/>
              </a:solidFill>
              <a:latin typeface="Berlin Sans FB Demi"/>
            </a:endParaRPr>
          </a:p>
        </p:txBody>
      </p:sp>
      <p:sp>
        <p:nvSpPr>
          <p:cNvPr id="45" name="ZoneTexte 44"/>
          <p:cNvSpPr txBox="1"/>
          <p:nvPr/>
        </p:nvSpPr>
        <p:spPr>
          <a:xfrm>
            <a:off x="3992519" y="6114784"/>
            <a:ext cx="6393879" cy="589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/>
              <a:buChar char="q"/>
            </a:pPr>
            <a:r>
              <a:rPr/>
              <a:t>  </a:t>
            </a:r>
            <a:r>
              <a:rPr b="1" sz="2400">
                <a:solidFill>
                  <a:srgbClr val="FF5C12"/>
                </a:solidFill>
              </a:rPr>
              <a:t>Powerpoint</a:t>
            </a:r>
            <a:r>
              <a:rPr/>
              <a:t>.</a:t>
            </a:r>
            <a:endParaRPr/>
          </a:p>
        </p:txBody>
      </p:sp>
      <p:sp>
        <p:nvSpPr>
          <p:cNvPr id="46" name="ZoneTexte 45"/>
          <p:cNvSpPr txBox="1"/>
          <p:nvPr/>
        </p:nvSpPr>
        <p:spPr>
          <a:xfrm>
            <a:off x="2591074" y="6117840"/>
            <a:ext cx="1409425" cy="646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/>
              <a:buChar char="q"/>
            </a:pPr>
            <a:r>
              <a:rPr/>
              <a:t> </a:t>
            </a:r>
            <a:r>
              <a:rPr b="1" sz="2400">
                <a:solidFill>
                  <a:srgbClr val="FF5C12"/>
                </a:solidFill>
              </a:rPr>
              <a:t>Excel</a:t>
            </a:r>
            <a:endParaRPr b="1" sz="2400">
              <a:solidFill>
                <a:srgbClr val="FF5C12"/>
              </a:solidFill>
            </a:endParaRPr>
          </a:p>
        </p:txBody>
      </p:sp>
      <p:sp>
        <p:nvSpPr>
          <p:cNvPr id="47" name="ZoneTexte 46"/>
          <p:cNvSpPr txBox="1"/>
          <p:nvPr/>
        </p:nvSpPr>
        <p:spPr>
          <a:xfrm>
            <a:off x="948542" y="3396183"/>
            <a:ext cx="4539099" cy="369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/>
              <a:t>Mieux utiliser les logiciels de bureautique, </a:t>
            </a:r>
            <a:endParaRPr/>
          </a:p>
        </p:txBody>
      </p:sp>
      <p:sp>
        <p:nvSpPr>
          <p:cNvPr id="40" name="ZoneTexte 39"/>
          <p:cNvSpPr txBox="1"/>
          <p:nvPr/>
        </p:nvSpPr>
        <p:spPr>
          <a:xfrm>
            <a:off x="836837" y="4812738"/>
            <a:ext cx="4870098" cy="369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/>
              <a:t>Préparer des calculs et des rapports sur </a:t>
            </a:r>
            <a:r>
              <a:rPr/>
              <a:t>E</a:t>
            </a:r>
            <a:r>
              <a:rPr/>
              <a:t>xcel</a:t>
            </a:r>
            <a:endParaRPr/>
          </a:p>
        </p:txBody>
      </p:sp>
      <p:sp>
        <p:nvSpPr>
          <p:cNvPr id="48" name="ZoneTexte 47"/>
          <p:cNvSpPr txBox="1"/>
          <p:nvPr/>
        </p:nvSpPr>
        <p:spPr>
          <a:xfrm>
            <a:off x="836837" y="5301164"/>
            <a:ext cx="4870098" cy="646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/>
              <a:t>Monter des diaporamas et de superbes présentations Powerpoint</a:t>
            </a:r>
            <a:endParaRPr/>
          </a:p>
        </p:txBody>
      </p:sp>
      <p:sp>
        <p:nvSpPr>
          <p:cNvPr id="49" name="ZoneTexte 48"/>
          <p:cNvSpPr txBox="1"/>
          <p:nvPr/>
        </p:nvSpPr>
        <p:spPr>
          <a:xfrm>
            <a:off x="462432" y="8466404"/>
            <a:ext cx="3168281" cy="338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/>
              <a:buChar char="q"/>
            </a:pPr>
            <a:r>
              <a:rPr b="1" sz="1500">
                <a:solidFill>
                  <a:schemeClr val="bg1"/>
                </a:solidFill>
              </a:rPr>
              <a:t>Douala – Bafoussam - Yaoundé</a:t>
            </a:r>
            <a:r>
              <a:rPr b="1" sz="1600">
                <a:solidFill>
                  <a:schemeClr val="bg1"/>
                </a:solidFill>
              </a:rPr>
              <a:t>	</a:t>
            </a:r>
            <a:endParaRPr b="1" sz="1600">
              <a:solidFill>
                <a:schemeClr val="bg1"/>
              </a:solidFill>
            </a:endParaRPr>
          </a:p>
        </p:txBody>
      </p:sp>
      <p:sp>
        <p:nvSpPr>
          <p:cNvPr id="50" name="ZoneTexte 49"/>
          <p:cNvSpPr txBox="1"/>
          <p:nvPr/>
        </p:nvSpPr>
        <p:spPr>
          <a:xfrm>
            <a:off x="3498735" y="8493290"/>
            <a:ext cx="3771900" cy="338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/>
              <a:buChar char="q"/>
            </a:pPr>
            <a:r>
              <a:rPr b="1" sz="1600">
                <a:solidFill>
                  <a:schemeClr val="bg1"/>
                </a:solidFill>
              </a:rPr>
              <a:t>www.boostformations.comandweb.cm</a:t>
            </a:r>
            <a:endParaRPr b="1" sz="1600">
              <a:solidFill>
                <a:schemeClr val="bg1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7399683" y="8429038"/>
            <a:ext cx="1669042" cy="461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/>
            <a:r>
              <a:rPr b="1" sz="2400">
                <a:solidFill>
                  <a:srgbClr val="FF5C12"/>
                </a:solidFill>
                <a:latin typeface="Berlin Sans FB Demi"/>
              </a:rPr>
              <a:t>656 11 78 21</a:t>
            </a: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346368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14:switch dir="r"/>
      </p:transition>
    </mc:Choice>
    <mc:Fallback xmlns="">
      <p:transition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58889 -0.17957 L -0.58837 -0.08961 C -0.58976 -0.04921 -0.42709 -0.00017 -0.29306 -0.00017 L -0.00018 -0.00017 " pathEditMode="relative" rAng="16200000" ptsTypes="AAAA">
                                      <p:cBhvr>
                                        <p:cTn id="6" dur="3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27" y="89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75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25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0"/>
                            </p:stCondLst>
                            <p:childTnLst>
                              <p:par>
                                <p:cTn id="22" presetID="2" presetClass="entr" presetSubtype="2" fill="hold" grpId="0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25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75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9250"/>
                            </p:stCondLst>
                            <p:childTnLst>
                              <p:par>
                                <p:cTn id="35" presetID="32" presetClass="emph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2750"/>
                            </p:stCondLst>
                            <p:childTnLst>
                              <p:par>
                                <p:cTn id="42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1" grpId="0"/>
      <p:bldP spid="42" grpId="0"/>
      <p:bldP spid="39" grpId="0" build="p"/>
      <p:bldP spid="45" grpId="0"/>
      <p:bldP spid="46" grpId="0"/>
      <p:bldP spid="47" grpId="0" build="p"/>
      <p:bldP spid="40" grpId="0" build="p"/>
      <p:bldP spid="48" grpId="0" build="p"/>
      <p:bldP spid="5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83"/>
          <a:stretch/>
        </p:blipFill>
        <p:spPr>
          <a:xfrm>
            <a:off x="1174044" y="1223716"/>
            <a:ext cx="7969955" cy="602932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83"/>
          <a:stretch/>
        </p:blipFill>
        <p:spPr>
          <a:xfrm flipH="1">
            <a:off x="0" y="1223729"/>
            <a:ext cx="1174044" cy="6029325"/>
          </a:xfrm>
          <a:prstGeom prst="rect">
            <a:avLst/>
          </a:prstGeom>
        </p:spPr>
      </p:pic>
      <p:sp>
        <p:nvSpPr>
          <p:cNvPr id="8" name="Forme libre 7"/>
          <p:cNvSpPr/>
          <p:nvPr/>
        </p:nvSpPr>
        <p:spPr>
          <a:xfrm rot="10800000">
            <a:off x="893819" y="1276191"/>
            <a:ext cx="9751944" cy="3411196"/>
          </a:xfrm>
          <a:custGeom>
            <a:avLst/>
            <a:gdLst>
              <a:gd name="connsiteX0" fmla="*/ 9305182 w 10013066"/>
              <a:gd name="connsiteY0" fmla="*/ 3451733 h 3755766"/>
              <a:gd name="connsiteX1" fmla="*/ 830884 w 10013066"/>
              <a:gd name="connsiteY1" fmla="*/ 3567643 h 3755766"/>
              <a:gd name="connsiteX2" fmla="*/ 367244 w 10013066"/>
              <a:gd name="connsiteY2" fmla="*/ 2872184 h 3755766"/>
              <a:gd name="connsiteX3" fmla="*/ 1268765 w 10013066"/>
              <a:gd name="connsiteY3" fmla="*/ 1880511 h 3755766"/>
              <a:gd name="connsiteX4" fmla="*/ 1526343 w 10013066"/>
              <a:gd name="connsiteY4" fmla="*/ 978990 h 3755766"/>
              <a:gd name="connsiteX5" fmla="*/ 1371796 w 10013066"/>
              <a:gd name="connsiteY5" fmla="*/ 991869 h 3755766"/>
              <a:gd name="connsiteX6" fmla="*/ 1268765 w 10013066"/>
              <a:gd name="connsiteY6" fmla="*/ 541108 h 3755766"/>
              <a:gd name="connsiteX7" fmla="*/ 921036 w 10013066"/>
              <a:gd name="connsiteY7" fmla="*/ 283531 h 3755766"/>
              <a:gd name="connsiteX8" fmla="*/ 869520 w 10013066"/>
              <a:gd name="connsiteY8" fmla="*/ 193378 h 3755766"/>
              <a:gd name="connsiteX9" fmla="*/ 1075582 w 10013066"/>
              <a:gd name="connsiteY9" fmla="*/ 195 h 3755766"/>
              <a:gd name="connsiteX10" fmla="*/ 3123323 w 10013066"/>
              <a:gd name="connsiteY10" fmla="*/ 154742 h 3755766"/>
              <a:gd name="connsiteX11" fmla="*/ 5209700 w 10013066"/>
              <a:gd name="connsiteY11" fmla="*/ 38832 h 3755766"/>
              <a:gd name="connsiteX12" fmla="*/ 8107447 w 10013066"/>
              <a:gd name="connsiteY12" fmla="*/ 103226 h 3755766"/>
              <a:gd name="connsiteX13" fmla="*/ 9395334 w 10013066"/>
              <a:gd name="connsiteY13" fmla="*/ 309288 h 3755766"/>
              <a:gd name="connsiteX14" fmla="*/ 9305182 w 10013066"/>
              <a:gd name="connsiteY14" fmla="*/ 3451733 h 3755766"/>
              <a:gd name="connsiteX0" fmla="*/ 9286437 w 9994321"/>
              <a:gd name="connsiteY0" fmla="*/ 3451733 h 3755766"/>
              <a:gd name="connsiteX1" fmla="*/ 812139 w 9994321"/>
              <a:gd name="connsiteY1" fmla="*/ 3567643 h 3755766"/>
              <a:gd name="connsiteX2" fmla="*/ 348499 w 9994321"/>
              <a:gd name="connsiteY2" fmla="*/ 2872184 h 3755766"/>
              <a:gd name="connsiteX3" fmla="*/ 891292 w 9994321"/>
              <a:gd name="connsiteY3" fmla="*/ 1706058 h 3755766"/>
              <a:gd name="connsiteX4" fmla="*/ 1507598 w 9994321"/>
              <a:gd name="connsiteY4" fmla="*/ 978990 h 3755766"/>
              <a:gd name="connsiteX5" fmla="*/ 1353051 w 9994321"/>
              <a:gd name="connsiteY5" fmla="*/ 991869 h 3755766"/>
              <a:gd name="connsiteX6" fmla="*/ 1250020 w 9994321"/>
              <a:gd name="connsiteY6" fmla="*/ 541108 h 3755766"/>
              <a:gd name="connsiteX7" fmla="*/ 902291 w 9994321"/>
              <a:gd name="connsiteY7" fmla="*/ 283531 h 3755766"/>
              <a:gd name="connsiteX8" fmla="*/ 850775 w 9994321"/>
              <a:gd name="connsiteY8" fmla="*/ 193378 h 3755766"/>
              <a:gd name="connsiteX9" fmla="*/ 1056837 w 9994321"/>
              <a:gd name="connsiteY9" fmla="*/ 195 h 3755766"/>
              <a:gd name="connsiteX10" fmla="*/ 3104578 w 9994321"/>
              <a:gd name="connsiteY10" fmla="*/ 154742 h 3755766"/>
              <a:gd name="connsiteX11" fmla="*/ 5190955 w 9994321"/>
              <a:gd name="connsiteY11" fmla="*/ 38832 h 3755766"/>
              <a:gd name="connsiteX12" fmla="*/ 8088702 w 9994321"/>
              <a:gd name="connsiteY12" fmla="*/ 103226 h 3755766"/>
              <a:gd name="connsiteX13" fmla="*/ 9376589 w 9994321"/>
              <a:gd name="connsiteY13" fmla="*/ 309288 h 3755766"/>
              <a:gd name="connsiteX14" fmla="*/ 9286437 w 9994321"/>
              <a:gd name="connsiteY14" fmla="*/ 3451733 h 3755766"/>
              <a:gd name="connsiteX0" fmla="*/ 9330633 w 10038517"/>
              <a:gd name="connsiteY0" fmla="*/ 3451733 h 3753507"/>
              <a:gd name="connsiteX1" fmla="*/ 856335 w 10038517"/>
              <a:gd name="connsiteY1" fmla="*/ 3567643 h 3753507"/>
              <a:gd name="connsiteX2" fmla="*/ 298743 w 10038517"/>
              <a:gd name="connsiteY2" fmla="*/ 2915797 h 3753507"/>
              <a:gd name="connsiteX3" fmla="*/ 935488 w 10038517"/>
              <a:gd name="connsiteY3" fmla="*/ 1706058 h 3753507"/>
              <a:gd name="connsiteX4" fmla="*/ 1551794 w 10038517"/>
              <a:gd name="connsiteY4" fmla="*/ 978990 h 3753507"/>
              <a:gd name="connsiteX5" fmla="*/ 1397247 w 10038517"/>
              <a:gd name="connsiteY5" fmla="*/ 991869 h 3753507"/>
              <a:gd name="connsiteX6" fmla="*/ 1294216 w 10038517"/>
              <a:gd name="connsiteY6" fmla="*/ 541108 h 3753507"/>
              <a:gd name="connsiteX7" fmla="*/ 946487 w 10038517"/>
              <a:gd name="connsiteY7" fmla="*/ 283531 h 3753507"/>
              <a:gd name="connsiteX8" fmla="*/ 894971 w 10038517"/>
              <a:gd name="connsiteY8" fmla="*/ 193378 h 3753507"/>
              <a:gd name="connsiteX9" fmla="*/ 1101033 w 10038517"/>
              <a:gd name="connsiteY9" fmla="*/ 195 h 3753507"/>
              <a:gd name="connsiteX10" fmla="*/ 3148774 w 10038517"/>
              <a:gd name="connsiteY10" fmla="*/ 154742 h 3753507"/>
              <a:gd name="connsiteX11" fmla="*/ 5235151 w 10038517"/>
              <a:gd name="connsiteY11" fmla="*/ 38832 h 3753507"/>
              <a:gd name="connsiteX12" fmla="*/ 8132898 w 10038517"/>
              <a:gd name="connsiteY12" fmla="*/ 103226 h 3753507"/>
              <a:gd name="connsiteX13" fmla="*/ 9420785 w 10038517"/>
              <a:gd name="connsiteY13" fmla="*/ 309288 h 3753507"/>
              <a:gd name="connsiteX14" fmla="*/ 9330633 w 10038517"/>
              <a:gd name="connsiteY14" fmla="*/ 3451733 h 3753507"/>
              <a:gd name="connsiteX0" fmla="*/ 9330633 w 10038517"/>
              <a:gd name="connsiteY0" fmla="*/ 3451733 h 3753507"/>
              <a:gd name="connsiteX1" fmla="*/ 856335 w 10038517"/>
              <a:gd name="connsiteY1" fmla="*/ 3567643 h 3753507"/>
              <a:gd name="connsiteX2" fmla="*/ 298743 w 10038517"/>
              <a:gd name="connsiteY2" fmla="*/ 2915797 h 3753507"/>
              <a:gd name="connsiteX3" fmla="*/ 935488 w 10038517"/>
              <a:gd name="connsiteY3" fmla="*/ 1706058 h 3753507"/>
              <a:gd name="connsiteX4" fmla="*/ 953915 w 10038517"/>
              <a:gd name="connsiteY4" fmla="*/ 1519794 h 3753507"/>
              <a:gd name="connsiteX5" fmla="*/ 1397247 w 10038517"/>
              <a:gd name="connsiteY5" fmla="*/ 991869 h 3753507"/>
              <a:gd name="connsiteX6" fmla="*/ 1294216 w 10038517"/>
              <a:gd name="connsiteY6" fmla="*/ 541108 h 3753507"/>
              <a:gd name="connsiteX7" fmla="*/ 946487 w 10038517"/>
              <a:gd name="connsiteY7" fmla="*/ 283531 h 3753507"/>
              <a:gd name="connsiteX8" fmla="*/ 894971 w 10038517"/>
              <a:gd name="connsiteY8" fmla="*/ 193378 h 3753507"/>
              <a:gd name="connsiteX9" fmla="*/ 1101033 w 10038517"/>
              <a:gd name="connsiteY9" fmla="*/ 195 h 3753507"/>
              <a:gd name="connsiteX10" fmla="*/ 3148774 w 10038517"/>
              <a:gd name="connsiteY10" fmla="*/ 154742 h 3753507"/>
              <a:gd name="connsiteX11" fmla="*/ 5235151 w 10038517"/>
              <a:gd name="connsiteY11" fmla="*/ 38832 h 3753507"/>
              <a:gd name="connsiteX12" fmla="*/ 8132898 w 10038517"/>
              <a:gd name="connsiteY12" fmla="*/ 103226 h 3753507"/>
              <a:gd name="connsiteX13" fmla="*/ 9420785 w 10038517"/>
              <a:gd name="connsiteY13" fmla="*/ 309288 h 3753507"/>
              <a:gd name="connsiteX14" fmla="*/ 9330633 w 10038517"/>
              <a:gd name="connsiteY14" fmla="*/ 3451733 h 3753507"/>
              <a:gd name="connsiteX0" fmla="*/ 9330633 w 10038517"/>
              <a:gd name="connsiteY0" fmla="*/ 3451733 h 3753507"/>
              <a:gd name="connsiteX1" fmla="*/ 856335 w 10038517"/>
              <a:gd name="connsiteY1" fmla="*/ 3567643 h 3753507"/>
              <a:gd name="connsiteX2" fmla="*/ 298743 w 10038517"/>
              <a:gd name="connsiteY2" fmla="*/ 2915797 h 3753507"/>
              <a:gd name="connsiteX3" fmla="*/ 935488 w 10038517"/>
              <a:gd name="connsiteY3" fmla="*/ 1706058 h 3753507"/>
              <a:gd name="connsiteX4" fmla="*/ 953915 w 10038517"/>
              <a:gd name="connsiteY4" fmla="*/ 1519794 h 3753507"/>
              <a:gd name="connsiteX5" fmla="*/ 1166636 w 10038517"/>
              <a:gd name="connsiteY5" fmla="*/ 1035483 h 3753507"/>
              <a:gd name="connsiteX6" fmla="*/ 1294216 w 10038517"/>
              <a:gd name="connsiteY6" fmla="*/ 541108 h 3753507"/>
              <a:gd name="connsiteX7" fmla="*/ 946487 w 10038517"/>
              <a:gd name="connsiteY7" fmla="*/ 283531 h 3753507"/>
              <a:gd name="connsiteX8" fmla="*/ 894971 w 10038517"/>
              <a:gd name="connsiteY8" fmla="*/ 193378 h 3753507"/>
              <a:gd name="connsiteX9" fmla="*/ 1101033 w 10038517"/>
              <a:gd name="connsiteY9" fmla="*/ 195 h 3753507"/>
              <a:gd name="connsiteX10" fmla="*/ 3148774 w 10038517"/>
              <a:gd name="connsiteY10" fmla="*/ 154742 h 3753507"/>
              <a:gd name="connsiteX11" fmla="*/ 5235151 w 10038517"/>
              <a:gd name="connsiteY11" fmla="*/ 38832 h 3753507"/>
              <a:gd name="connsiteX12" fmla="*/ 8132898 w 10038517"/>
              <a:gd name="connsiteY12" fmla="*/ 103226 h 3753507"/>
              <a:gd name="connsiteX13" fmla="*/ 9420785 w 10038517"/>
              <a:gd name="connsiteY13" fmla="*/ 309288 h 3753507"/>
              <a:gd name="connsiteX14" fmla="*/ 9330633 w 10038517"/>
              <a:gd name="connsiteY14" fmla="*/ 3451733 h 3753507"/>
              <a:gd name="connsiteX0" fmla="*/ 9324096 w 10031980"/>
              <a:gd name="connsiteY0" fmla="*/ 3451733 h 3753507"/>
              <a:gd name="connsiteX1" fmla="*/ 849798 w 10031980"/>
              <a:gd name="connsiteY1" fmla="*/ 3567643 h 3753507"/>
              <a:gd name="connsiteX2" fmla="*/ 292206 w 10031980"/>
              <a:gd name="connsiteY2" fmla="*/ 2915797 h 3753507"/>
              <a:gd name="connsiteX3" fmla="*/ 809375 w 10031980"/>
              <a:gd name="connsiteY3" fmla="*/ 1758394 h 3753507"/>
              <a:gd name="connsiteX4" fmla="*/ 947378 w 10031980"/>
              <a:gd name="connsiteY4" fmla="*/ 1519794 h 3753507"/>
              <a:gd name="connsiteX5" fmla="*/ 1160099 w 10031980"/>
              <a:gd name="connsiteY5" fmla="*/ 1035483 h 3753507"/>
              <a:gd name="connsiteX6" fmla="*/ 1287679 w 10031980"/>
              <a:gd name="connsiteY6" fmla="*/ 541108 h 3753507"/>
              <a:gd name="connsiteX7" fmla="*/ 939950 w 10031980"/>
              <a:gd name="connsiteY7" fmla="*/ 283531 h 3753507"/>
              <a:gd name="connsiteX8" fmla="*/ 888434 w 10031980"/>
              <a:gd name="connsiteY8" fmla="*/ 193378 h 3753507"/>
              <a:gd name="connsiteX9" fmla="*/ 1094496 w 10031980"/>
              <a:gd name="connsiteY9" fmla="*/ 195 h 3753507"/>
              <a:gd name="connsiteX10" fmla="*/ 3142237 w 10031980"/>
              <a:gd name="connsiteY10" fmla="*/ 154742 h 3753507"/>
              <a:gd name="connsiteX11" fmla="*/ 5228614 w 10031980"/>
              <a:gd name="connsiteY11" fmla="*/ 38832 h 3753507"/>
              <a:gd name="connsiteX12" fmla="*/ 8126361 w 10031980"/>
              <a:gd name="connsiteY12" fmla="*/ 103226 h 3753507"/>
              <a:gd name="connsiteX13" fmla="*/ 9414248 w 10031980"/>
              <a:gd name="connsiteY13" fmla="*/ 309288 h 3753507"/>
              <a:gd name="connsiteX14" fmla="*/ 9324096 w 10031980"/>
              <a:gd name="connsiteY14" fmla="*/ 3451733 h 3753507"/>
              <a:gd name="connsiteX0" fmla="*/ 9246525 w 9954409"/>
              <a:gd name="connsiteY0" fmla="*/ 3451733 h 3775472"/>
              <a:gd name="connsiteX1" fmla="*/ 772227 w 9954409"/>
              <a:gd name="connsiteY1" fmla="*/ 3567643 h 3775472"/>
              <a:gd name="connsiteX2" fmla="*/ 385458 w 9954409"/>
              <a:gd name="connsiteY2" fmla="*/ 2505833 h 3775472"/>
              <a:gd name="connsiteX3" fmla="*/ 731804 w 9954409"/>
              <a:gd name="connsiteY3" fmla="*/ 1758394 h 3775472"/>
              <a:gd name="connsiteX4" fmla="*/ 869807 w 9954409"/>
              <a:gd name="connsiteY4" fmla="*/ 1519794 h 3775472"/>
              <a:gd name="connsiteX5" fmla="*/ 1082528 w 9954409"/>
              <a:gd name="connsiteY5" fmla="*/ 1035483 h 3775472"/>
              <a:gd name="connsiteX6" fmla="*/ 1210108 w 9954409"/>
              <a:gd name="connsiteY6" fmla="*/ 541108 h 3775472"/>
              <a:gd name="connsiteX7" fmla="*/ 862379 w 9954409"/>
              <a:gd name="connsiteY7" fmla="*/ 283531 h 3775472"/>
              <a:gd name="connsiteX8" fmla="*/ 810863 w 9954409"/>
              <a:gd name="connsiteY8" fmla="*/ 193378 h 3775472"/>
              <a:gd name="connsiteX9" fmla="*/ 1016925 w 9954409"/>
              <a:gd name="connsiteY9" fmla="*/ 195 h 3775472"/>
              <a:gd name="connsiteX10" fmla="*/ 3064666 w 9954409"/>
              <a:gd name="connsiteY10" fmla="*/ 154742 h 3775472"/>
              <a:gd name="connsiteX11" fmla="*/ 5151043 w 9954409"/>
              <a:gd name="connsiteY11" fmla="*/ 38832 h 3775472"/>
              <a:gd name="connsiteX12" fmla="*/ 8048790 w 9954409"/>
              <a:gd name="connsiteY12" fmla="*/ 103226 h 3775472"/>
              <a:gd name="connsiteX13" fmla="*/ 9336677 w 9954409"/>
              <a:gd name="connsiteY13" fmla="*/ 309288 h 3775472"/>
              <a:gd name="connsiteX14" fmla="*/ 9246525 w 9954409"/>
              <a:gd name="connsiteY14" fmla="*/ 3451733 h 3775472"/>
              <a:gd name="connsiteX0" fmla="*/ 9274781 w 9982665"/>
              <a:gd name="connsiteY0" fmla="*/ 3451733 h 3762986"/>
              <a:gd name="connsiteX1" fmla="*/ 800483 w 9982665"/>
              <a:gd name="connsiteY1" fmla="*/ 3567643 h 3762986"/>
              <a:gd name="connsiteX2" fmla="*/ 309900 w 9982665"/>
              <a:gd name="connsiteY2" fmla="*/ 2735218 h 3762986"/>
              <a:gd name="connsiteX3" fmla="*/ 413714 w 9982665"/>
              <a:gd name="connsiteY3" fmla="*/ 2505833 h 3762986"/>
              <a:gd name="connsiteX4" fmla="*/ 760060 w 9982665"/>
              <a:gd name="connsiteY4" fmla="*/ 1758394 h 3762986"/>
              <a:gd name="connsiteX5" fmla="*/ 898063 w 9982665"/>
              <a:gd name="connsiteY5" fmla="*/ 1519794 h 3762986"/>
              <a:gd name="connsiteX6" fmla="*/ 1110784 w 9982665"/>
              <a:gd name="connsiteY6" fmla="*/ 1035483 h 3762986"/>
              <a:gd name="connsiteX7" fmla="*/ 1238364 w 9982665"/>
              <a:gd name="connsiteY7" fmla="*/ 541108 h 3762986"/>
              <a:gd name="connsiteX8" fmla="*/ 890635 w 9982665"/>
              <a:gd name="connsiteY8" fmla="*/ 283531 h 3762986"/>
              <a:gd name="connsiteX9" fmla="*/ 839119 w 9982665"/>
              <a:gd name="connsiteY9" fmla="*/ 193378 h 3762986"/>
              <a:gd name="connsiteX10" fmla="*/ 1045181 w 9982665"/>
              <a:gd name="connsiteY10" fmla="*/ 195 h 3762986"/>
              <a:gd name="connsiteX11" fmla="*/ 3092922 w 9982665"/>
              <a:gd name="connsiteY11" fmla="*/ 154742 h 3762986"/>
              <a:gd name="connsiteX12" fmla="*/ 5179299 w 9982665"/>
              <a:gd name="connsiteY12" fmla="*/ 38832 h 3762986"/>
              <a:gd name="connsiteX13" fmla="*/ 8077046 w 9982665"/>
              <a:gd name="connsiteY13" fmla="*/ 103226 h 3762986"/>
              <a:gd name="connsiteX14" fmla="*/ 9364933 w 9982665"/>
              <a:gd name="connsiteY14" fmla="*/ 309288 h 3762986"/>
              <a:gd name="connsiteX15" fmla="*/ 9274781 w 9982665"/>
              <a:gd name="connsiteY15" fmla="*/ 3451733 h 3762986"/>
              <a:gd name="connsiteX0" fmla="*/ 9386348 w 10094232"/>
              <a:gd name="connsiteY0" fmla="*/ 3451733 h 3744690"/>
              <a:gd name="connsiteX1" fmla="*/ 912050 w 10094232"/>
              <a:gd name="connsiteY1" fmla="*/ 3567643 h 3744690"/>
              <a:gd name="connsiteX2" fmla="*/ 191923 w 10094232"/>
              <a:gd name="connsiteY2" fmla="*/ 3089575 h 3744690"/>
              <a:gd name="connsiteX3" fmla="*/ 525281 w 10094232"/>
              <a:gd name="connsiteY3" fmla="*/ 2505833 h 3744690"/>
              <a:gd name="connsiteX4" fmla="*/ 871627 w 10094232"/>
              <a:gd name="connsiteY4" fmla="*/ 1758394 h 3744690"/>
              <a:gd name="connsiteX5" fmla="*/ 1009630 w 10094232"/>
              <a:gd name="connsiteY5" fmla="*/ 1519794 h 3744690"/>
              <a:gd name="connsiteX6" fmla="*/ 1222351 w 10094232"/>
              <a:gd name="connsiteY6" fmla="*/ 1035483 h 3744690"/>
              <a:gd name="connsiteX7" fmla="*/ 1349931 w 10094232"/>
              <a:gd name="connsiteY7" fmla="*/ 541108 h 3744690"/>
              <a:gd name="connsiteX8" fmla="*/ 1002202 w 10094232"/>
              <a:gd name="connsiteY8" fmla="*/ 283531 h 3744690"/>
              <a:gd name="connsiteX9" fmla="*/ 950686 w 10094232"/>
              <a:gd name="connsiteY9" fmla="*/ 193378 h 3744690"/>
              <a:gd name="connsiteX10" fmla="*/ 1156748 w 10094232"/>
              <a:gd name="connsiteY10" fmla="*/ 195 h 3744690"/>
              <a:gd name="connsiteX11" fmla="*/ 3204489 w 10094232"/>
              <a:gd name="connsiteY11" fmla="*/ 154742 h 3744690"/>
              <a:gd name="connsiteX12" fmla="*/ 5290866 w 10094232"/>
              <a:gd name="connsiteY12" fmla="*/ 38832 h 3744690"/>
              <a:gd name="connsiteX13" fmla="*/ 8188613 w 10094232"/>
              <a:gd name="connsiteY13" fmla="*/ 103226 h 3744690"/>
              <a:gd name="connsiteX14" fmla="*/ 9476500 w 10094232"/>
              <a:gd name="connsiteY14" fmla="*/ 309288 h 3744690"/>
              <a:gd name="connsiteX15" fmla="*/ 9386348 w 10094232"/>
              <a:gd name="connsiteY15" fmla="*/ 3451733 h 3744690"/>
              <a:gd name="connsiteX0" fmla="*/ 9403567 w 10111451"/>
              <a:gd name="connsiteY0" fmla="*/ 3451733 h 3744690"/>
              <a:gd name="connsiteX1" fmla="*/ 929269 w 10111451"/>
              <a:gd name="connsiteY1" fmla="*/ 3567643 h 3744690"/>
              <a:gd name="connsiteX2" fmla="*/ 209142 w 10111451"/>
              <a:gd name="connsiteY2" fmla="*/ 3089575 h 3744690"/>
              <a:gd name="connsiteX3" fmla="*/ 542500 w 10111451"/>
              <a:gd name="connsiteY3" fmla="*/ 2505833 h 3744690"/>
              <a:gd name="connsiteX4" fmla="*/ 888846 w 10111451"/>
              <a:gd name="connsiteY4" fmla="*/ 1758394 h 3744690"/>
              <a:gd name="connsiteX5" fmla="*/ 1026849 w 10111451"/>
              <a:gd name="connsiteY5" fmla="*/ 1519794 h 3744690"/>
              <a:gd name="connsiteX6" fmla="*/ 1239570 w 10111451"/>
              <a:gd name="connsiteY6" fmla="*/ 1035483 h 3744690"/>
              <a:gd name="connsiteX7" fmla="*/ 1367150 w 10111451"/>
              <a:gd name="connsiteY7" fmla="*/ 541108 h 3744690"/>
              <a:gd name="connsiteX8" fmla="*/ 1019421 w 10111451"/>
              <a:gd name="connsiteY8" fmla="*/ 283531 h 3744690"/>
              <a:gd name="connsiteX9" fmla="*/ 967905 w 10111451"/>
              <a:gd name="connsiteY9" fmla="*/ 193378 h 3744690"/>
              <a:gd name="connsiteX10" fmla="*/ 1173967 w 10111451"/>
              <a:gd name="connsiteY10" fmla="*/ 195 h 3744690"/>
              <a:gd name="connsiteX11" fmla="*/ 3221708 w 10111451"/>
              <a:gd name="connsiteY11" fmla="*/ 154742 h 3744690"/>
              <a:gd name="connsiteX12" fmla="*/ 5308085 w 10111451"/>
              <a:gd name="connsiteY12" fmla="*/ 38832 h 3744690"/>
              <a:gd name="connsiteX13" fmla="*/ 8205832 w 10111451"/>
              <a:gd name="connsiteY13" fmla="*/ 103226 h 3744690"/>
              <a:gd name="connsiteX14" fmla="*/ 9493719 w 10111451"/>
              <a:gd name="connsiteY14" fmla="*/ 309288 h 3744690"/>
              <a:gd name="connsiteX15" fmla="*/ 9403567 w 10111451"/>
              <a:gd name="connsiteY15" fmla="*/ 3451733 h 3744690"/>
              <a:gd name="connsiteX0" fmla="*/ 9438893 w 10146777"/>
              <a:gd name="connsiteY0" fmla="*/ 3451733 h 3741986"/>
              <a:gd name="connsiteX1" fmla="*/ 964595 w 10146777"/>
              <a:gd name="connsiteY1" fmla="*/ 3567643 h 3741986"/>
              <a:gd name="connsiteX2" fmla="*/ 180410 w 10146777"/>
              <a:gd name="connsiteY2" fmla="*/ 3144091 h 3741986"/>
              <a:gd name="connsiteX3" fmla="*/ 577826 w 10146777"/>
              <a:gd name="connsiteY3" fmla="*/ 2505833 h 3741986"/>
              <a:gd name="connsiteX4" fmla="*/ 924172 w 10146777"/>
              <a:gd name="connsiteY4" fmla="*/ 1758394 h 3741986"/>
              <a:gd name="connsiteX5" fmla="*/ 1062175 w 10146777"/>
              <a:gd name="connsiteY5" fmla="*/ 1519794 h 3741986"/>
              <a:gd name="connsiteX6" fmla="*/ 1274896 w 10146777"/>
              <a:gd name="connsiteY6" fmla="*/ 1035483 h 3741986"/>
              <a:gd name="connsiteX7" fmla="*/ 1402476 w 10146777"/>
              <a:gd name="connsiteY7" fmla="*/ 541108 h 3741986"/>
              <a:gd name="connsiteX8" fmla="*/ 1054747 w 10146777"/>
              <a:gd name="connsiteY8" fmla="*/ 283531 h 3741986"/>
              <a:gd name="connsiteX9" fmla="*/ 1003231 w 10146777"/>
              <a:gd name="connsiteY9" fmla="*/ 193378 h 3741986"/>
              <a:gd name="connsiteX10" fmla="*/ 1209293 w 10146777"/>
              <a:gd name="connsiteY10" fmla="*/ 195 h 3741986"/>
              <a:gd name="connsiteX11" fmla="*/ 3257034 w 10146777"/>
              <a:gd name="connsiteY11" fmla="*/ 154742 h 3741986"/>
              <a:gd name="connsiteX12" fmla="*/ 5343411 w 10146777"/>
              <a:gd name="connsiteY12" fmla="*/ 38832 h 3741986"/>
              <a:gd name="connsiteX13" fmla="*/ 8241158 w 10146777"/>
              <a:gd name="connsiteY13" fmla="*/ 103226 h 3741986"/>
              <a:gd name="connsiteX14" fmla="*/ 9529045 w 10146777"/>
              <a:gd name="connsiteY14" fmla="*/ 309288 h 3741986"/>
              <a:gd name="connsiteX15" fmla="*/ 9438893 w 10146777"/>
              <a:gd name="connsiteY15" fmla="*/ 3451733 h 3741986"/>
              <a:gd name="connsiteX0" fmla="*/ 9438893 w 10146777"/>
              <a:gd name="connsiteY0" fmla="*/ 3451733 h 3741986"/>
              <a:gd name="connsiteX1" fmla="*/ 964595 w 10146777"/>
              <a:gd name="connsiteY1" fmla="*/ 3567643 h 3741986"/>
              <a:gd name="connsiteX2" fmla="*/ 180410 w 10146777"/>
              <a:gd name="connsiteY2" fmla="*/ 3144091 h 3741986"/>
              <a:gd name="connsiteX3" fmla="*/ 572488 w 10146777"/>
              <a:gd name="connsiteY3" fmla="*/ 2391348 h 3741986"/>
              <a:gd name="connsiteX4" fmla="*/ 924172 w 10146777"/>
              <a:gd name="connsiteY4" fmla="*/ 1758394 h 3741986"/>
              <a:gd name="connsiteX5" fmla="*/ 1062175 w 10146777"/>
              <a:gd name="connsiteY5" fmla="*/ 1519794 h 3741986"/>
              <a:gd name="connsiteX6" fmla="*/ 1274896 w 10146777"/>
              <a:gd name="connsiteY6" fmla="*/ 1035483 h 3741986"/>
              <a:gd name="connsiteX7" fmla="*/ 1402476 w 10146777"/>
              <a:gd name="connsiteY7" fmla="*/ 541108 h 3741986"/>
              <a:gd name="connsiteX8" fmla="*/ 1054747 w 10146777"/>
              <a:gd name="connsiteY8" fmla="*/ 283531 h 3741986"/>
              <a:gd name="connsiteX9" fmla="*/ 1003231 w 10146777"/>
              <a:gd name="connsiteY9" fmla="*/ 193378 h 3741986"/>
              <a:gd name="connsiteX10" fmla="*/ 1209293 w 10146777"/>
              <a:gd name="connsiteY10" fmla="*/ 195 h 3741986"/>
              <a:gd name="connsiteX11" fmla="*/ 3257034 w 10146777"/>
              <a:gd name="connsiteY11" fmla="*/ 154742 h 3741986"/>
              <a:gd name="connsiteX12" fmla="*/ 5343411 w 10146777"/>
              <a:gd name="connsiteY12" fmla="*/ 38832 h 3741986"/>
              <a:gd name="connsiteX13" fmla="*/ 8241158 w 10146777"/>
              <a:gd name="connsiteY13" fmla="*/ 103226 h 3741986"/>
              <a:gd name="connsiteX14" fmla="*/ 9529045 w 10146777"/>
              <a:gd name="connsiteY14" fmla="*/ 309288 h 3741986"/>
              <a:gd name="connsiteX15" fmla="*/ 9438893 w 10146777"/>
              <a:gd name="connsiteY15" fmla="*/ 3451733 h 3741986"/>
              <a:gd name="connsiteX0" fmla="*/ 9438894 w 10146778"/>
              <a:gd name="connsiteY0" fmla="*/ 3451733 h 3741986"/>
              <a:gd name="connsiteX1" fmla="*/ 964596 w 10146778"/>
              <a:gd name="connsiteY1" fmla="*/ 3567643 h 3741986"/>
              <a:gd name="connsiteX2" fmla="*/ 180410 w 10146778"/>
              <a:gd name="connsiteY2" fmla="*/ 3144091 h 3741986"/>
              <a:gd name="connsiteX3" fmla="*/ 572489 w 10146778"/>
              <a:gd name="connsiteY3" fmla="*/ 2391348 h 3741986"/>
              <a:gd name="connsiteX4" fmla="*/ 924173 w 10146778"/>
              <a:gd name="connsiteY4" fmla="*/ 1758394 h 3741986"/>
              <a:gd name="connsiteX5" fmla="*/ 1062176 w 10146778"/>
              <a:gd name="connsiteY5" fmla="*/ 1519794 h 3741986"/>
              <a:gd name="connsiteX6" fmla="*/ 1274897 w 10146778"/>
              <a:gd name="connsiteY6" fmla="*/ 1035483 h 3741986"/>
              <a:gd name="connsiteX7" fmla="*/ 1402477 w 10146778"/>
              <a:gd name="connsiteY7" fmla="*/ 541108 h 3741986"/>
              <a:gd name="connsiteX8" fmla="*/ 1054748 w 10146778"/>
              <a:gd name="connsiteY8" fmla="*/ 283531 h 3741986"/>
              <a:gd name="connsiteX9" fmla="*/ 1003232 w 10146778"/>
              <a:gd name="connsiteY9" fmla="*/ 193378 h 3741986"/>
              <a:gd name="connsiteX10" fmla="*/ 1209294 w 10146778"/>
              <a:gd name="connsiteY10" fmla="*/ 195 h 3741986"/>
              <a:gd name="connsiteX11" fmla="*/ 3257035 w 10146778"/>
              <a:gd name="connsiteY11" fmla="*/ 154742 h 3741986"/>
              <a:gd name="connsiteX12" fmla="*/ 5343412 w 10146778"/>
              <a:gd name="connsiteY12" fmla="*/ 38832 h 3741986"/>
              <a:gd name="connsiteX13" fmla="*/ 8241159 w 10146778"/>
              <a:gd name="connsiteY13" fmla="*/ 103226 h 3741986"/>
              <a:gd name="connsiteX14" fmla="*/ 9529046 w 10146778"/>
              <a:gd name="connsiteY14" fmla="*/ 309288 h 3741986"/>
              <a:gd name="connsiteX15" fmla="*/ 9438894 w 10146778"/>
              <a:gd name="connsiteY15" fmla="*/ 3451733 h 3741986"/>
              <a:gd name="connsiteX0" fmla="*/ 9438894 w 10146778"/>
              <a:gd name="connsiteY0" fmla="*/ 3441874 h 3732127"/>
              <a:gd name="connsiteX1" fmla="*/ 964596 w 10146778"/>
              <a:gd name="connsiteY1" fmla="*/ 3557784 h 3732127"/>
              <a:gd name="connsiteX2" fmla="*/ 180410 w 10146778"/>
              <a:gd name="connsiteY2" fmla="*/ 3134232 h 3732127"/>
              <a:gd name="connsiteX3" fmla="*/ 572489 w 10146778"/>
              <a:gd name="connsiteY3" fmla="*/ 2381489 h 3732127"/>
              <a:gd name="connsiteX4" fmla="*/ 924173 w 10146778"/>
              <a:gd name="connsiteY4" fmla="*/ 1748535 h 3732127"/>
              <a:gd name="connsiteX5" fmla="*/ 1062176 w 10146778"/>
              <a:gd name="connsiteY5" fmla="*/ 1509935 h 3732127"/>
              <a:gd name="connsiteX6" fmla="*/ 1274897 w 10146778"/>
              <a:gd name="connsiteY6" fmla="*/ 1025624 h 3732127"/>
              <a:gd name="connsiteX7" fmla="*/ 1402477 w 10146778"/>
              <a:gd name="connsiteY7" fmla="*/ 531249 h 3732127"/>
              <a:gd name="connsiteX8" fmla="*/ 1054748 w 10146778"/>
              <a:gd name="connsiteY8" fmla="*/ 273672 h 3732127"/>
              <a:gd name="connsiteX9" fmla="*/ 1003232 w 10146778"/>
              <a:gd name="connsiteY9" fmla="*/ 183519 h 3732127"/>
              <a:gd name="connsiteX10" fmla="*/ 1668379 w 10146778"/>
              <a:gd name="connsiteY10" fmla="*/ 88465 h 3732127"/>
              <a:gd name="connsiteX11" fmla="*/ 3257035 w 10146778"/>
              <a:gd name="connsiteY11" fmla="*/ 144883 h 3732127"/>
              <a:gd name="connsiteX12" fmla="*/ 5343412 w 10146778"/>
              <a:gd name="connsiteY12" fmla="*/ 28973 h 3732127"/>
              <a:gd name="connsiteX13" fmla="*/ 8241159 w 10146778"/>
              <a:gd name="connsiteY13" fmla="*/ 93367 h 3732127"/>
              <a:gd name="connsiteX14" fmla="*/ 9529046 w 10146778"/>
              <a:gd name="connsiteY14" fmla="*/ 299429 h 3732127"/>
              <a:gd name="connsiteX15" fmla="*/ 9438894 w 10146778"/>
              <a:gd name="connsiteY15" fmla="*/ 3441874 h 3732127"/>
              <a:gd name="connsiteX0" fmla="*/ 9438894 w 10146778"/>
              <a:gd name="connsiteY0" fmla="*/ 3441874 h 3732127"/>
              <a:gd name="connsiteX1" fmla="*/ 964596 w 10146778"/>
              <a:gd name="connsiteY1" fmla="*/ 3557784 h 3732127"/>
              <a:gd name="connsiteX2" fmla="*/ 180410 w 10146778"/>
              <a:gd name="connsiteY2" fmla="*/ 3134232 h 3732127"/>
              <a:gd name="connsiteX3" fmla="*/ 572489 w 10146778"/>
              <a:gd name="connsiteY3" fmla="*/ 2381489 h 3732127"/>
              <a:gd name="connsiteX4" fmla="*/ 924173 w 10146778"/>
              <a:gd name="connsiteY4" fmla="*/ 1748535 h 3732127"/>
              <a:gd name="connsiteX5" fmla="*/ 1062176 w 10146778"/>
              <a:gd name="connsiteY5" fmla="*/ 1509935 h 3732127"/>
              <a:gd name="connsiteX6" fmla="*/ 1274897 w 10146778"/>
              <a:gd name="connsiteY6" fmla="*/ 1025624 h 3732127"/>
              <a:gd name="connsiteX7" fmla="*/ 1402477 w 10146778"/>
              <a:gd name="connsiteY7" fmla="*/ 531249 h 3732127"/>
              <a:gd name="connsiteX8" fmla="*/ 1150835 w 10146778"/>
              <a:gd name="connsiteY8" fmla="*/ 453576 h 3732127"/>
              <a:gd name="connsiteX9" fmla="*/ 1003232 w 10146778"/>
              <a:gd name="connsiteY9" fmla="*/ 183519 h 3732127"/>
              <a:gd name="connsiteX10" fmla="*/ 1668379 w 10146778"/>
              <a:gd name="connsiteY10" fmla="*/ 88465 h 3732127"/>
              <a:gd name="connsiteX11" fmla="*/ 3257035 w 10146778"/>
              <a:gd name="connsiteY11" fmla="*/ 144883 h 3732127"/>
              <a:gd name="connsiteX12" fmla="*/ 5343412 w 10146778"/>
              <a:gd name="connsiteY12" fmla="*/ 28973 h 3732127"/>
              <a:gd name="connsiteX13" fmla="*/ 8241159 w 10146778"/>
              <a:gd name="connsiteY13" fmla="*/ 93367 h 3732127"/>
              <a:gd name="connsiteX14" fmla="*/ 9529046 w 10146778"/>
              <a:gd name="connsiteY14" fmla="*/ 299429 h 3732127"/>
              <a:gd name="connsiteX15" fmla="*/ 9438894 w 10146778"/>
              <a:gd name="connsiteY15" fmla="*/ 3441874 h 3732127"/>
              <a:gd name="connsiteX0" fmla="*/ 9438894 w 10146778"/>
              <a:gd name="connsiteY0" fmla="*/ 3441874 h 3732127"/>
              <a:gd name="connsiteX1" fmla="*/ 964596 w 10146778"/>
              <a:gd name="connsiteY1" fmla="*/ 3557784 h 3732127"/>
              <a:gd name="connsiteX2" fmla="*/ 180410 w 10146778"/>
              <a:gd name="connsiteY2" fmla="*/ 3134232 h 3732127"/>
              <a:gd name="connsiteX3" fmla="*/ 572489 w 10146778"/>
              <a:gd name="connsiteY3" fmla="*/ 2381489 h 3732127"/>
              <a:gd name="connsiteX4" fmla="*/ 924173 w 10146778"/>
              <a:gd name="connsiteY4" fmla="*/ 1748535 h 3732127"/>
              <a:gd name="connsiteX5" fmla="*/ 1062176 w 10146778"/>
              <a:gd name="connsiteY5" fmla="*/ 1509935 h 3732127"/>
              <a:gd name="connsiteX6" fmla="*/ 1274897 w 10146778"/>
              <a:gd name="connsiteY6" fmla="*/ 1025624 h 3732127"/>
              <a:gd name="connsiteX7" fmla="*/ 1402477 w 10146778"/>
              <a:gd name="connsiteY7" fmla="*/ 531249 h 3732127"/>
              <a:gd name="connsiteX8" fmla="*/ 1150835 w 10146778"/>
              <a:gd name="connsiteY8" fmla="*/ 453576 h 3732127"/>
              <a:gd name="connsiteX9" fmla="*/ 1077967 w 10146778"/>
              <a:gd name="connsiteY9" fmla="*/ 79938 h 3732127"/>
              <a:gd name="connsiteX10" fmla="*/ 1668379 w 10146778"/>
              <a:gd name="connsiteY10" fmla="*/ 88465 h 3732127"/>
              <a:gd name="connsiteX11" fmla="*/ 3257035 w 10146778"/>
              <a:gd name="connsiteY11" fmla="*/ 144883 h 3732127"/>
              <a:gd name="connsiteX12" fmla="*/ 5343412 w 10146778"/>
              <a:gd name="connsiteY12" fmla="*/ 28973 h 3732127"/>
              <a:gd name="connsiteX13" fmla="*/ 8241159 w 10146778"/>
              <a:gd name="connsiteY13" fmla="*/ 93367 h 3732127"/>
              <a:gd name="connsiteX14" fmla="*/ 9529046 w 10146778"/>
              <a:gd name="connsiteY14" fmla="*/ 299429 h 3732127"/>
              <a:gd name="connsiteX15" fmla="*/ 9438894 w 10146778"/>
              <a:gd name="connsiteY15" fmla="*/ 3441874 h 3732127"/>
              <a:gd name="connsiteX0" fmla="*/ 9438894 w 10146778"/>
              <a:gd name="connsiteY0" fmla="*/ 3441874 h 3732127"/>
              <a:gd name="connsiteX1" fmla="*/ 964596 w 10146778"/>
              <a:gd name="connsiteY1" fmla="*/ 3557784 h 3732127"/>
              <a:gd name="connsiteX2" fmla="*/ 180410 w 10146778"/>
              <a:gd name="connsiteY2" fmla="*/ 3134232 h 3732127"/>
              <a:gd name="connsiteX3" fmla="*/ 572489 w 10146778"/>
              <a:gd name="connsiteY3" fmla="*/ 2381489 h 3732127"/>
              <a:gd name="connsiteX4" fmla="*/ 924173 w 10146778"/>
              <a:gd name="connsiteY4" fmla="*/ 1748535 h 3732127"/>
              <a:gd name="connsiteX5" fmla="*/ 1062176 w 10146778"/>
              <a:gd name="connsiteY5" fmla="*/ 1509935 h 3732127"/>
              <a:gd name="connsiteX6" fmla="*/ 1274897 w 10146778"/>
              <a:gd name="connsiteY6" fmla="*/ 1025624 h 3732127"/>
              <a:gd name="connsiteX7" fmla="*/ 1231654 w 10146778"/>
              <a:gd name="connsiteY7" fmla="*/ 656638 h 3732127"/>
              <a:gd name="connsiteX8" fmla="*/ 1150835 w 10146778"/>
              <a:gd name="connsiteY8" fmla="*/ 453576 h 3732127"/>
              <a:gd name="connsiteX9" fmla="*/ 1077967 w 10146778"/>
              <a:gd name="connsiteY9" fmla="*/ 79938 h 3732127"/>
              <a:gd name="connsiteX10" fmla="*/ 1668379 w 10146778"/>
              <a:gd name="connsiteY10" fmla="*/ 88465 h 3732127"/>
              <a:gd name="connsiteX11" fmla="*/ 3257035 w 10146778"/>
              <a:gd name="connsiteY11" fmla="*/ 144883 h 3732127"/>
              <a:gd name="connsiteX12" fmla="*/ 5343412 w 10146778"/>
              <a:gd name="connsiteY12" fmla="*/ 28973 h 3732127"/>
              <a:gd name="connsiteX13" fmla="*/ 8241159 w 10146778"/>
              <a:gd name="connsiteY13" fmla="*/ 93367 h 3732127"/>
              <a:gd name="connsiteX14" fmla="*/ 9529046 w 10146778"/>
              <a:gd name="connsiteY14" fmla="*/ 299429 h 3732127"/>
              <a:gd name="connsiteX15" fmla="*/ 9438894 w 10146778"/>
              <a:gd name="connsiteY15" fmla="*/ 3441874 h 3732127"/>
              <a:gd name="connsiteX0" fmla="*/ 9438894 w 10146778"/>
              <a:gd name="connsiteY0" fmla="*/ 3441874 h 3732127"/>
              <a:gd name="connsiteX1" fmla="*/ 964596 w 10146778"/>
              <a:gd name="connsiteY1" fmla="*/ 3557784 h 3732127"/>
              <a:gd name="connsiteX2" fmla="*/ 180410 w 10146778"/>
              <a:gd name="connsiteY2" fmla="*/ 3134232 h 3732127"/>
              <a:gd name="connsiteX3" fmla="*/ 572489 w 10146778"/>
              <a:gd name="connsiteY3" fmla="*/ 2381489 h 3732127"/>
              <a:gd name="connsiteX4" fmla="*/ 924173 w 10146778"/>
              <a:gd name="connsiteY4" fmla="*/ 1748535 h 3732127"/>
              <a:gd name="connsiteX5" fmla="*/ 1062176 w 10146778"/>
              <a:gd name="connsiteY5" fmla="*/ 1509935 h 3732127"/>
              <a:gd name="connsiteX6" fmla="*/ 1152118 w 10146778"/>
              <a:gd name="connsiteY6" fmla="*/ 1118301 h 3732127"/>
              <a:gd name="connsiteX7" fmla="*/ 1231654 w 10146778"/>
              <a:gd name="connsiteY7" fmla="*/ 656638 h 3732127"/>
              <a:gd name="connsiteX8" fmla="*/ 1150835 w 10146778"/>
              <a:gd name="connsiteY8" fmla="*/ 453576 h 3732127"/>
              <a:gd name="connsiteX9" fmla="*/ 1077967 w 10146778"/>
              <a:gd name="connsiteY9" fmla="*/ 79938 h 3732127"/>
              <a:gd name="connsiteX10" fmla="*/ 1668379 w 10146778"/>
              <a:gd name="connsiteY10" fmla="*/ 88465 h 3732127"/>
              <a:gd name="connsiteX11" fmla="*/ 3257035 w 10146778"/>
              <a:gd name="connsiteY11" fmla="*/ 144883 h 3732127"/>
              <a:gd name="connsiteX12" fmla="*/ 5343412 w 10146778"/>
              <a:gd name="connsiteY12" fmla="*/ 28973 h 3732127"/>
              <a:gd name="connsiteX13" fmla="*/ 8241159 w 10146778"/>
              <a:gd name="connsiteY13" fmla="*/ 93367 h 3732127"/>
              <a:gd name="connsiteX14" fmla="*/ 9529046 w 10146778"/>
              <a:gd name="connsiteY14" fmla="*/ 299429 h 3732127"/>
              <a:gd name="connsiteX15" fmla="*/ 9438894 w 10146778"/>
              <a:gd name="connsiteY15" fmla="*/ 3441874 h 3732127"/>
              <a:gd name="connsiteX0" fmla="*/ 9438894 w 10146778"/>
              <a:gd name="connsiteY0" fmla="*/ 3441874 h 3732127"/>
              <a:gd name="connsiteX1" fmla="*/ 964596 w 10146778"/>
              <a:gd name="connsiteY1" fmla="*/ 3557784 h 3732127"/>
              <a:gd name="connsiteX2" fmla="*/ 180410 w 10146778"/>
              <a:gd name="connsiteY2" fmla="*/ 3134232 h 3732127"/>
              <a:gd name="connsiteX3" fmla="*/ 572489 w 10146778"/>
              <a:gd name="connsiteY3" fmla="*/ 2381489 h 3732127"/>
              <a:gd name="connsiteX4" fmla="*/ 924173 w 10146778"/>
              <a:gd name="connsiteY4" fmla="*/ 1748535 h 3732127"/>
              <a:gd name="connsiteX5" fmla="*/ 1008794 w 10146778"/>
              <a:gd name="connsiteY5" fmla="*/ 1509935 h 3732127"/>
              <a:gd name="connsiteX6" fmla="*/ 1152118 w 10146778"/>
              <a:gd name="connsiteY6" fmla="*/ 1118301 h 3732127"/>
              <a:gd name="connsiteX7" fmla="*/ 1231654 w 10146778"/>
              <a:gd name="connsiteY7" fmla="*/ 656638 h 3732127"/>
              <a:gd name="connsiteX8" fmla="*/ 1150835 w 10146778"/>
              <a:gd name="connsiteY8" fmla="*/ 453576 h 3732127"/>
              <a:gd name="connsiteX9" fmla="*/ 1077967 w 10146778"/>
              <a:gd name="connsiteY9" fmla="*/ 79938 h 3732127"/>
              <a:gd name="connsiteX10" fmla="*/ 1668379 w 10146778"/>
              <a:gd name="connsiteY10" fmla="*/ 88465 h 3732127"/>
              <a:gd name="connsiteX11" fmla="*/ 3257035 w 10146778"/>
              <a:gd name="connsiteY11" fmla="*/ 144883 h 3732127"/>
              <a:gd name="connsiteX12" fmla="*/ 5343412 w 10146778"/>
              <a:gd name="connsiteY12" fmla="*/ 28973 h 3732127"/>
              <a:gd name="connsiteX13" fmla="*/ 8241159 w 10146778"/>
              <a:gd name="connsiteY13" fmla="*/ 93367 h 3732127"/>
              <a:gd name="connsiteX14" fmla="*/ 9529046 w 10146778"/>
              <a:gd name="connsiteY14" fmla="*/ 299429 h 3732127"/>
              <a:gd name="connsiteX15" fmla="*/ 9438894 w 10146778"/>
              <a:gd name="connsiteY15" fmla="*/ 3441874 h 3732127"/>
              <a:gd name="connsiteX0" fmla="*/ 9438894 w 10146778"/>
              <a:gd name="connsiteY0" fmla="*/ 3441874 h 3732127"/>
              <a:gd name="connsiteX1" fmla="*/ 964596 w 10146778"/>
              <a:gd name="connsiteY1" fmla="*/ 3557784 h 3732127"/>
              <a:gd name="connsiteX2" fmla="*/ 180410 w 10146778"/>
              <a:gd name="connsiteY2" fmla="*/ 3134232 h 3732127"/>
              <a:gd name="connsiteX3" fmla="*/ 572489 w 10146778"/>
              <a:gd name="connsiteY3" fmla="*/ 2381489 h 3732127"/>
              <a:gd name="connsiteX4" fmla="*/ 924173 w 10146778"/>
              <a:gd name="connsiteY4" fmla="*/ 1748535 h 3732127"/>
              <a:gd name="connsiteX5" fmla="*/ 1008794 w 10146778"/>
              <a:gd name="connsiteY5" fmla="*/ 1509935 h 3732127"/>
              <a:gd name="connsiteX6" fmla="*/ 1152118 w 10146778"/>
              <a:gd name="connsiteY6" fmla="*/ 1118301 h 3732127"/>
              <a:gd name="connsiteX7" fmla="*/ 1231654 w 10146778"/>
              <a:gd name="connsiteY7" fmla="*/ 656638 h 3732127"/>
              <a:gd name="connsiteX8" fmla="*/ 1150835 w 10146778"/>
              <a:gd name="connsiteY8" fmla="*/ 453576 h 3732127"/>
              <a:gd name="connsiteX9" fmla="*/ 1312848 w 10146778"/>
              <a:gd name="connsiteY9" fmla="*/ 69035 h 3732127"/>
              <a:gd name="connsiteX10" fmla="*/ 1668379 w 10146778"/>
              <a:gd name="connsiteY10" fmla="*/ 88465 h 3732127"/>
              <a:gd name="connsiteX11" fmla="*/ 3257035 w 10146778"/>
              <a:gd name="connsiteY11" fmla="*/ 144883 h 3732127"/>
              <a:gd name="connsiteX12" fmla="*/ 5343412 w 10146778"/>
              <a:gd name="connsiteY12" fmla="*/ 28973 h 3732127"/>
              <a:gd name="connsiteX13" fmla="*/ 8241159 w 10146778"/>
              <a:gd name="connsiteY13" fmla="*/ 93367 h 3732127"/>
              <a:gd name="connsiteX14" fmla="*/ 9529046 w 10146778"/>
              <a:gd name="connsiteY14" fmla="*/ 299429 h 3732127"/>
              <a:gd name="connsiteX15" fmla="*/ 9438894 w 10146778"/>
              <a:gd name="connsiteY15" fmla="*/ 3441874 h 3732127"/>
              <a:gd name="connsiteX0" fmla="*/ 9438894 w 10146778"/>
              <a:gd name="connsiteY0" fmla="*/ 3441874 h 3732127"/>
              <a:gd name="connsiteX1" fmla="*/ 964596 w 10146778"/>
              <a:gd name="connsiteY1" fmla="*/ 3557784 h 3732127"/>
              <a:gd name="connsiteX2" fmla="*/ 180410 w 10146778"/>
              <a:gd name="connsiteY2" fmla="*/ 3134232 h 3732127"/>
              <a:gd name="connsiteX3" fmla="*/ 572489 w 10146778"/>
              <a:gd name="connsiteY3" fmla="*/ 2381489 h 3732127"/>
              <a:gd name="connsiteX4" fmla="*/ 924173 w 10146778"/>
              <a:gd name="connsiteY4" fmla="*/ 1748535 h 3732127"/>
              <a:gd name="connsiteX5" fmla="*/ 1008794 w 10146778"/>
              <a:gd name="connsiteY5" fmla="*/ 1509935 h 3732127"/>
              <a:gd name="connsiteX6" fmla="*/ 1152118 w 10146778"/>
              <a:gd name="connsiteY6" fmla="*/ 1118301 h 3732127"/>
              <a:gd name="connsiteX7" fmla="*/ 1231654 w 10146778"/>
              <a:gd name="connsiteY7" fmla="*/ 656638 h 3732127"/>
              <a:gd name="connsiteX8" fmla="*/ 1150835 w 10146778"/>
              <a:gd name="connsiteY8" fmla="*/ 453576 h 3732127"/>
              <a:gd name="connsiteX9" fmla="*/ 1099319 w 10146778"/>
              <a:gd name="connsiteY9" fmla="*/ 270745 h 3732127"/>
              <a:gd name="connsiteX10" fmla="*/ 1668379 w 10146778"/>
              <a:gd name="connsiteY10" fmla="*/ 88465 h 3732127"/>
              <a:gd name="connsiteX11" fmla="*/ 3257035 w 10146778"/>
              <a:gd name="connsiteY11" fmla="*/ 144883 h 3732127"/>
              <a:gd name="connsiteX12" fmla="*/ 5343412 w 10146778"/>
              <a:gd name="connsiteY12" fmla="*/ 28973 h 3732127"/>
              <a:gd name="connsiteX13" fmla="*/ 8241159 w 10146778"/>
              <a:gd name="connsiteY13" fmla="*/ 93367 h 3732127"/>
              <a:gd name="connsiteX14" fmla="*/ 9529046 w 10146778"/>
              <a:gd name="connsiteY14" fmla="*/ 299429 h 3732127"/>
              <a:gd name="connsiteX15" fmla="*/ 9438894 w 10146778"/>
              <a:gd name="connsiteY15" fmla="*/ 3441874 h 3732127"/>
              <a:gd name="connsiteX0" fmla="*/ 9438894 w 10146778"/>
              <a:gd name="connsiteY0" fmla="*/ 3441874 h 3732127"/>
              <a:gd name="connsiteX1" fmla="*/ 964596 w 10146778"/>
              <a:gd name="connsiteY1" fmla="*/ 3557784 h 3732127"/>
              <a:gd name="connsiteX2" fmla="*/ 180410 w 10146778"/>
              <a:gd name="connsiteY2" fmla="*/ 3134232 h 3732127"/>
              <a:gd name="connsiteX3" fmla="*/ 572489 w 10146778"/>
              <a:gd name="connsiteY3" fmla="*/ 2381489 h 3732127"/>
              <a:gd name="connsiteX4" fmla="*/ 924173 w 10146778"/>
              <a:gd name="connsiteY4" fmla="*/ 1748535 h 3732127"/>
              <a:gd name="connsiteX5" fmla="*/ 1008794 w 10146778"/>
              <a:gd name="connsiteY5" fmla="*/ 1509935 h 3732127"/>
              <a:gd name="connsiteX6" fmla="*/ 1152118 w 10146778"/>
              <a:gd name="connsiteY6" fmla="*/ 1118301 h 3732127"/>
              <a:gd name="connsiteX7" fmla="*/ 1231654 w 10146778"/>
              <a:gd name="connsiteY7" fmla="*/ 656638 h 3732127"/>
              <a:gd name="connsiteX8" fmla="*/ 1150835 w 10146778"/>
              <a:gd name="connsiteY8" fmla="*/ 453576 h 3732127"/>
              <a:gd name="connsiteX9" fmla="*/ 1099319 w 10146778"/>
              <a:gd name="connsiteY9" fmla="*/ 270745 h 3732127"/>
              <a:gd name="connsiteX10" fmla="*/ 782237 w 10146778"/>
              <a:gd name="connsiteY10" fmla="*/ 23045 h 3732127"/>
              <a:gd name="connsiteX11" fmla="*/ 3257035 w 10146778"/>
              <a:gd name="connsiteY11" fmla="*/ 144883 h 3732127"/>
              <a:gd name="connsiteX12" fmla="*/ 5343412 w 10146778"/>
              <a:gd name="connsiteY12" fmla="*/ 28973 h 3732127"/>
              <a:gd name="connsiteX13" fmla="*/ 8241159 w 10146778"/>
              <a:gd name="connsiteY13" fmla="*/ 93367 h 3732127"/>
              <a:gd name="connsiteX14" fmla="*/ 9529046 w 10146778"/>
              <a:gd name="connsiteY14" fmla="*/ 299429 h 3732127"/>
              <a:gd name="connsiteX15" fmla="*/ 9438894 w 10146778"/>
              <a:gd name="connsiteY15" fmla="*/ 3441874 h 3732127"/>
              <a:gd name="connsiteX0" fmla="*/ 9438894 w 10146778"/>
              <a:gd name="connsiteY0" fmla="*/ 3441874 h 3732127"/>
              <a:gd name="connsiteX1" fmla="*/ 964596 w 10146778"/>
              <a:gd name="connsiteY1" fmla="*/ 3557784 h 3732127"/>
              <a:gd name="connsiteX2" fmla="*/ 180410 w 10146778"/>
              <a:gd name="connsiteY2" fmla="*/ 3134232 h 3732127"/>
              <a:gd name="connsiteX3" fmla="*/ 572489 w 10146778"/>
              <a:gd name="connsiteY3" fmla="*/ 2381489 h 3732127"/>
              <a:gd name="connsiteX4" fmla="*/ 924173 w 10146778"/>
              <a:gd name="connsiteY4" fmla="*/ 1748535 h 3732127"/>
              <a:gd name="connsiteX5" fmla="*/ 1008794 w 10146778"/>
              <a:gd name="connsiteY5" fmla="*/ 1509935 h 3732127"/>
              <a:gd name="connsiteX6" fmla="*/ 1152118 w 10146778"/>
              <a:gd name="connsiteY6" fmla="*/ 1118301 h 3732127"/>
              <a:gd name="connsiteX7" fmla="*/ 1231654 w 10146778"/>
              <a:gd name="connsiteY7" fmla="*/ 656638 h 3732127"/>
              <a:gd name="connsiteX8" fmla="*/ 1150835 w 10146778"/>
              <a:gd name="connsiteY8" fmla="*/ 453576 h 3732127"/>
              <a:gd name="connsiteX9" fmla="*/ 1099319 w 10146778"/>
              <a:gd name="connsiteY9" fmla="*/ 270745 h 3732127"/>
              <a:gd name="connsiteX10" fmla="*/ 782237 w 10146778"/>
              <a:gd name="connsiteY10" fmla="*/ 23045 h 3732127"/>
              <a:gd name="connsiteX11" fmla="*/ 3267711 w 10146778"/>
              <a:gd name="connsiteY11" fmla="*/ 46753 h 3732127"/>
              <a:gd name="connsiteX12" fmla="*/ 5343412 w 10146778"/>
              <a:gd name="connsiteY12" fmla="*/ 28973 h 3732127"/>
              <a:gd name="connsiteX13" fmla="*/ 8241159 w 10146778"/>
              <a:gd name="connsiteY13" fmla="*/ 93367 h 3732127"/>
              <a:gd name="connsiteX14" fmla="*/ 9529046 w 10146778"/>
              <a:gd name="connsiteY14" fmla="*/ 299429 h 3732127"/>
              <a:gd name="connsiteX15" fmla="*/ 9438894 w 10146778"/>
              <a:gd name="connsiteY15" fmla="*/ 3441874 h 3732127"/>
              <a:gd name="connsiteX0" fmla="*/ 9332578 w 10022310"/>
              <a:gd name="connsiteY0" fmla="*/ 3441874 h 3782268"/>
              <a:gd name="connsiteX1" fmla="*/ 1105973 w 10022310"/>
              <a:gd name="connsiteY1" fmla="*/ 3662456 h 3782268"/>
              <a:gd name="connsiteX2" fmla="*/ 74094 w 10022310"/>
              <a:gd name="connsiteY2" fmla="*/ 3134232 h 3782268"/>
              <a:gd name="connsiteX3" fmla="*/ 466173 w 10022310"/>
              <a:gd name="connsiteY3" fmla="*/ 2381489 h 3782268"/>
              <a:gd name="connsiteX4" fmla="*/ 817857 w 10022310"/>
              <a:gd name="connsiteY4" fmla="*/ 1748535 h 3782268"/>
              <a:gd name="connsiteX5" fmla="*/ 902478 w 10022310"/>
              <a:gd name="connsiteY5" fmla="*/ 1509935 h 3782268"/>
              <a:gd name="connsiteX6" fmla="*/ 1045802 w 10022310"/>
              <a:gd name="connsiteY6" fmla="*/ 1118301 h 3782268"/>
              <a:gd name="connsiteX7" fmla="*/ 1125338 w 10022310"/>
              <a:gd name="connsiteY7" fmla="*/ 656638 h 3782268"/>
              <a:gd name="connsiteX8" fmla="*/ 1044519 w 10022310"/>
              <a:gd name="connsiteY8" fmla="*/ 453576 h 3782268"/>
              <a:gd name="connsiteX9" fmla="*/ 993003 w 10022310"/>
              <a:gd name="connsiteY9" fmla="*/ 270745 h 3782268"/>
              <a:gd name="connsiteX10" fmla="*/ 675921 w 10022310"/>
              <a:gd name="connsiteY10" fmla="*/ 23045 h 3782268"/>
              <a:gd name="connsiteX11" fmla="*/ 3161395 w 10022310"/>
              <a:gd name="connsiteY11" fmla="*/ 46753 h 3782268"/>
              <a:gd name="connsiteX12" fmla="*/ 5237096 w 10022310"/>
              <a:gd name="connsiteY12" fmla="*/ 28973 h 3782268"/>
              <a:gd name="connsiteX13" fmla="*/ 8134843 w 10022310"/>
              <a:gd name="connsiteY13" fmla="*/ 93367 h 3782268"/>
              <a:gd name="connsiteX14" fmla="*/ 9422730 w 10022310"/>
              <a:gd name="connsiteY14" fmla="*/ 299429 h 3782268"/>
              <a:gd name="connsiteX15" fmla="*/ 9332578 w 10022310"/>
              <a:gd name="connsiteY15" fmla="*/ 3441874 h 3782268"/>
              <a:gd name="connsiteX0" fmla="*/ 9286305 w 9976035"/>
              <a:gd name="connsiteY0" fmla="*/ 3441874 h 3783301"/>
              <a:gd name="connsiteX1" fmla="*/ 1059700 w 9976035"/>
              <a:gd name="connsiteY1" fmla="*/ 3662456 h 3783301"/>
              <a:gd name="connsiteX2" fmla="*/ 96150 w 9976035"/>
              <a:gd name="connsiteY2" fmla="*/ 3116787 h 3783301"/>
              <a:gd name="connsiteX3" fmla="*/ 419900 w 9976035"/>
              <a:gd name="connsiteY3" fmla="*/ 2381489 h 3783301"/>
              <a:gd name="connsiteX4" fmla="*/ 771584 w 9976035"/>
              <a:gd name="connsiteY4" fmla="*/ 1748535 h 3783301"/>
              <a:gd name="connsiteX5" fmla="*/ 856205 w 9976035"/>
              <a:gd name="connsiteY5" fmla="*/ 1509935 h 3783301"/>
              <a:gd name="connsiteX6" fmla="*/ 999529 w 9976035"/>
              <a:gd name="connsiteY6" fmla="*/ 1118301 h 3783301"/>
              <a:gd name="connsiteX7" fmla="*/ 1079065 w 9976035"/>
              <a:gd name="connsiteY7" fmla="*/ 656638 h 3783301"/>
              <a:gd name="connsiteX8" fmla="*/ 998246 w 9976035"/>
              <a:gd name="connsiteY8" fmla="*/ 453576 h 3783301"/>
              <a:gd name="connsiteX9" fmla="*/ 946730 w 9976035"/>
              <a:gd name="connsiteY9" fmla="*/ 270745 h 3783301"/>
              <a:gd name="connsiteX10" fmla="*/ 629648 w 9976035"/>
              <a:gd name="connsiteY10" fmla="*/ 23045 h 3783301"/>
              <a:gd name="connsiteX11" fmla="*/ 3115122 w 9976035"/>
              <a:gd name="connsiteY11" fmla="*/ 46753 h 3783301"/>
              <a:gd name="connsiteX12" fmla="*/ 5190823 w 9976035"/>
              <a:gd name="connsiteY12" fmla="*/ 28973 h 3783301"/>
              <a:gd name="connsiteX13" fmla="*/ 8088570 w 9976035"/>
              <a:gd name="connsiteY13" fmla="*/ 93367 h 3783301"/>
              <a:gd name="connsiteX14" fmla="*/ 9376457 w 9976035"/>
              <a:gd name="connsiteY14" fmla="*/ 299429 h 3783301"/>
              <a:gd name="connsiteX15" fmla="*/ 9286305 w 9976035"/>
              <a:gd name="connsiteY15" fmla="*/ 3441874 h 3783301"/>
              <a:gd name="connsiteX0" fmla="*/ 9291955 w 9981686"/>
              <a:gd name="connsiteY0" fmla="*/ 3441874 h 3777666"/>
              <a:gd name="connsiteX1" fmla="*/ 1065350 w 9981686"/>
              <a:gd name="connsiteY1" fmla="*/ 3662456 h 3777666"/>
              <a:gd name="connsiteX2" fmla="*/ 93259 w 9981686"/>
              <a:gd name="connsiteY2" fmla="*/ 3212736 h 3777666"/>
              <a:gd name="connsiteX3" fmla="*/ 425550 w 9981686"/>
              <a:gd name="connsiteY3" fmla="*/ 2381489 h 3777666"/>
              <a:gd name="connsiteX4" fmla="*/ 777234 w 9981686"/>
              <a:gd name="connsiteY4" fmla="*/ 1748535 h 3777666"/>
              <a:gd name="connsiteX5" fmla="*/ 861855 w 9981686"/>
              <a:gd name="connsiteY5" fmla="*/ 1509935 h 3777666"/>
              <a:gd name="connsiteX6" fmla="*/ 1005179 w 9981686"/>
              <a:gd name="connsiteY6" fmla="*/ 1118301 h 3777666"/>
              <a:gd name="connsiteX7" fmla="*/ 1084715 w 9981686"/>
              <a:gd name="connsiteY7" fmla="*/ 656638 h 3777666"/>
              <a:gd name="connsiteX8" fmla="*/ 1003896 w 9981686"/>
              <a:gd name="connsiteY8" fmla="*/ 453576 h 3777666"/>
              <a:gd name="connsiteX9" fmla="*/ 952380 w 9981686"/>
              <a:gd name="connsiteY9" fmla="*/ 270745 h 3777666"/>
              <a:gd name="connsiteX10" fmla="*/ 635298 w 9981686"/>
              <a:gd name="connsiteY10" fmla="*/ 23045 h 3777666"/>
              <a:gd name="connsiteX11" fmla="*/ 3120772 w 9981686"/>
              <a:gd name="connsiteY11" fmla="*/ 46753 h 3777666"/>
              <a:gd name="connsiteX12" fmla="*/ 5196473 w 9981686"/>
              <a:gd name="connsiteY12" fmla="*/ 28973 h 3777666"/>
              <a:gd name="connsiteX13" fmla="*/ 8094220 w 9981686"/>
              <a:gd name="connsiteY13" fmla="*/ 93367 h 3777666"/>
              <a:gd name="connsiteX14" fmla="*/ 9382107 w 9981686"/>
              <a:gd name="connsiteY14" fmla="*/ 299429 h 3777666"/>
              <a:gd name="connsiteX15" fmla="*/ 9291955 w 9981686"/>
              <a:gd name="connsiteY15" fmla="*/ 3441874 h 3777666"/>
              <a:gd name="connsiteX0" fmla="*/ 9291955 w 9981686"/>
              <a:gd name="connsiteY0" fmla="*/ 3441874 h 3777666"/>
              <a:gd name="connsiteX1" fmla="*/ 1065350 w 9981686"/>
              <a:gd name="connsiteY1" fmla="*/ 3662456 h 3777666"/>
              <a:gd name="connsiteX2" fmla="*/ 93259 w 9981686"/>
              <a:gd name="connsiteY2" fmla="*/ 3212736 h 3777666"/>
              <a:gd name="connsiteX3" fmla="*/ 459714 w 9981686"/>
              <a:gd name="connsiteY3" fmla="*/ 2390212 h 3777666"/>
              <a:gd name="connsiteX4" fmla="*/ 777234 w 9981686"/>
              <a:gd name="connsiteY4" fmla="*/ 1748535 h 3777666"/>
              <a:gd name="connsiteX5" fmla="*/ 861855 w 9981686"/>
              <a:gd name="connsiteY5" fmla="*/ 1509935 h 3777666"/>
              <a:gd name="connsiteX6" fmla="*/ 1005179 w 9981686"/>
              <a:gd name="connsiteY6" fmla="*/ 1118301 h 3777666"/>
              <a:gd name="connsiteX7" fmla="*/ 1084715 w 9981686"/>
              <a:gd name="connsiteY7" fmla="*/ 656638 h 3777666"/>
              <a:gd name="connsiteX8" fmla="*/ 1003896 w 9981686"/>
              <a:gd name="connsiteY8" fmla="*/ 453576 h 3777666"/>
              <a:gd name="connsiteX9" fmla="*/ 952380 w 9981686"/>
              <a:gd name="connsiteY9" fmla="*/ 270745 h 3777666"/>
              <a:gd name="connsiteX10" fmla="*/ 635298 w 9981686"/>
              <a:gd name="connsiteY10" fmla="*/ 23045 h 3777666"/>
              <a:gd name="connsiteX11" fmla="*/ 3120772 w 9981686"/>
              <a:gd name="connsiteY11" fmla="*/ 46753 h 3777666"/>
              <a:gd name="connsiteX12" fmla="*/ 5196473 w 9981686"/>
              <a:gd name="connsiteY12" fmla="*/ 28973 h 3777666"/>
              <a:gd name="connsiteX13" fmla="*/ 8094220 w 9981686"/>
              <a:gd name="connsiteY13" fmla="*/ 93367 h 3777666"/>
              <a:gd name="connsiteX14" fmla="*/ 9382107 w 9981686"/>
              <a:gd name="connsiteY14" fmla="*/ 299429 h 3777666"/>
              <a:gd name="connsiteX15" fmla="*/ 9291955 w 9981686"/>
              <a:gd name="connsiteY15" fmla="*/ 3441874 h 3777666"/>
              <a:gd name="connsiteX0" fmla="*/ 9291955 w 9981686"/>
              <a:gd name="connsiteY0" fmla="*/ 3441874 h 3777666"/>
              <a:gd name="connsiteX1" fmla="*/ 1065350 w 9981686"/>
              <a:gd name="connsiteY1" fmla="*/ 3662456 h 3777666"/>
              <a:gd name="connsiteX2" fmla="*/ 93259 w 9981686"/>
              <a:gd name="connsiteY2" fmla="*/ 3212736 h 3777666"/>
              <a:gd name="connsiteX3" fmla="*/ 459714 w 9981686"/>
              <a:gd name="connsiteY3" fmla="*/ 2390212 h 3777666"/>
              <a:gd name="connsiteX4" fmla="*/ 777234 w 9981686"/>
              <a:gd name="connsiteY4" fmla="*/ 1748535 h 3777666"/>
              <a:gd name="connsiteX5" fmla="*/ 861855 w 9981686"/>
              <a:gd name="connsiteY5" fmla="*/ 1509935 h 3777666"/>
              <a:gd name="connsiteX6" fmla="*/ 1005179 w 9981686"/>
              <a:gd name="connsiteY6" fmla="*/ 1118301 h 3777666"/>
              <a:gd name="connsiteX7" fmla="*/ 1084715 w 9981686"/>
              <a:gd name="connsiteY7" fmla="*/ 656638 h 3777666"/>
              <a:gd name="connsiteX8" fmla="*/ 1003896 w 9981686"/>
              <a:gd name="connsiteY8" fmla="*/ 453576 h 3777666"/>
              <a:gd name="connsiteX9" fmla="*/ 952380 w 9981686"/>
              <a:gd name="connsiteY9" fmla="*/ 270745 h 3777666"/>
              <a:gd name="connsiteX10" fmla="*/ 635298 w 9981686"/>
              <a:gd name="connsiteY10" fmla="*/ 23045 h 3777666"/>
              <a:gd name="connsiteX11" fmla="*/ 3120772 w 9981686"/>
              <a:gd name="connsiteY11" fmla="*/ 46753 h 3777666"/>
              <a:gd name="connsiteX12" fmla="*/ 5196473 w 9981686"/>
              <a:gd name="connsiteY12" fmla="*/ 28973 h 3777666"/>
              <a:gd name="connsiteX13" fmla="*/ 8094220 w 9981686"/>
              <a:gd name="connsiteY13" fmla="*/ 93367 h 3777666"/>
              <a:gd name="connsiteX14" fmla="*/ 9382107 w 9981686"/>
              <a:gd name="connsiteY14" fmla="*/ 299429 h 3777666"/>
              <a:gd name="connsiteX15" fmla="*/ 9291955 w 9981686"/>
              <a:gd name="connsiteY15" fmla="*/ 3441874 h 3777666"/>
              <a:gd name="connsiteX0" fmla="*/ 9291955 w 9981686"/>
              <a:gd name="connsiteY0" fmla="*/ 3441874 h 3777666"/>
              <a:gd name="connsiteX1" fmla="*/ 1065350 w 9981686"/>
              <a:gd name="connsiteY1" fmla="*/ 3662456 h 3777666"/>
              <a:gd name="connsiteX2" fmla="*/ 93259 w 9981686"/>
              <a:gd name="connsiteY2" fmla="*/ 3212736 h 3777666"/>
              <a:gd name="connsiteX3" fmla="*/ 476797 w 9981686"/>
              <a:gd name="connsiteY3" fmla="*/ 2390212 h 3777666"/>
              <a:gd name="connsiteX4" fmla="*/ 777234 w 9981686"/>
              <a:gd name="connsiteY4" fmla="*/ 1748535 h 3777666"/>
              <a:gd name="connsiteX5" fmla="*/ 861855 w 9981686"/>
              <a:gd name="connsiteY5" fmla="*/ 1509935 h 3777666"/>
              <a:gd name="connsiteX6" fmla="*/ 1005179 w 9981686"/>
              <a:gd name="connsiteY6" fmla="*/ 1118301 h 3777666"/>
              <a:gd name="connsiteX7" fmla="*/ 1084715 w 9981686"/>
              <a:gd name="connsiteY7" fmla="*/ 656638 h 3777666"/>
              <a:gd name="connsiteX8" fmla="*/ 1003896 w 9981686"/>
              <a:gd name="connsiteY8" fmla="*/ 453576 h 3777666"/>
              <a:gd name="connsiteX9" fmla="*/ 952380 w 9981686"/>
              <a:gd name="connsiteY9" fmla="*/ 270745 h 3777666"/>
              <a:gd name="connsiteX10" fmla="*/ 635298 w 9981686"/>
              <a:gd name="connsiteY10" fmla="*/ 23045 h 3777666"/>
              <a:gd name="connsiteX11" fmla="*/ 3120772 w 9981686"/>
              <a:gd name="connsiteY11" fmla="*/ 46753 h 3777666"/>
              <a:gd name="connsiteX12" fmla="*/ 5196473 w 9981686"/>
              <a:gd name="connsiteY12" fmla="*/ 28973 h 3777666"/>
              <a:gd name="connsiteX13" fmla="*/ 8094220 w 9981686"/>
              <a:gd name="connsiteY13" fmla="*/ 93367 h 3777666"/>
              <a:gd name="connsiteX14" fmla="*/ 9382107 w 9981686"/>
              <a:gd name="connsiteY14" fmla="*/ 299429 h 3777666"/>
              <a:gd name="connsiteX15" fmla="*/ 9291955 w 9981686"/>
              <a:gd name="connsiteY15" fmla="*/ 3441874 h 3777666"/>
              <a:gd name="connsiteX0" fmla="*/ 9291955 w 9981686"/>
              <a:gd name="connsiteY0" fmla="*/ 3441874 h 3777666"/>
              <a:gd name="connsiteX1" fmla="*/ 1065350 w 9981686"/>
              <a:gd name="connsiteY1" fmla="*/ 3662456 h 3777666"/>
              <a:gd name="connsiteX2" fmla="*/ 93259 w 9981686"/>
              <a:gd name="connsiteY2" fmla="*/ 3212736 h 3777666"/>
              <a:gd name="connsiteX3" fmla="*/ 476797 w 9981686"/>
              <a:gd name="connsiteY3" fmla="*/ 2390212 h 3777666"/>
              <a:gd name="connsiteX4" fmla="*/ 777234 w 9981686"/>
              <a:gd name="connsiteY4" fmla="*/ 1748535 h 3777666"/>
              <a:gd name="connsiteX5" fmla="*/ 861855 w 9981686"/>
              <a:gd name="connsiteY5" fmla="*/ 1509935 h 3777666"/>
              <a:gd name="connsiteX6" fmla="*/ 1005179 w 9981686"/>
              <a:gd name="connsiteY6" fmla="*/ 1118301 h 3777666"/>
              <a:gd name="connsiteX7" fmla="*/ 1084715 w 9981686"/>
              <a:gd name="connsiteY7" fmla="*/ 656638 h 3777666"/>
              <a:gd name="connsiteX8" fmla="*/ 1003896 w 9981686"/>
              <a:gd name="connsiteY8" fmla="*/ 453576 h 3777666"/>
              <a:gd name="connsiteX9" fmla="*/ 952380 w 9981686"/>
              <a:gd name="connsiteY9" fmla="*/ 270745 h 3777666"/>
              <a:gd name="connsiteX10" fmla="*/ 635298 w 9981686"/>
              <a:gd name="connsiteY10" fmla="*/ 23045 h 3777666"/>
              <a:gd name="connsiteX11" fmla="*/ 3120772 w 9981686"/>
              <a:gd name="connsiteY11" fmla="*/ 46753 h 3777666"/>
              <a:gd name="connsiteX12" fmla="*/ 5196473 w 9981686"/>
              <a:gd name="connsiteY12" fmla="*/ 28973 h 3777666"/>
              <a:gd name="connsiteX13" fmla="*/ 8094220 w 9981686"/>
              <a:gd name="connsiteY13" fmla="*/ 93367 h 3777666"/>
              <a:gd name="connsiteX14" fmla="*/ 9382107 w 9981686"/>
              <a:gd name="connsiteY14" fmla="*/ 299429 h 3777666"/>
              <a:gd name="connsiteX15" fmla="*/ 9291955 w 9981686"/>
              <a:gd name="connsiteY15" fmla="*/ 3441874 h 3777666"/>
              <a:gd name="connsiteX0" fmla="*/ 9755046 w 10444777"/>
              <a:gd name="connsiteY0" fmla="*/ 3441874 h 3777666"/>
              <a:gd name="connsiteX1" fmla="*/ 1528441 w 10444777"/>
              <a:gd name="connsiteY1" fmla="*/ 3662456 h 3777666"/>
              <a:gd name="connsiteX2" fmla="*/ 556350 w 10444777"/>
              <a:gd name="connsiteY2" fmla="*/ 3212736 h 3777666"/>
              <a:gd name="connsiteX3" fmla="*/ 939888 w 10444777"/>
              <a:gd name="connsiteY3" fmla="*/ 2390212 h 3777666"/>
              <a:gd name="connsiteX4" fmla="*/ 1240325 w 10444777"/>
              <a:gd name="connsiteY4" fmla="*/ 1748535 h 3777666"/>
              <a:gd name="connsiteX5" fmla="*/ 1324946 w 10444777"/>
              <a:gd name="connsiteY5" fmla="*/ 1509935 h 3777666"/>
              <a:gd name="connsiteX6" fmla="*/ 1468270 w 10444777"/>
              <a:gd name="connsiteY6" fmla="*/ 1118301 h 3777666"/>
              <a:gd name="connsiteX7" fmla="*/ 1547806 w 10444777"/>
              <a:gd name="connsiteY7" fmla="*/ 656638 h 3777666"/>
              <a:gd name="connsiteX8" fmla="*/ 1466987 w 10444777"/>
              <a:gd name="connsiteY8" fmla="*/ 453576 h 3777666"/>
              <a:gd name="connsiteX9" fmla="*/ 1415471 w 10444777"/>
              <a:gd name="connsiteY9" fmla="*/ 270745 h 3777666"/>
              <a:gd name="connsiteX10" fmla="*/ 56372 w 10444777"/>
              <a:gd name="connsiteY10" fmla="*/ 49213 h 3777666"/>
              <a:gd name="connsiteX11" fmla="*/ 3583863 w 10444777"/>
              <a:gd name="connsiteY11" fmla="*/ 46753 h 3777666"/>
              <a:gd name="connsiteX12" fmla="*/ 5659564 w 10444777"/>
              <a:gd name="connsiteY12" fmla="*/ 28973 h 3777666"/>
              <a:gd name="connsiteX13" fmla="*/ 8557311 w 10444777"/>
              <a:gd name="connsiteY13" fmla="*/ 93367 h 3777666"/>
              <a:gd name="connsiteX14" fmla="*/ 9845198 w 10444777"/>
              <a:gd name="connsiteY14" fmla="*/ 299429 h 3777666"/>
              <a:gd name="connsiteX15" fmla="*/ 9755046 w 10444777"/>
              <a:gd name="connsiteY15" fmla="*/ 3441874 h 3777666"/>
              <a:gd name="connsiteX0" fmla="*/ 9755490 w 10445221"/>
              <a:gd name="connsiteY0" fmla="*/ 3441874 h 3777666"/>
              <a:gd name="connsiteX1" fmla="*/ 1528885 w 10445221"/>
              <a:gd name="connsiteY1" fmla="*/ 3662456 h 3777666"/>
              <a:gd name="connsiteX2" fmla="*/ 556794 w 10445221"/>
              <a:gd name="connsiteY2" fmla="*/ 3212736 h 3777666"/>
              <a:gd name="connsiteX3" fmla="*/ 940332 w 10445221"/>
              <a:gd name="connsiteY3" fmla="*/ 2390212 h 3777666"/>
              <a:gd name="connsiteX4" fmla="*/ 1240769 w 10445221"/>
              <a:gd name="connsiteY4" fmla="*/ 1748535 h 3777666"/>
              <a:gd name="connsiteX5" fmla="*/ 1325390 w 10445221"/>
              <a:gd name="connsiteY5" fmla="*/ 1509935 h 3777666"/>
              <a:gd name="connsiteX6" fmla="*/ 1468714 w 10445221"/>
              <a:gd name="connsiteY6" fmla="*/ 1118301 h 3777666"/>
              <a:gd name="connsiteX7" fmla="*/ 1548250 w 10445221"/>
              <a:gd name="connsiteY7" fmla="*/ 656638 h 3777666"/>
              <a:gd name="connsiteX8" fmla="*/ 1552842 w 10445221"/>
              <a:gd name="connsiteY8" fmla="*/ 471022 h 3777666"/>
              <a:gd name="connsiteX9" fmla="*/ 1415915 w 10445221"/>
              <a:gd name="connsiteY9" fmla="*/ 270745 h 3777666"/>
              <a:gd name="connsiteX10" fmla="*/ 56816 w 10445221"/>
              <a:gd name="connsiteY10" fmla="*/ 49213 h 3777666"/>
              <a:gd name="connsiteX11" fmla="*/ 3584307 w 10445221"/>
              <a:gd name="connsiteY11" fmla="*/ 46753 h 3777666"/>
              <a:gd name="connsiteX12" fmla="*/ 5660008 w 10445221"/>
              <a:gd name="connsiteY12" fmla="*/ 28973 h 3777666"/>
              <a:gd name="connsiteX13" fmla="*/ 8557755 w 10445221"/>
              <a:gd name="connsiteY13" fmla="*/ 93367 h 3777666"/>
              <a:gd name="connsiteX14" fmla="*/ 9845642 w 10445221"/>
              <a:gd name="connsiteY14" fmla="*/ 299429 h 3777666"/>
              <a:gd name="connsiteX15" fmla="*/ 9755490 w 10445221"/>
              <a:gd name="connsiteY15" fmla="*/ 3441874 h 3777666"/>
              <a:gd name="connsiteX0" fmla="*/ 9755490 w 10445221"/>
              <a:gd name="connsiteY0" fmla="*/ 3441874 h 3777666"/>
              <a:gd name="connsiteX1" fmla="*/ 1528885 w 10445221"/>
              <a:gd name="connsiteY1" fmla="*/ 3662456 h 3777666"/>
              <a:gd name="connsiteX2" fmla="*/ 556794 w 10445221"/>
              <a:gd name="connsiteY2" fmla="*/ 3212736 h 3777666"/>
              <a:gd name="connsiteX3" fmla="*/ 940332 w 10445221"/>
              <a:gd name="connsiteY3" fmla="*/ 2390212 h 3777666"/>
              <a:gd name="connsiteX4" fmla="*/ 1240769 w 10445221"/>
              <a:gd name="connsiteY4" fmla="*/ 1748535 h 3777666"/>
              <a:gd name="connsiteX5" fmla="*/ 1325390 w 10445221"/>
              <a:gd name="connsiteY5" fmla="*/ 1509935 h 3777666"/>
              <a:gd name="connsiteX6" fmla="*/ 1562667 w 10445221"/>
              <a:gd name="connsiteY6" fmla="*/ 1188082 h 3777666"/>
              <a:gd name="connsiteX7" fmla="*/ 1548250 w 10445221"/>
              <a:gd name="connsiteY7" fmla="*/ 656638 h 3777666"/>
              <a:gd name="connsiteX8" fmla="*/ 1552842 w 10445221"/>
              <a:gd name="connsiteY8" fmla="*/ 471022 h 3777666"/>
              <a:gd name="connsiteX9" fmla="*/ 1415915 w 10445221"/>
              <a:gd name="connsiteY9" fmla="*/ 270745 h 3777666"/>
              <a:gd name="connsiteX10" fmla="*/ 56816 w 10445221"/>
              <a:gd name="connsiteY10" fmla="*/ 49213 h 3777666"/>
              <a:gd name="connsiteX11" fmla="*/ 3584307 w 10445221"/>
              <a:gd name="connsiteY11" fmla="*/ 46753 h 3777666"/>
              <a:gd name="connsiteX12" fmla="*/ 5660008 w 10445221"/>
              <a:gd name="connsiteY12" fmla="*/ 28973 h 3777666"/>
              <a:gd name="connsiteX13" fmla="*/ 8557755 w 10445221"/>
              <a:gd name="connsiteY13" fmla="*/ 93367 h 3777666"/>
              <a:gd name="connsiteX14" fmla="*/ 9845642 w 10445221"/>
              <a:gd name="connsiteY14" fmla="*/ 299429 h 3777666"/>
              <a:gd name="connsiteX15" fmla="*/ 9755490 w 10445221"/>
              <a:gd name="connsiteY15" fmla="*/ 3441874 h 3777666"/>
              <a:gd name="connsiteX0" fmla="*/ 9755490 w 10445221"/>
              <a:gd name="connsiteY0" fmla="*/ 3441874 h 3777666"/>
              <a:gd name="connsiteX1" fmla="*/ 1528885 w 10445221"/>
              <a:gd name="connsiteY1" fmla="*/ 3662456 h 3777666"/>
              <a:gd name="connsiteX2" fmla="*/ 556794 w 10445221"/>
              <a:gd name="connsiteY2" fmla="*/ 3212736 h 3777666"/>
              <a:gd name="connsiteX3" fmla="*/ 940332 w 10445221"/>
              <a:gd name="connsiteY3" fmla="*/ 2390212 h 3777666"/>
              <a:gd name="connsiteX4" fmla="*/ 1240769 w 10445221"/>
              <a:gd name="connsiteY4" fmla="*/ 1748535 h 3777666"/>
              <a:gd name="connsiteX5" fmla="*/ 1385178 w 10445221"/>
              <a:gd name="connsiteY5" fmla="*/ 1536103 h 3777666"/>
              <a:gd name="connsiteX6" fmla="*/ 1562667 w 10445221"/>
              <a:gd name="connsiteY6" fmla="*/ 1188082 h 3777666"/>
              <a:gd name="connsiteX7" fmla="*/ 1548250 w 10445221"/>
              <a:gd name="connsiteY7" fmla="*/ 656638 h 3777666"/>
              <a:gd name="connsiteX8" fmla="*/ 1552842 w 10445221"/>
              <a:gd name="connsiteY8" fmla="*/ 471022 h 3777666"/>
              <a:gd name="connsiteX9" fmla="*/ 1415915 w 10445221"/>
              <a:gd name="connsiteY9" fmla="*/ 270745 h 3777666"/>
              <a:gd name="connsiteX10" fmla="*/ 56816 w 10445221"/>
              <a:gd name="connsiteY10" fmla="*/ 49213 h 3777666"/>
              <a:gd name="connsiteX11" fmla="*/ 3584307 w 10445221"/>
              <a:gd name="connsiteY11" fmla="*/ 46753 h 3777666"/>
              <a:gd name="connsiteX12" fmla="*/ 5660008 w 10445221"/>
              <a:gd name="connsiteY12" fmla="*/ 28973 h 3777666"/>
              <a:gd name="connsiteX13" fmla="*/ 8557755 w 10445221"/>
              <a:gd name="connsiteY13" fmla="*/ 93367 h 3777666"/>
              <a:gd name="connsiteX14" fmla="*/ 9845642 w 10445221"/>
              <a:gd name="connsiteY14" fmla="*/ 299429 h 3777666"/>
              <a:gd name="connsiteX15" fmla="*/ 9755490 w 10445221"/>
              <a:gd name="connsiteY15" fmla="*/ 3441874 h 3777666"/>
              <a:gd name="connsiteX0" fmla="*/ 9755490 w 10690789"/>
              <a:gd name="connsiteY0" fmla="*/ 3572049 h 3920453"/>
              <a:gd name="connsiteX1" fmla="*/ 1528885 w 10690789"/>
              <a:gd name="connsiteY1" fmla="*/ 3792631 h 3920453"/>
              <a:gd name="connsiteX2" fmla="*/ 556794 w 10690789"/>
              <a:gd name="connsiteY2" fmla="*/ 3342911 h 3920453"/>
              <a:gd name="connsiteX3" fmla="*/ 940332 w 10690789"/>
              <a:gd name="connsiteY3" fmla="*/ 2520387 h 3920453"/>
              <a:gd name="connsiteX4" fmla="*/ 1240769 w 10690789"/>
              <a:gd name="connsiteY4" fmla="*/ 1878710 h 3920453"/>
              <a:gd name="connsiteX5" fmla="*/ 1385178 w 10690789"/>
              <a:gd name="connsiteY5" fmla="*/ 1666278 h 3920453"/>
              <a:gd name="connsiteX6" fmla="*/ 1562667 w 10690789"/>
              <a:gd name="connsiteY6" fmla="*/ 1318257 h 3920453"/>
              <a:gd name="connsiteX7" fmla="*/ 1548250 w 10690789"/>
              <a:gd name="connsiteY7" fmla="*/ 786813 h 3920453"/>
              <a:gd name="connsiteX8" fmla="*/ 1552842 w 10690789"/>
              <a:gd name="connsiteY8" fmla="*/ 601197 h 3920453"/>
              <a:gd name="connsiteX9" fmla="*/ 1415915 w 10690789"/>
              <a:gd name="connsiteY9" fmla="*/ 400920 h 3920453"/>
              <a:gd name="connsiteX10" fmla="*/ 56816 w 10690789"/>
              <a:gd name="connsiteY10" fmla="*/ 179388 h 3920453"/>
              <a:gd name="connsiteX11" fmla="*/ 3584307 w 10690789"/>
              <a:gd name="connsiteY11" fmla="*/ 176928 h 3920453"/>
              <a:gd name="connsiteX12" fmla="*/ 5660008 w 10690789"/>
              <a:gd name="connsiteY12" fmla="*/ 159148 h 3920453"/>
              <a:gd name="connsiteX13" fmla="*/ 8557755 w 10690789"/>
              <a:gd name="connsiteY13" fmla="*/ 223542 h 3920453"/>
              <a:gd name="connsiteX14" fmla="*/ 10372345 w 10690789"/>
              <a:gd name="connsiteY14" fmla="*/ 240614 h 3920453"/>
              <a:gd name="connsiteX15" fmla="*/ 9755490 w 10690789"/>
              <a:gd name="connsiteY15" fmla="*/ 3572049 h 3920453"/>
              <a:gd name="connsiteX0" fmla="*/ 9755490 w 10690705"/>
              <a:gd name="connsiteY0" fmla="*/ 3604369 h 3952773"/>
              <a:gd name="connsiteX1" fmla="*/ 1528885 w 10690705"/>
              <a:gd name="connsiteY1" fmla="*/ 3824951 h 3952773"/>
              <a:gd name="connsiteX2" fmla="*/ 556794 w 10690705"/>
              <a:gd name="connsiteY2" fmla="*/ 3375231 h 3952773"/>
              <a:gd name="connsiteX3" fmla="*/ 940332 w 10690705"/>
              <a:gd name="connsiteY3" fmla="*/ 2552707 h 3952773"/>
              <a:gd name="connsiteX4" fmla="*/ 1240769 w 10690705"/>
              <a:gd name="connsiteY4" fmla="*/ 1911030 h 3952773"/>
              <a:gd name="connsiteX5" fmla="*/ 1385178 w 10690705"/>
              <a:gd name="connsiteY5" fmla="*/ 1698598 h 3952773"/>
              <a:gd name="connsiteX6" fmla="*/ 1562667 w 10690705"/>
              <a:gd name="connsiteY6" fmla="*/ 1350577 h 3952773"/>
              <a:gd name="connsiteX7" fmla="*/ 1548250 w 10690705"/>
              <a:gd name="connsiteY7" fmla="*/ 819133 h 3952773"/>
              <a:gd name="connsiteX8" fmla="*/ 1552842 w 10690705"/>
              <a:gd name="connsiteY8" fmla="*/ 633517 h 3952773"/>
              <a:gd name="connsiteX9" fmla="*/ 1415915 w 10690705"/>
              <a:gd name="connsiteY9" fmla="*/ 433240 h 3952773"/>
              <a:gd name="connsiteX10" fmla="*/ 56816 w 10690705"/>
              <a:gd name="connsiteY10" fmla="*/ 211708 h 3952773"/>
              <a:gd name="connsiteX11" fmla="*/ 3584307 w 10690705"/>
              <a:gd name="connsiteY11" fmla="*/ 209248 h 3952773"/>
              <a:gd name="connsiteX12" fmla="*/ 5660008 w 10690705"/>
              <a:gd name="connsiteY12" fmla="*/ 191468 h 3952773"/>
              <a:gd name="connsiteX13" fmla="*/ 8571990 w 10690705"/>
              <a:gd name="connsiteY13" fmla="*/ 168636 h 3952773"/>
              <a:gd name="connsiteX14" fmla="*/ 10372345 w 10690705"/>
              <a:gd name="connsiteY14" fmla="*/ 272934 h 3952773"/>
              <a:gd name="connsiteX15" fmla="*/ 9755490 w 10690705"/>
              <a:gd name="connsiteY15" fmla="*/ 3604369 h 3952773"/>
              <a:gd name="connsiteX0" fmla="*/ 9840901 w 10740794"/>
              <a:gd name="connsiteY0" fmla="*/ 3573154 h 3933001"/>
              <a:gd name="connsiteX1" fmla="*/ 1528885 w 10740794"/>
              <a:gd name="connsiteY1" fmla="*/ 3822812 h 3933001"/>
              <a:gd name="connsiteX2" fmla="*/ 556794 w 10740794"/>
              <a:gd name="connsiteY2" fmla="*/ 3373092 h 3933001"/>
              <a:gd name="connsiteX3" fmla="*/ 940332 w 10740794"/>
              <a:gd name="connsiteY3" fmla="*/ 2550568 h 3933001"/>
              <a:gd name="connsiteX4" fmla="*/ 1240769 w 10740794"/>
              <a:gd name="connsiteY4" fmla="*/ 1908891 h 3933001"/>
              <a:gd name="connsiteX5" fmla="*/ 1385178 w 10740794"/>
              <a:gd name="connsiteY5" fmla="*/ 1696459 h 3933001"/>
              <a:gd name="connsiteX6" fmla="*/ 1562667 w 10740794"/>
              <a:gd name="connsiteY6" fmla="*/ 1348438 h 3933001"/>
              <a:gd name="connsiteX7" fmla="*/ 1548250 w 10740794"/>
              <a:gd name="connsiteY7" fmla="*/ 816994 h 3933001"/>
              <a:gd name="connsiteX8" fmla="*/ 1552842 w 10740794"/>
              <a:gd name="connsiteY8" fmla="*/ 631378 h 3933001"/>
              <a:gd name="connsiteX9" fmla="*/ 1415915 w 10740794"/>
              <a:gd name="connsiteY9" fmla="*/ 431101 h 3933001"/>
              <a:gd name="connsiteX10" fmla="*/ 56816 w 10740794"/>
              <a:gd name="connsiteY10" fmla="*/ 209569 h 3933001"/>
              <a:gd name="connsiteX11" fmla="*/ 3584307 w 10740794"/>
              <a:gd name="connsiteY11" fmla="*/ 207109 h 3933001"/>
              <a:gd name="connsiteX12" fmla="*/ 5660008 w 10740794"/>
              <a:gd name="connsiteY12" fmla="*/ 189329 h 3933001"/>
              <a:gd name="connsiteX13" fmla="*/ 8571990 w 10740794"/>
              <a:gd name="connsiteY13" fmla="*/ 166497 h 3933001"/>
              <a:gd name="connsiteX14" fmla="*/ 10372345 w 10740794"/>
              <a:gd name="connsiteY14" fmla="*/ 270795 h 3933001"/>
              <a:gd name="connsiteX15" fmla="*/ 9840901 w 10740794"/>
              <a:gd name="connsiteY15" fmla="*/ 3573154 h 3933001"/>
              <a:gd name="connsiteX0" fmla="*/ 11833831 w 12306868"/>
              <a:gd name="connsiteY0" fmla="*/ 3526330 h 3904809"/>
              <a:gd name="connsiteX1" fmla="*/ 1528885 w 12306868"/>
              <a:gd name="connsiteY1" fmla="*/ 3819601 h 3904809"/>
              <a:gd name="connsiteX2" fmla="*/ 556794 w 12306868"/>
              <a:gd name="connsiteY2" fmla="*/ 3369881 h 3904809"/>
              <a:gd name="connsiteX3" fmla="*/ 940332 w 12306868"/>
              <a:gd name="connsiteY3" fmla="*/ 2547357 h 3904809"/>
              <a:gd name="connsiteX4" fmla="*/ 1240769 w 12306868"/>
              <a:gd name="connsiteY4" fmla="*/ 1905680 h 3904809"/>
              <a:gd name="connsiteX5" fmla="*/ 1385178 w 12306868"/>
              <a:gd name="connsiteY5" fmla="*/ 1693248 h 3904809"/>
              <a:gd name="connsiteX6" fmla="*/ 1562667 w 12306868"/>
              <a:gd name="connsiteY6" fmla="*/ 1345227 h 3904809"/>
              <a:gd name="connsiteX7" fmla="*/ 1548250 w 12306868"/>
              <a:gd name="connsiteY7" fmla="*/ 813783 h 3904809"/>
              <a:gd name="connsiteX8" fmla="*/ 1552842 w 12306868"/>
              <a:gd name="connsiteY8" fmla="*/ 628167 h 3904809"/>
              <a:gd name="connsiteX9" fmla="*/ 1415915 w 12306868"/>
              <a:gd name="connsiteY9" fmla="*/ 427890 h 3904809"/>
              <a:gd name="connsiteX10" fmla="*/ 56816 w 12306868"/>
              <a:gd name="connsiteY10" fmla="*/ 206358 h 3904809"/>
              <a:gd name="connsiteX11" fmla="*/ 3584307 w 12306868"/>
              <a:gd name="connsiteY11" fmla="*/ 203898 h 3904809"/>
              <a:gd name="connsiteX12" fmla="*/ 5660008 w 12306868"/>
              <a:gd name="connsiteY12" fmla="*/ 186118 h 3904809"/>
              <a:gd name="connsiteX13" fmla="*/ 8571990 w 12306868"/>
              <a:gd name="connsiteY13" fmla="*/ 163286 h 3904809"/>
              <a:gd name="connsiteX14" fmla="*/ 10372345 w 12306868"/>
              <a:gd name="connsiteY14" fmla="*/ 267584 h 3904809"/>
              <a:gd name="connsiteX15" fmla="*/ 11833831 w 12306868"/>
              <a:gd name="connsiteY15" fmla="*/ 3526330 h 3904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306868" h="3904809">
                <a:moveTo>
                  <a:pt x="11833831" y="3526330"/>
                </a:moveTo>
                <a:cubicBezTo>
                  <a:pt x="10359921" y="4118333"/>
                  <a:pt x="3408391" y="3845676"/>
                  <a:pt x="1528885" y="3819601"/>
                </a:cubicBezTo>
                <a:cubicBezTo>
                  <a:pt x="-350621" y="3793526"/>
                  <a:pt x="573212" y="3661333"/>
                  <a:pt x="556794" y="3369881"/>
                </a:cubicBezTo>
                <a:cubicBezTo>
                  <a:pt x="492333" y="3192913"/>
                  <a:pt x="826336" y="2817558"/>
                  <a:pt x="940332" y="2547357"/>
                </a:cubicBezTo>
                <a:cubicBezTo>
                  <a:pt x="1054328" y="2277156"/>
                  <a:pt x="1166628" y="2048031"/>
                  <a:pt x="1240769" y="1905680"/>
                </a:cubicBezTo>
                <a:cubicBezTo>
                  <a:pt x="1314910" y="1763329"/>
                  <a:pt x="1331528" y="1786657"/>
                  <a:pt x="1385178" y="1693248"/>
                </a:cubicBezTo>
                <a:cubicBezTo>
                  <a:pt x="1438828" y="1599839"/>
                  <a:pt x="1535488" y="1491804"/>
                  <a:pt x="1562667" y="1345227"/>
                </a:cubicBezTo>
                <a:cubicBezTo>
                  <a:pt x="1589846" y="1198650"/>
                  <a:pt x="1549887" y="933293"/>
                  <a:pt x="1548250" y="813783"/>
                </a:cubicBezTo>
                <a:cubicBezTo>
                  <a:pt x="1546613" y="694273"/>
                  <a:pt x="1574898" y="692482"/>
                  <a:pt x="1552842" y="628167"/>
                </a:cubicBezTo>
                <a:cubicBezTo>
                  <a:pt x="1530786" y="563852"/>
                  <a:pt x="1665253" y="498192"/>
                  <a:pt x="1415915" y="427890"/>
                </a:cubicBezTo>
                <a:cubicBezTo>
                  <a:pt x="1166577" y="357589"/>
                  <a:pt x="-304583" y="243690"/>
                  <a:pt x="56816" y="206358"/>
                </a:cubicBezTo>
                <a:cubicBezTo>
                  <a:pt x="418215" y="169026"/>
                  <a:pt x="2650442" y="207271"/>
                  <a:pt x="3584307" y="203898"/>
                </a:cubicBezTo>
                <a:lnTo>
                  <a:pt x="5660008" y="186118"/>
                </a:lnTo>
                <a:cubicBezTo>
                  <a:pt x="6491288" y="179349"/>
                  <a:pt x="7874384" y="118210"/>
                  <a:pt x="8571990" y="163286"/>
                </a:cubicBezTo>
                <a:cubicBezTo>
                  <a:pt x="9269596" y="208362"/>
                  <a:pt x="9828705" y="-292923"/>
                  <a:pt x="10372345" y="267584"/>
                </a:cubicBezTo>
                <a:cubicBezTo>
                  <a:pt x="10915985" y="828091"/>
                  <a:pt x="13307741" y="2934327"/>
                  <a:pt x="11833831" y="352633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Rectangle 1"/>
          <p:cNvSpPr/>
          <p:nvPr/>
        </p:nvSpPr>
        <p:spPr>
          <a:xfrm>
            <a:off x="0" y="1223716"/>
            <a:ext cx="9144000" cy="2367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1FA7F6AE-436E-4537-8840-12EF2D2D1B6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7252" y="298921"/>
            <a:ext cx="1428624" cy="1600520"/>
          </a:xfrm>
          <a:prstGeom prst="rect">
            <a:avLst/>
          </a:prstGeom>
        </p:spPr>
      </p:pic>
      <p:sp>
        <p:nvSpPr>
          <p:cNvPr id="10" name="Forme libre 9"/>
          <p:cNvSpPr/>
          <p:nvPr/>
        </p:nvSpPr>
        <p:spPr>
          <a:xfrm>
            <a:off x="139693" y="2723401"/>
            <a:ext cx="8296112" cy="4592022"/>
          </a:xfrm>
          <a:custGeom>
            <a:avLst/>
            <a:gdLst>
              <a:gd name="connsiteX0" fmla="*/ 2047170 w 8186025"/>
              <a:gd name="connsiteY0" fmla="*/ 4427316 h 4546212"/>
              <a:gd name="connsiteX1" fmla="*/ 218370 w 8186025"/>
              <a:gd name="connsiteY1" fmla="*/ 3274377 h 4546212"/>
              <a:gd name="connsiteX2" fmla="*/ 51392 w 8186025"/>
              <a:gd name="connsiteY2" fmla="*/ 2519003 h 4546212"/>
              <a:gd name="connsiteX3" fmla="*/ 377396 w 8186025"/>
              <a:gd name="connsiteY3" fmla="*/ 2073730 h 4546212"/>
              <a:gd name="connsiteX4" fmla="*/ 949890 w 8186025"/>
              <a:gd name="connsiteY4" fmla="*/ 1564847 h 4546212"/>
              <a:gd name="connsiteX5" fmla="*/ 1498530 w 8186025"/>
              <a:gd name="connsiteY5" fmla="*/ 1095720 h 4546212"/>
              <a:gd name="connsiteX6" fmla="*/ 2595810 w 8186025"/>
              <a:gd name="connsiteY6" fmla="*/ 70002 h 4546212"/>
              <a:gd name="connsiteX7" fmla="*/ 2754836 w 8186025"/>
              <a:gd name="connsiteY7" fmla="*/ 109758 h 4546212"/>
              <a:gd name="connsiteX8" fmla="*/ 3144450 w 8186025"/>
              <a:gd name="connsiteY8" fmla="*/ 260833 h 4546212"/>
              <a:gd name="connsiteX9" fmla="*/ 3995239 w 8186025"/>
              <a:gd name="connsiteY9" fmla="*/ 594788 h 4546212"/>
              <a:gd name="connsiteX10" fmla="*/ 5092519 w 8186025"/>
              <a:gd name="connsiteY10" fmla="*/ 1111622 h 4546212"/>
              <a:gd name="connsiteX11" fmla="*/ 6285215 w 8186025"/>
              <a:gd name="connsiteY11" fmla="*/ 1612555 h 4546212"/>
              <a:gd name="connsiteX12" fmla="*/ 7366592 w 8186025"/>
              <a:gd name="connsiteY12" fmla="*/ 2073730 h 4546212"/>
              <a:gd name="connsiteX13" fmla="*/ 7788012 w 8186025"/>
              <a:gd name="connsiteY13" fmla="*/ 2320221 h 4546212"/>
              <a:gd name="connsiteX14" fmla="*/ 8153772 w 8186025"/>
              <a:gd name="connsiteY14" fmla="*/ 2662127 h 4546212"/>
              <a:gd name="connsiteX15" fmla="*/ 8129918 w 8186025"/>
              <a:gd name="connsiteY15" fmla="*/ 3226669 h 4546212"/>
              <a:gd name="connsiteX16" fmla="*/ 7819817 w 8186025"/>
              <a:gd name="connsiteY16" fmla="*/ 3727602 h 4546212"/>
              <a:gd name="connsiteX17" fmla="*/ 7271177 w 8186025"/>
              <a:gd name="connsiteY17" fmla="*/ 4077459 h 4546212"/>
              <a:gd name="connsiteX18" fmla="*/ 5458279 w 8186025"/>
              <a:gd name="connsiteY18" fmla="*/ 4467073 h 4546212"/>
              <a:gd name="connsiteX19" fmla="*/ 2047170 w 8186025"/>
              <a:gd name="connsiteY19" fmla="*/ 4427316 h 4546212"/>
              <a:gd name="connsiteX0" fmla="*/ 2047170 w 8186025"/>
              <a:gd name="connsiteY0" fmla="*/ 4317849 h 4436745"/>
              <a:gd name="connsiteX1" fmla="*/ 218370 w 8186025"/>
              <a:gd name="connsiteY1" fmla="*/ 3164910 h 4436745"/>
              <a:gd name="connsiteX2" fmla="*/ 51392 w 8186025"/>
              <a:gd name="connsiteY2" fmla="*/ 2409536 h 4436745"/>
              <a:gd name="connsiteX3" fmla="*/ 377396 w 8186025"/>
              <a:gd name="connsiteY3" fmla="*/ 1964263 h 4436745"/>
              <a:gd name="connsiteX4" fmla="*/ 949890 w 8186025"/>
              <a:gd name="connsiteY4" fmla="*/ 1455380 h 4436745"/>
              <a:gd name="connsiteX5" fmla="*/ 1498530 w 8186025"/>
              <a:gd name="connsiteY5" fmla="*/ 986253 h 4436745"/>
              <a:gd name="connsiteX6" fmla="*/ 2386260 w 8186025"/>
              <a:gd name="connsiteY6" fmla="*/ 151035 h 4436745"/>
              <a:gd name="connsiteX7" fmla="*/ 2754836 w 8186025"/>
              <a:gd name="connsiteY7" fmla="*/ 291 h 4436745"/>
              <a:gd name="connsiteX8" fmla="*/ 3144450 w 8186025"/>
              <a:gd name="connsiteY8" fmla="*/ 151366 h 4436745"/>
              <a:gd name="connsiteX9" fmla="*/ 3995239 w 8186025"/>
              <a:gd name="connsiteY9" fmla="*/ 485321 h 4436745"/>
              <a:gd name="connsiteX10" fmla="*/ 5092519 w 8186025"/>
              <a:gd name="connsiteY10" fmla="*/ 1002155 h 4436745"/>
              <a:gd name="connsiteX11" fmla="*/ 6285215 w 8186025"/>
              <a:gd name="connsiteY11" fmla="*/ 1503088 h 4436745"/>
              <a:gd name="connsiteX12" fmla="*/ 7366592 w 8186025"/>
              <a:gd name="connsiteY12" fmla="*/ 1964263 h 4436745"/>
              <a:gd name="connsiteX13" fmla="*/ 7788012 w 8186025"/>
              <a:gd name="connsiteY13" fmla="*/ 2210754 h 4436745"/>
              <a:gd name="connsiteX14" fmla="*/ 8153772 w 8186025"/>
              <a:gd name="connsiteY14" fmla="*/ 2552660 h 4436745"/>
              <a:gd name="connsiteX15" fmla="*/ 8129918 w 8186025"/>
              <a:gd name="connsiteY15" fmla="*/ 3117202 h 4436745"/>
              <a:gd name="connsiteX16" fmla="*/ 7819817 w 8186025"/>
              <a:gd name="connsiteY16" fmla="*/ 3618135 h 4436745"/>
              <a:gd name="connsiteX17" fmla="*/ 7271177 w 8186025"/>
              <a:gd name="connsiteY17" fmla="*/ 3967992 h 4436745"/>
              <a:gd name="connsiteX18" fmla="*/ 5458279 w 8186025"/>
              <a:gd name="connsiteY18" fmla="*/ 4357606 h 4436745"/>
              <a:gd name="connsiteX19" fmla="*/ 2047170 w 8186025"/>
              <a:gd name="connsiteY19" fmla="*/ 4317849 h 4436745"/>
              <a:gd name="connsiteX0" fmla="*/ 2047170 w 8186025"/>
              <a:gd name="connsiteY0" fmla="*/ 4289099 h 4407995"/>
              <a:gd name="connsiteX1" fmla="*/ 218370 w 8186025"/>
              <a:gd name="connsiteY1" fmla="*/ 3136160 h 4407995"/>
              <a:gd name="connsiteX2" fmla="*/ 51392 w 8186025"/>
              <a:gd name="connsiteY2" fmla="*/ 2380786 h 4407995"/>
              <a:gd name="connsiteX3" fmla="*/ 377396 w 8186025"/>
              <a:gd name="connsiteY3" fmla="*/ 1935513 h 4407995"/>
              <a:gd name="connsiteX4" fmla="*/ 949890 w 8186025"/>
              <a:gd name="connsiteY4" fmla="*/ 1426630 h 4407995"/>
              <a:gd name="connsiteX5" fmla="*/ 1498530 w 8186025"/>
              <a:gd name="connsiteY5" fmla="*/ 957503 h 4407995"/>
              <a:gd name="connsiteX6" fmla="*/ 2386260 w 8186025"/>
              <a:gd name="connsiteY6" fmla="*/ 122285 h 4407995"/>
              <a:gd name="connsiteX7" fmla="*/ 2754836 w 8186025"/>
              <a:gd name="connsiteY7" fmla="*/ 4879 h 4407995"/>
              <a:gd name="connsiteX8" fmla="*/ 3144450 w 8186025"/>
              <a:gd name="connsiteY8" fmla="*/ 122616 h 4407995"/>
              <a:gd name="connsiteX9" fmla="*/ 3995239 w 8186025"/>
              <a:gd name="connsiteY9" fmla="*/ 456571 h 4407995"/>
              <a:gd name="connsiteX10" fmla="*/ 5092519 w 8186025"/>
              <a:gd name="connsiteY10" fmla="*/ 973405 h 4407995"/>
              <a:gd name="connsiteX11" fmla="*/ 6285215 w 8186025"/>
              <a:gd name="connsiteY11" fmla="*/ 1474338 h 4407995"/>
              <a:gd name="connsiteX12" fmla="*/ 7366592 w 8186025"/>
              <a:gd name="connsiteY12" fmla="*/ 1935513 h 4407995"/>
              <a:gd name="connsiteX13" fmla="*/ 7788012 w 8186025"/>
              <a:gd name="connsiteY13" fmla="*/ 2182004 h 4407995"/>
              <a:gd name="connsiteX14" fmla="*/ 8153772 w 8186025"/>
              <a:gd name="connsiteY14" fmla="*/ 2523910 h 4407995"/>
              <a:gd name="connsiteX15" fmla="*/ 8129918 w 8186025"/>
              <a:gd name="connsiteY15" fmla="*/ 3088452 h 4407995"/>
              <a:gd name="connsiteX16" fmla="*/ 7819817 w 8186025"/>
              <a:gd name="connsiteY16" fmla="*/ 3589385 h 4407995"/>
              <a:gd name="connsiteX17" fmla="*/ 7271177 w 8186025"/>
              <a:gd name="connsiteY17" fmla="*/ 3939242 h 4407995"/>
              <a:gd name="connsiteX18" fmla="*/ 5458279 w 8186025"/>
              <a:gd name="connsiteY18" fmla="*/ 4328856 h 4407995"/>
              <a:gd name="connsiteX19" fmla="*/ 2047170 w 8186025"/>
              <a:gd name="connsiteY19" fmla="*/ 4289099 h 4407995"/>
              <a:gd name="connsiteX0" fmla="*/ 2047170 w 8186025"/>
              <a:gd name="connsiteY0" fmla="*/ 4290861 h 4409757"/>
              <a:gd name="connsiteX1" fmla="*/ 218370 w 8186025"/>
              <a:gd name="connsiteY1" fmla="*/ 3137922 h 4409757"/>
              <a:gd name="connsiteX2" fmla="*/ 51392 w 8186025"/>
              <a:gd name="connsiteY2" fmla="*/ 2382548 h 4409757"/>
              <a:gd name="connsiteX3" fmla="*/ 377396 w 8186025"/>
              <a:gd name="connsiteY3" fmla="*/ 1937275 h 4409757"/>
              <a:gd name="connsiteX4" fmla="*/ 949890 w 8186025"/>
              <a:gd name="connsiteY4" fmla="*/ 1428392 h 4409757"/>
              <a:gd name="connsiteX5" fmla="*/ 1498530 w 8186025"/>
              <a:gd name="connsiteY5" fmla="*/ 959265 h 4409757"/>
              <a:gd name="connsiteX6" fmla="*/ 2386260 w 8186025"/>
              <a:gd name="connsiteY6" fmla="*/ 124047 h 4409757"/>
              <a:gd name="connsiteX7" fmla="*/ 2754836 w 8186025"/>
              <a:gd name="connsiteY7" fmla="*/ 6641 h 4409757"/>
              <a:gd name="connsiteX8" fmla="*/ 3139688 w 8186025"/>
              <a:gd name="connsiteY8" fmla="*/ 148190 h 4409757"/>
              <a:gd name="connsiteX9" fmla="*/ 3995239 w 8186025"/>
              <a:gd name="connsiteY9" fmla="*/ 458333 h 4409757"/>
              <a:gd name="connsiteX10" fmla="*/ 5092519 w 8186025"/>
              <a:gd name="connsiteY10" fmla="*/ 975167 h 4409757"/>
              <a:gd name="connsiteX11" fmla="*/ 6285215 w 8186025"/>
              <a:gd name="connsiteY11" fmla="*/ 1476100 h 4409757"/>
              <a:gd name="connsiteX12" fmla="*/ 7366592 w 8186025"/>
              <a:gd name="connsiteY12" fmla="*/ 1937275 h 4409757"/>
              <a:gd name="connsiteX13" fmla="*/ 7788012 w 8186025"/>
              <a:gd name="connsiteY13" fmla="*/ 2183766 h 4409757"/>
              <a:gd name="connsiteX14" fmla="*/ 8153772 w 8186025"/>
              <a:gd name="connsiteY14" fmla="*/ 2525672 h 4409757"/>
              <a:gd name="connsiteX15" fmla="*/ 8129918 w 8186025"/>
              <a:gd name="connsiteY15" fmla="*/ 3090214 h 4409757"/>
              <a:gd name="connsiteX16" fmla="*/ 7819817 w 8186025"/>
              <a:gd name="connsiteY16" fmla="*/ 3591147 h 4409757"/>
              <a:gd name="connsiteX17" fmla="*/ 7271177 w 8186025"/>
              <a:gd name="connsiteY17" fmla="*/ 3941004 h 4409757"/>
              <a:gd name="connsiteX18" fmla="*/ 5458279 w 8186025"/>
              <a:gd name="connsiteY18" fmla="*/ 4330618 h 4409757"/>
              <a:gd name="connsiteX19" fmla="*/ 2047170 w 8186025"/>
              <a:gd name="connsiteY19" fmla="*/ 4290861 h 4409757"/>
              <a:gd name="connsiteX0" fmla="*/ 2047170 w 8186025"/>
              <a:gd name="connsiteY0" fmla="*/ 4290861 h 4409757"/>
              <a:gd name="connsiteX1" fmla="*/ 218370 w 8186025"/>
              <a:gd name="connsiteY1" fmla="*/ 3137922 h 4409757"/>
              <a:gd name="connsiteX2" fmla="*/ 51392 w 8186025"/>
              <a:gd name="connsiteY2" fmla="*/ 2382548 h 4409757"/>
              <a:gd name="connsiteX3" fmla="*/ 377396 w 8186025"/>
              <a:gd name="connsiteY3" fmla="*/ 1937275 h 4409757"/>
              <a:gd name="connsiteX4" fmla="*/ 949890 w 8186025"/>
              <a:gd name="connsiteY4" fmla="*/ 1428392 h 4409757"/>
              <a:gd name="connsiteX5" fmla="*/ 1498530 w 8186025"/>
              <a:gd name="connsiteY5" fmla="*/ 959265 h 4409757"/>
              <a:gd name="connsiteX6" fmla="*/ 2386260 w 8186025"/>
              <a:gd name="connsiteY6" fmla="*/ 124047 h 4409757"/>
              <a:gd name="connsiteX7" fmla="*/ 2754836 w 8186025"/>
              <a:gd name="connsiteY7" fmla="*/ 6641 h 4409757"/>
              <a:gd name="connsiteX8" fmla="*/ 3139688 w 8186025"/>
              <a:gd name="connsiteY8" fmla="*/ 148190 h 4409757"/>
              <a:gd name="connsiteX9" fmla="*/ 4009526 w 8186025"/>
              <a:gd name="connsiteY9" fmla="*/ 525008 h 4409757"/>
              <a:gd name="connsiteX10" fmla="*/ 5092519 w 8186025"/>
              <a:gd name="connsiteY10" fmla="*/ 975167 h 4409757"/>
              <a:gd name="connsiteX11" fmla="*/ 6285215 w 8186025"/>
              <a:gd name="connsiteY11" fmla="*/ 1476100 h 4409757"/>
              <a:gd name="connsiteX12" fmla="*/ 7366592 w 8186025"/>
              <a:gd name="connsiteY12" fmla="*/ 1937275 h 4409757"/>
              <a:gd name="connsiteX13" fmla="*/ 7788012 w 8186025"/>
              <a:gd name="connsiteY13" fmla="*/ 2183766 h 4409757"/>
              <a:gd name="connsiteX14" fmla="*/ 8153772 w 8186025"/>
              <a:gd name="connsiteY14" fmla="*/ 2525672 h 4409757"/>
              <a:gd name="connsiteX15" fmla="*/ 8129918 w 8186025"/>
              <a:gd name="connsiteY15" fmla="*/ 3090214 h 4409757"/>
              <a:gd name="connsiteX16" fmla="*/ 7819817 w 8186025"/>
              <a:gd name="connsiteY16" fmla="*/ 3591147 h 4409757"/>
              <a:gd name="connsiteX17" fmla="*/ 7271177 w 8186025"/>
              <a:gd name="connsiteY17" fmla="*/ 3941004 h 4409757"/>
              <a:gd name="connsiteX18" fmla="*/ 5458279 w 8186025"/>
              <a:gd name="connsiteY18" fmla="*/ 4330618 h 4409757"/>
              <a:gd name="connsiteX19" fmla="*/ 2047170 w 8186025"/>
              <a:gd name="connsiteY19" fmla="*/ 4290861 h 4409757"/>
              <a:gd name="connsiteX0" fmla="*/ 2047170 w 8186025"/>
              <a:gd name="connsiteY0" fmla="*/ 4290861 h 4409757"/>
              <a:gd name="connsiteX1" fmla="*/ 218370 w 8186025"/>
              <a:gd name="connsiteY1" fmla="*/ 3137922 h 4409757"/>
              <a:gd name="connsiteX2" fmla="*/ 51392 w 8186025"/>
              <a:gd name="connsiteY2" fmla="*/ 2382548 h 4409757"/>
              <a:gd name="connsiteX3" fmla="*/ 377396 w 8186025"/>
              <a:gd name="connsiteY3" fmla="*/ 1937275 h 4409757"/>
              <a:gd name="connsiteX4" fmla="*/ 949890 w 8186025"/>
              <a:gd name="connsiteY4" fmla="*/ 1428392 h 4409757"/>
              <a:gd name="connsiteX5" fmla="*/ 1498530 w 8186025"/>
              <a:gd name="connsiteY5" fmla="*/ 959265 h 4409757"/>
              <a:gd name="connsiteX6" fmla="*/ 2386260 w 8186025"/>
              <a:gd name="connsiteY6" fmla="*/ 124047 h 4409757"/>
              <a:gd name="connsiteX7" fmla="*/ 2754836 w 8186025"/>
              <a:gd name="connsiteY7" fmla="*/ 6641 h 4409757"/>
              <a:gd name="connsiteX8" fmla="*/ 3139688 w 8186025"/>
              <a:gd name="connsiteY8" fmla="*/ 148190 h 4409757"/>
              <a:gd name="connsiteX9" fmla="*/ 4009526 w 8186025"/>
              <a:gd name="connsiteY9" fmla="*/ 525008 h 4409757"/>
              <a:gd name="connsiteX10" fmla="*/ 5087757 w 8186025"/>
              <a:gd name="connsiteY10" fmla="*/ 1013267 h 4409757"/>
              <a:gd name="connsiteX11" fmla="*/ 6285215 w 8186025"/>
              <a:gd name="connsiteY11" fmla="*/ 1476100 h 4409757"/>
              <a:gd name="connsiteX12" fmla="*/ 7366592 w 8186025"/>
              <a:gd name="connsiteY12" fmla="*/ 1937275 h 4409757"/>
              <a:gd name="connsiteX13" fmla="*/ 7788012 w 8186025"/>
              <a:gd name="connsiteY13" fmla="*/ 2183766 h 4409757"/>
              <a:gd name="connsiteX14" fmla="*/ 8153772 w 8186025"/>
              <a:gd name="connsiteY14" fmla="*/ 2525672 h 4409757"/>
              <a:gd name="connsiteX15" fmla="*/ 8129918 w 8186025"/>
              <a:gd name="connsiteY15" fmla="*/ 3090214 h 4409757"/>
              <a:gd name="connsiteX16" fmla="*/ 7819817 w 8186025"/>
              <a:gd name="connsiteY16" fmla="*/ 3591147 h 4409757"/>
              <a:gd name="connsiteX17" fmla="*/ 7271177 w 8186025"/>
              <a:gd name="connsiteY17" fmla="*/ 3941004 h 4409757"/>
              <a:gd name="connsiteX18" fmla="*/ 5458279 w 8186025"/>
              <a:gd name="connsiteY18" fmla="*/ 4330618 h 4409757"/>
              <a:gd name="connsiteX19" fmla="*/ 2047170 w 8186025"/>
              <a:gd name="connsiteY19" fmla="*/ 4290861 h 4409757"/>
              <a:gd name="connsiteX0" fmla="*/ 2364268 w 8503123"/>
              <a:gd name="connsiteY0" fmla="*/ 4290861 h 4409757"/>
              <a:gd name="connsiteX1" fmla="*/ 535468 w 8503123"/>
              <a:gd name="connsiteY1" fmla="*/ 3137922 h 4409757"/>
              <a:gd name="connsiteX2" fmla="*/ 2730 w 8503123"/>
              <a:gd name="connsiteY2" fmla="*/ 2382548 h 4409757"/>
              <a:gd name="connsiteX3" fmla="*/ 694494 w 8503123"/>
              <a:gd name="connsiteY3" fmla="*/ 1937275 h 4409757"/>
              <a:gd name="connsiteX4" fmla="*/ 1266988 w 8503123"/>
              <a:gd name="connsiteY4" fmla="*/ 1428392 h 4409757"/>
              <a:gd name="connsiteX5" fmla="*/ 1815628 w 8503123"/>
              <a:gd name="connsiteY5" fmla="*/ 959265 h 4409757"/>
              <a:gd name="connsiteX6" fmla="*/ 2703358 w 8503123"/>
              <a:gd name="connsiteY6" fmla="*/ 124047 h 4409757"/>
              <a:gd name="connsiteX7" fmla="*/ 3071934 w 8503123"/>
              <a:gd name="connsiteY7" fmla="*/ 6641 h 4409757"/>
              <a:gd name="connsiteX8" fmla="*/ 3456786 w 8503123"/>
              <a:gd name="connsiteY8" fmla="*/ 148190 h 4409757"/>
              <a:gd name="connsiteX9" fmla="*/ 4326624 w 8503123"/>
              <a:gd name="connsiteY9" fmla="*/ 525008 h 4409757"/>
              <a:gd name="connsiteX10" fmla="*/ 5404855 w 8503123"/>
              <a:gd name="connsiteY10" fmla="*/ 1013267 h 4409757"/>
              <a:gd name="connsiteX11" fmla="*/ 6602313 w 8503123"/>
              <a:gd name="connsiteY11" fmla="*/ 1476100 h 4409757"/>
              <a:gd name="connsiteX12" fmla="*/ 7683690 w 8503123"/>
              <a:gd name="connsiteY12" fmla="*/ 1937275 h 4409757"/>
              <a:gd name="connsiteX13" fmla="*/ 8105110 w 8503123"/>
              <a:gd name="connsiteY13" fmla="*/ 2183766 h 4409757"/>
              <a:gd name="connsiteX14" fmla="*/ 8470870 w 8503123"/>
              <a:gd name="connsiteY14" fmla="*/ 2525672 h 4409757"/>
              <a:gd name="connsiteX15" fmla="*/ 8447016 w 8503123"/>
              <a:gd name="connsiteY15" fmla="*/ 3090214 h 4409757"/>
              <a:gd name="connsiteX16" fmla="*/ 8136915 w 8503123"/>
              <a:gd name="connsiteY16" fmla="*/ 3591147 h 4409757"/>
              <a:gd name="connsiteX17" fmla="*/ 7588275 w 8503123"/>
              <a:gd name="connsiteY17" fmla="*/ 3941004 h 4409757"/>
              <a:gd name="connsiteX18" fmla="*/ 5775377 w 8503123"/>
              <a:gd name="connsiteY18" fmla="*/ 4330618 h 4409757"/>
              <a:gd name="connsiteX19" fmla="*/ 2364268 w 8503123"/>
              <a:gd name="connsiteY19" fmla="*/ 4290861 h 4409757"/>
              <a:gd name="connsiteX0" fmla="*/ 2404109 w 8542964"/>
              <a:gd name="connsiteY0" fmla="*/ 4290861 h 4409757"/>
              <a:gd name="connsiteX1" fmla="*/ 575309 w 8542964"/>
              <a:gd name="connsiteY1" fmla="*/ 3137922 h 4409757"/>
              <a:gd name="connsiteX2" fmla="*/ 42571 w 8542964"/>
              <a:gd name="connsiteY2" fmla="*/ 2382548 h 4409757"/>
              <a:gd name="connsiteX3" fmla="*/ 176069 w 8542964"/>
              <a:gd name="connsiteY3" fmla="*/ 1755057 h 4409757"/>
              <a:gd name="connsiteX4" fmla="*/ 1306829 w 8542964"/>
              <a:gd name="connsiteY4" fmla="*/ 1428392 h 4409757"/>
              <a:gd name="connsiteX5" fmla="*/ 1855469 w 8542964"/>
              <a:gd name="connsiteY5" fmla="*/ 959265 h 4409757"/>
              <a:gd name="connsiteX6" fmla="*/ 2743199 w 8542964"/>
              <a:gd name="connsiteY6" fmla="*/ 124047 h 4409757"/>
              <a:gd name="connsiteX7" fmla="*/ 3111775 w 8542964"/>
              <a:gd name="connsiteY7" fmla="*/ 6641 h 4409757"/>
              <a:gd name="connsiteX8" fmla="*/ 3496627 w 8542964"/>
              <a:gd name="connsiteY8" fmla="*/ 148190 h 4409757"/>
              <a:gd name="connsiteX9" fmla="*/ 4366465 w 8542964"/>
              <a:gd name="connsiteY9" fmla="*/ 525008 h 4409757"/>
              <a:gd name="connsiteX10" fmla="*/ 5444696 w 8542964"/>
              <a:gd name="connsiteY10" fmla="*/ 1013267 h 4409757"/>
              <a:gd name="connsiteX11" fmla="*/ 6642154 w 8542964"/>
              <a:gd name="connsiteY11" fmla="*/ 1476100 h 4409757"/>
              <a:gd name="connsiteX12" fmla="*/ 7723531 w 8542964"/>
              <a:gd name="connsiteY12" fmla="*/ 1937275 h 4409757"/>
              <a:gd name="connsiteX13" fmla="*/ 8144951 w 8542964"/>
              <a:gd name="connsiteY13" fmla="*/ 2183766 h 4409757"/>
              <a:gd name="connsiteX14" fmla="*/ 8510711 w 8542964"/>
              <a:gd name="connsiteY14" fmla="*/ 2525672 h 4409757"/>
              <a:gd name="connsiteX15" fmla="*/ 8486857 w 8542964"/>
              <a:gd name="connsiteY15" fmla="*/ 3090214 h 4409757"/>
              <a:gd name="connsiteX16" fmla="*/ 8176756 w 8542964"/>
              <a:gd name="connsiteY16" fmla="*/ 3591147 h 4409757"/>
              <a:gd name="connsiteX17" fmla="*/ 7628116 w 8542964"/>
              <a:gd name="connsiteY17" fmla="*/ 3941004 h 4409757"/>
              <a:gd name="connsiteX18" fmla="*/ 5815218 w 8542964"/>
              <a:gd name="connsiteY18" fmla="*/ 4330618 h 4409757"/>
              <a:gd name="connsiteX19" fmla="*/ 2404109 w 8542964"/>
              <a:gd name="connsiteY19" fmla="*/ 4290861 h 4409757"/>
              <a:gd name="connsiteX0" fmla="*/ 2382142 w 8520997"/>
              <a:gd name="connsiteY0" fmla="*/ 4290861 h 4409757"/>
              <a:gd name="connsiteX1" fmla="*/ 553342 w 8520997"/>
              <a:gd name="connsiteY1" fmla="*/ 3137922 h 4409757"/>
              <a:gd name="connsiteX2" fmla="*/ 20604 w 8520997"/>
              <a:gd name="connsiteY2" fmla="*/ 2382548 h 4409757"/>
              <a:gd name="connsiteX3" fmla="*/ 154102 w 8520997"/>
              <a:gd name="connsiteY3" fmla="*/ 1755057 h 4409757"/>
              <a:gd name="connsiteX4" fmla="*/ 572592 w 8520997"/>
              <a:gd name="connsiteY4" fmla="*/ 1100399 h 4409757"/>
              <a:gd name="connsiteX5" fmla="*/ 1833502 w 8520997"/>
              <a:gd name="connsiteY5" fmla="*/ 959265 h 4409757"/>
              <a:gd name="connsiteX6" fmla="*/ 2721232 w 8520997"/>
              <a:gd name="connsiteY6" fmla="*/ 124047 h 4409757"/>
              <a:gd name="connsiteX7" fmla="*/ 3089808 w 8520997"/>
              <a:gd name="connsiteY7" fmla="*/ 6641 h 4409757"/>
              <a:gd name="connsiteX8" fmla="*/ 3474660 w 8520997"/>
              <a:gd name="connsiteY8" fmla="*/ 148190 h 4409757"/>
              <a:gd name="connsiteX9" fmla="*/ 4344498 w 8520997"/>
              <a:gd name="connsiteY9" fmla="*/ 525008 h 4409757"/>
              <a:gd name="connsiteX10" fmla="*/ 5422729 w 8520997"/>
              <a:gd name="connsiteY10" fmla="*/ 1013267 h 4409757"/>
              <a:gd name="connsiteX11" fmla="*/ 6620187 w 8520997"/>
              <a:gd name="connsiteY11" fmla="*/ 1476100 h 4409757"/>
              <a:gd name="connsiteX12" fmla="*/ 7701564 w 8520997"/>
              <a:gd name="connsiteY12" fmla="*/ 1937275 h 4409757"/>
              <a:gd name="connsiteX13" fmla="*/ 8122984 w 8520997"/>
              <a:gd name="connsiteY13" fmla="*/ 2183766 h 4409757"/>
              <a:gd name="connsiteX14" fmla="*/ 8488744 w 8520997"/>
              <a:gd name="connsiteY14" fmla="*/ 2525672 h 4409757"/>
              <a:gd name="connsiteX15" fmla="*/ 8464890 w 8520997"/>
              <a:gd name="connsiteY15" fmla="*/ 3090214 h 4409757"/>
              <a:gd name="connsiteX16" fmla="*/ 8154789 w 8520997"/>
              <a:gd name="connsiteY16" fmla="*/ 3591147 h 4409757"/>
              <a:gd name="connsiteX17" fmla="*/ 7606149 w 8520997"/>
              <a:gd name="connsiteY17" fmla="*/ 3941004 h 4409757"/>
              <a:gd name="connsiteX18" fmla="*/ 5793251 w 8520997"/>
              <a:gd name="connsiteY18" fmla="*/ 4330618 h 4409757"/>
              <a:gd name="connsiteX19" fmla="*/ 2382142 w 8520997"/>
              <a:gd name="connsiteY19" fmla="*/ 4290861 h 4409757"/>
              <a:gd name="connsiteX0" fmla="*/ 2382142 w 8520997"/>
              <a:gd name="connsiteY0" fmla="*/ 4284526 h 4403422"/>
              <a:gd name="connsiteX1" fmla="*/ 553342 w 8520997"/>
              <a:gd name="connsiteY1" fmla="*/ 3131587 h 4403422"/>
              <a:gd name="connsiteX2" fmla="*/ 20604 w 8520997"/>
              <a:gd name="connsiteY2" fmla="*/ 2376213 h 4403422"/>
              <a:gd name="connsiteX3" fmla="*/ 154102 w 8520997"/>
              <a:gd name="connsiteY3" fmla="*/ 1748722 h 4403422"/>
              <a:gd name="connsiteX4" fmla="*/ 572592 w 8520997"/>
              <a:gd name="connsiteY4" fmla="*/ 1094064 h 4403422"/>
              <a:gd name="connsiteX5" fmla="*/ 688096 w 8520997"/>
              <a:gd name="connsiteY5" fmla="*/ 515606 h 4403422"/>
              <a:gd name="connsiteX6" fmla="*/ 2721232 w 8520997"/>
              <a:gd name="connsiteY6" fmla="*/ 117712 h 4403422"/>
              <a:gd name="connsiteX7" fmla="*/ 3089808 w 8520997"/>
              <a:gd name="connsiteY7" fmla="*/ 306 h 4403422"/>
              <a:gd name="connsiteX8" fmla="*/ 3474660 w 8520997"/>
              <a:gd name="connsiteY8" fmla="*/ 141855 h 4403422"/>
              <a:gd name="connsiteX9" fmla="*/ 4344498 w 8520997"/>
              <a:gd name="connsiteY9" fmla="*/ 518673 h 4403422"/>
              <a:gd name="connsiteX10" fmla="*/ 5422729 w 8520997"/>
              <a:gd name="connsiteY10" fmla="*/ 1006932 h 4403422"/>
              <a:gd name="connsiteX11" fmla="*/ 6620187 w 8520997"/>
              <a:gd name="connsiteY11" fmla="*/ 1469765 h 4403422"/>
              <a:gd name="connsiteX12" fmla="*/ 7701564 w 8520997"/>
              <a:gd name="connsiteY12" fmla="*/ 1930940 h 4403422"/>
              <a:gd name="connsiteX13" fmla="*/ 8122984 w 8520997"/>
              <a:gd name="connsiteY13" fmla="*/ 2177431 h 4403422"/>
              <a:gd name="connsiteX14" fmla="*/ 8488744 w 8520997"/>
              <a:gd name="connsiteY14" fmla="*/ 2519337 h 4403422"/>
              <a:gd name="connsiteX15" fmla="*/ 8464890 w 8520997"/>
              <a:gd name="connsiteY15" fmla="*/ 3083879 h 4403422"/>
              <a:gd name="connsiteX16" fmla="*/ 8154789 w 8520997"/>
              <a:gd name="connsiteY16" fmla="*/ 3584812 h 4403422"/>
              <a:gd name="connsiteX17" fmla="*/ 7606149 w 8520997"/>
              <a:gd name="connsiteY17" fmla="*/ 3934669 h 4403422"/>
              <a:gd name="connsiteX18" fmla="*/ 5793251 w 8520997"/>
              <a:gd name="connsiteY18" fmla="*/ 4324283 h 4403422"/>
              <a:gd name="connsiteX19" fmla="*/ 2382142 w 8520997"/>
              <a:gd name="connsiteY19" fmla="*/ 4284526 h 4403422"/>
              <a:gd name="connsiteX0" fmla="*/ 2382142 w 8520997"/>
              <a:gd name="connsiteY0" fmla="*/ 4284274 h 4403170"/>
              <a:gd name="connsiteX1" fmla="*/ 553342 w 8520997"/>
              <a:gd name="connsiteY1" fmla="*/ 3131335 h 4403170"/>
              <a:gd name="connsiteX2" fmla="*/ 20604 w 8520997"/>
              <a:gd name="connsiteY2" fmla="*/ 2375961 h 4403170"/>
              <a:gd name="connsiteX3" fmla="*/ 154102 w 8520997"/>
              <a:gd name="connsiteY3" fmla="*/ 1748470 h 4403170"/>
              <a:gd name="connsiteX4" fmla="*/ 572592 w 8520997"/>
              <a:gd name="connsiteY4" fmla="*/ 1093812 h 4403170"/>
              <a:gd name="connsiteX5" fmla="*/ 688096 w 8520997"/>
              <a:gd name="connsiteY5" fmla="*/ 515354 h 4403170"/>
              <a:gd name="connsiteX6" fmla="*/ 1248567 w 8520997"/>
              <a:gd name="connsiteY6" fmla="*/ 153904 h 4403170"/>
              <a:gd name="connsiteX7" fmla="*/ 3089808 w 8520997"/>
              <a:gd name="connsiteY7" fmla="*/ 54 h 4403170"/>
              <a:gd name="connsiteX8" fmla="*/ 3474660 w 8520997"/>
              <a:gd name="connsiteY8" fmla="*/ 141603 h 4403170"/>
              <a:gd name="connsiteX9" fmla="*/ 4344498 w 8520997"/>
              <a:gd name="connsiteY9" fmla="*/ 518421 h 4403170"/>
              <a:gd name="connsiteX10" fmla="*/ 5422729 w 8520997"/>
              <a:gd name="connsiteY10" fmla="*/ 1006680 h 4403170"/>
              <a:gd name="connsiteX11" fmla="*/ 6620187 w 8520997"/>
              <a:gd name="connsiteY11" fmla="*/ 1469513 h 4403170"/>
              <a:gd name="connsiteX12" fmla="*/ 7701564 w 8520997"/>
              <a:gd name="connsiteY12" fmla="*/ 1930688 h 4403170"/>
              <a:gd name="connsiteX13" fmla="*/ 8122984 w 8520997"/>
              <a:gd name="connsiteY13" fmla="*/ 2177179 h 4403170"/>
              <a:gd name="connsiteX14" fmla="*/ 8488744 w 8520997"/>
              <a:gd name="connsiteY14" fmla="*/ 2519085 h 4403170"/>
              <a:gd name="connsiteX15" fmla="*/ 8464890 w 8520997"/>
              <a:gd name="connsiteY15" fmla="*/ 3083627 h 4403170"/>
              <a:gd name="connsiteX16" fmla="*/ 8154789 w 8520997"/>
              <a:gd name="connsiteY16" fmla="*/ 3584560 h 4403170"/>
              <a:gd name="connsiteX17" fmla="*/ 7606149 w 8520997"/>
              <a:gd name="connsiteY17" fmla="*/ 3934417 h 4403170"/>
              <a:gd name="connsiteX18" fmla="*/ 5793251 w 8520997"/>
              <a:gd name="connsiteY18" fmla="*/ 4324031 h 4403170"/>
              <a:gd name="connsiteX19" fmla="*/ 2382142 w 8520997"/>
              <a:gd name="connsiteY19" fmla="*/ 4284274 h 4403170"/>
              <a:gd name="connsiteX0" fmla="*/ 2382142 w 8520997"/>
              <a:gd name="connsiteY0" fmla="*/ 4212123 h 4331019"/>
              <a:gd name="connsiteX1" fmla="*/ 553342 w 8520997"/>
              <a:gd name="connsiteY1" fmla="*/ 3059184 h 4331019"/>
              <a:gd name="connsiteX2" fmla="*/ 20604 w 8520997"/>
              <a:gd name="connsiteY2" fmla="*/ 2303810 h 4331019"/>
              <a:gd name="connsiteX3" fmla="*/ 154102 w 8520997"/>
              <a:gd name="connsiteY3" fmla="*/ 1676319 h 4331019"/>
              <a:gd name="connsiteX4" fmla="*/ 572592 w 8520997"/>
              <a:gd name="connsiteY4" fmla="*/ 1021661 h 4331019"/>
              <a:gd name="connsiteX5" fmla="*/ 688096 w 8520997"/>
              <a:gd name="connsiteY5" fmla="*/ 443203 h 4331019"/>
              <a:gd name="connsiteX6" fmla="*/ 1248567 w 8520997"/>
              <a:gd name="connsiteY6" fmla="*/ 81753 h 4331019"/>
              <a:gd name="connsiteX7" fmla="*/ 1646018 w 8520997"/>
              <a:gd name="connsiteY7" fmla="*/ 790 h 4331019"/>
              <a:gd name="connsiteX8" fmla="*/ 3474660 w 8520997"/>
              <a:gd name="connsiteY8" fmla="*/ 69452 h 4331019"/>
              <a:gd name="connsiteX9" fmla="*/ 4344498 w 8520997"/>
              <a:gd name="connsiteY9" fmla="*/ 446270 h 4331019"/>
              <a:gd name="connsiteX10" fmla="*/ 5422729 w 8520997"/>
              <a:gd name="connsiteY10" fmla="*/ 934529 h 4331019"/>
              <a:gd name="connsiteX11" fmla="*/ 6620187 w 8520997"/>
              <a:gd name="connsiteY11" fmla="*/ 1397362 h 4331019"/>
              <a:gd name="connsiteX12" fmla="*/ 7701564 w 8520997"/>
              <a:gd name="connsiteY12" fmla="*/ 1858537 h 4331019"/>
              <a:gd name="connsiteX13" fmla="*/ 8122984 w 8520997"/>
              <a:gd name="connsiteY13" fmla="*/ 2105028 h 4331019"/>
              <a:gd name="connsiteX14" fmla="*/ 8488744 w 8520997"/>
              <a:gd name="connsiteY14" fmla="*/ 2446934 h 4331019"/>
              <a:gd name="connsiteX15" fmla="*/ 8464890 w 8520997"/>
              <a:gd name="connsiteY15" fmla="*/ 3011476 h 4331019"/>
              <a:gd name="connsiteX16" fmla="*/ 8154789 w 8520997"/>
              <a:gd name="connsiteY16" fmla="*/ 3512409 h 4331019"/>
              <a:gd name="connsiteX17" fmla="*/ 7606149 w 8520997"/>
              <a:gd name="connsiteY17" fmla="*/ 3862266 h 4331019"/>
              <a:gd name="connsiteX18" fmla="*/ 5793251 w 8520997"/>
              <a:gd name="connsiteY18" fmla="*/ 4251880 h 4331019"/>
              <a:gd name="connsiteX19" fmla="*/ 2382142 w 8520997"/>
              <a:gd name="connsiteY19" fmla="*/ 4212123 h 4331019"/>
              <a:gd name="connsiteX0" fmla="*/ 2382142 w 8520997"/>
              <a:gd name="connsiteY0" fmla="*/ 4215759 h 4334655"/>
              <a:gd name="connsiteX1" fmla="*/ 553342 w 8520997"/>
              <a:gd name="connsiteY1" fmla="*/ 3062820 h 4334655"/>
              <a:gd name="connsiteX2" fmla="*/ 20604 w 8520997"/>
              <a:gd name="connsiteY2" fmla="*/ 2307446 h 4334655"/>
              <a:gd name="connsiteX3" fmla="*/ 154102 w 8520997"/>
              <a:gd name="connsiteY3" fmla="*/ 1679955 h 4334655"/>
              <a:gd name="connsiteX4" fmla="*/ 572592 w 8520997"/>
              <a:gd name="connsiteY4" fmla="*/ 1025297 h 4334655"/>
              <a:gd name="connsiteX5" fmla="*/ 688096 w 8520997"/>
              <a:gd name="connsiteY5" fmla="*/ 446839 h 4334655"/>
              <a:gd name="connsiteX6" fmla="*/ 873182 w 8520997"/>
              <a:gd name="connsiteY6" fmla="*/ 140054 h 4334655"/>
              <a:gd name="connsiteX7" fmla="*/ 1646018 w 8520997"/>
              <a:gd name="connsiteY7" fmla="*/ 4426 h 4334655"/>
              <a:gd name="connsiteX8" fmla="*/ 3474660 w 8520997"/>
              <a:gd name="connsiteY8" fmla="*/ 73088 h 4334655"/>
              <a:gd name="connsiteX9" fmla="*/ 4344498 w 8520997"/>
              <a:gd name="connsiteY9" fmla="*/ 449906 h 4334655"/>
              <a:gd name="connsiteX10" fmla="*/ 5422729 w 8520997"/>
              <a:gd name="connsiteY10" fmla="*/ 938165 h 4334655"/>
              <a:gd name="connsiteX11" fmla="*/ 6620187 w 8520997"/>
              <a:gd name="connsiteY11" fmla="*/ 1400998 h 4334655"/>
              <a:gd name="connsiteX12" fmla="*/ 7701564 w 8520997"/>
              <a:gd name="connsiteY12" fmla="*/ 1862173 h 4334655"/>
              <a:gd name="connsiteX13" fmla="*/ 8122984 w 8520997"/>
              <a:gd name="connsiteY13" fmla="*/ 2108664 h 4334655"/>
              <a:gd name="connsiteX14" fmla="*/ 8488744 w 8520997"/>
              <a:gd name="connsiteY14" fmla="*/ 2450570 h 4334655"/>
              <a:gd name="connsiteX15" fmla="*/ 8464890 w 8520997"/>
              <a:gd name="connsiteY15" fmla="*/ 3015112 h 4334655"/>
              <a:gd name="connsiteX16" fmla="*/ 8154789 w 8520997"/>
              <a:gd name="connsiteY16" fmla="*/ 3516045 h 4334655"/>
              <a:gd name="connsiteX17" fmla="*/ 7606149 w 8520997"/>
              <a:gd name="connsiteY17" fmla="*/ 3865902 h 4334655"/>
              <a:gd name="connsiteX18" fmla="*/ 5793251 w 8520997"/>
              <a:gd name="connsiteY18" fmla="*/ 4255516 h 4334655"/>
              <a:gd name="connsiteX19" fmla="*/ 2382142 w 8520997"/>
              <a:gd name="connsiteY19" fmla="*/ 4215759 h 4334655"/>
              <a:gd name="connsiteX0" fmla="*/ 2382142 w 8520997"/>
              <a:gd name="connsiteY0" fmla="*/ 4530550 h 4649446"/>
              <a:gd name="connsiteX1" fmla="*/ 553342 w 8520997"/>
              <a:gd name="connsiteY1" fmla="*/ 3377611 h 4649446"/>
              <a:gd name="connsiteX2" fmla="*/ 20604 w 8520997"/>
              <a:gd name="connsiteY2" fmla="*/ 2622237 h 4649446"/>
              <a:gd name="connsiteX3" fmla="*/ 154102 w 8520997"/>
              <a:gd name="connsiteY3" fmla="*/ 1994746 h 4649446"/>
              <a:gd name="connsiteX4" fmla="*/ 572592 w 8520997"/>
              <a:gd name="connsiteY4" fmla="*/ 1340088 h 4649446"/>
              <a:gd name="connsiteX5" fmla="*/ 688096 w 8520997"/>
              <a:gd name="connsiteY5" fmla="*/ 761630 h 4649446"/>
              <a:gd name="connsiteX6" fmla="*/ 873182 w 8520997"/>
              <a:gd name="connsiteY6" fmla="*/ 454845 h 4649446"/>
              <a:gd name="connsiteX7" fmla="*/ 1126253 w 8520997"/>
              <a:gd name="connsiteY7" fmla="*/ 334 h 4649446"/>
              <a:gd name="connsiteX8" fmla="*/ 3474660 w 8520997"/>
              <a:gd name="connsiteY8" fmla="*/ 387879 h 4649446"/>
              <a:gd name="connsiteX9" fmla="*/ 4344498 w 8520997"/>
              <a:gd name="connsiteY9" fmla="*/ 764697 h 4649446"/>
              <a:gd name="connsiteX10" fmla="*/ 5422729 w 8520997"/>
              <a:gd name="connsiteY10" fmla="*/ 1252956 h 4649446"/>
              <a:gd name="connsiteX11" fmla="*/ 6620187 w 8520997"/>
              <a:gd name="connsiteY11" fmla="*/ 1715789 h 4649446"/>
              <a:gd name="connsiteX12" fmla="*/ 7701564 w 8520997"/>
              <a:gd name="connsiteY12" fmla="*/ 2176964 h 4649446"/>
              <a:gd name="connsiteX13" fmla="*/ 8122984 w 8520997"/>
              <a:gd name="connsiteY13" fmla="*/ 2423455 h 4649446"/>
              <a:gd name="connsiteX14" fmla="*/ 8488744 w 8520997"/>
              <a:gd name="connsiteY14" fmla="*/ 2765361 h 4649446"/>
              <a:gd name="connsiteX15" fmla="*/ 8464890 w 8520997"/>
              <a:gd name="connsiteY15" fmla="*/ 3329903 h 4649446"/>
              <a:gd name="connsiteX16" fmla="*/ 8154789 w 8520997"/>
              <a:gd name="connsiteY16" fmla="*/ 3830836 h 4649446"/>
              <a:gd name="connsiteX17" fmla="*/ 7606149 w 8520997"/>
              <a:gd name="connsiteY17" fmla="*/ 4180693 h 4649446"/>
              <a:gd name="connsiteX18" fmla="*/ 5793251 w 8520997"/>
              <a:gd name="connsiteY18" fmla="*/ 4570307 h 4649446"/>
              <a:gd name="connsiteX19" fmla="*/ 2382142 w 8520997"/>
              <a:gd name="connsiteY19" fmla="*/ 4530550 h 4649446"/>
              <a:gd name="connsiteX0" fmla="*/ 2382142 w 8520997"/>
              <a:gd name="connsiteY0" fmla="*/ 4531813 h 4650709"/>
              <a:gd name="connsiteX1" fmla="*/ 553342 w 8520997"/>
              <a:gd name="connsiteY1" fmla="*/ 3378874 h 4650709"/>
              <a:gd name="connsiteX2" fmla="*/ 20604 w 8520997"/>
              <a:gd name="connsiteY2" fmla="*/ 2623500 h 4650709"/>
              <a:gd name="connsiteX3" fmla="*/ 154102 w 8520997"/>
              <a:gd name="connsiteY3" fmla="*/ 1996009 h 4650709"/>
              <a:gd name="connsiteX4" fmla="*/ 572592 w 8520997"/>
              <a:gd name="connsiteY4" fmla="*/ 1341351 h 4650709"/>
              <a:gd name="connsiteX5" fmla="*/ 688096 w 8520997"/>
              <a:gd name="connsiteY5" fmla="*/ 762893 h 4650709"/>
              <a:gd name="connsiteX6" fmla="*/ 873182 w 8520997"/>
              <a:gd name="connsiteY6" fmla="*/ 456108 h 4650709"/>
              <a:gd name="connsiteX7" fmla="*/ 1126253 w 8520997"/>
              <a:gd name="connsiteY7" fmla="*/ 1597 h 4650709"/>
              <a:gd name="connsiteX8" fmla="*/ 3503536 w 8520997"/>
              <a:gd name="connsiteY8" fmla="*/ 626027 h 4650709"/>
              <a:gd name="connsiteX9" fmla="*/ 4344498 w 8520997"/>
              <a:gd name="connsiteY9" fmla="*/ 765960 h 4650709"/>
              <a:gd name="connsiteX10" fmla="*/ 5422729 w 8520997"/>
              <a:gd name="connsiteY10" fmla="*/ 1254219 h 4650709"/>
              <a:gd name="connsiteX11" fmla="*/ 6620187 w 8520997"/>
              <a:gd name="connsiteY11" fmla="*/ 1717052 h 4650709"/>
              <a:gd name="connsiteX12" fmla="*/ 7701564 w 8520997"/>
              <a:gd name="connsiteY12" fmla="*/ 2178227 h 4650709"/>
              <a:gd name="connsiteX13" fmla="*/ 8122984 w 8520997"/>
              <a:gd name="connsiteY13" fmla="*/ 2424718 h 4650709"/>
              <a:gd name="connsiteX14" fmla="*/ 8488744 w 8520997"/>
              <a:gd name="connsiteY14" fmla="*/ 2766624 h 4650709"/>
              <a:gd name="connsiteX15" fmla="*/ 8464890 w 8520997"/>
              <a:gd name="connsiteY15" fmla="*/ 3331166 h 4650709"/>
              <a:gd name="connsiteX16" fmla="*/ 8154789 w 8520997"/>
              <a:gd name="connsiteY16" fmla="*/ 3832099 h 4650709"/>
              <a:gd name="connsiteX17" fmla="*/ 7606149 w 8520997"/>
              <a:gd name="connsiteY17" fmla="*/ 4181956 h 4650709"/>
              <a:gd name="connsiteX18" fmla="*/ 5793251 w 8520997"/>
              <a:gd name="connsiteY18" fmla="*/ 4571570 h 4650709"/>
              <a:gd name="connsiteX19" fmla="*/ 2382142 w 8520997"/>
              <a:gd name="connsiteY19" fmla="*/ 4531813 h 4650709"/>
              <a:gd name="connsiteX0" fmla="*/ 2382142 w 8520997"/>
              <a:gd name="connsiteY0" fmla="*/ 4531813 h 4650709"/>
              <a:gd name="connsiteX1" fmla="*/ 553342 w 8520997"/>
              <a:gd name="connsiteY1" fmla="*/ 3378874 h 4650709"/>
              <a:gd name="connsiteX2" fmla="*/ 20604 w 8520997"/>
              <a:gd name="connsiteY2" fmla="*/ 2623500 h 4650709"/>
              <a:gd name="connsiteX3" fmla="*/ 154102 w 8520997"/>
              <a:gd name="connsiteY3" fmla="*/ 1996009 h 4650709"/>
              <a:gd name="connsiteX4" fmla="*/ 572592 w 8520997"/>
              <a:gd name="connsiteY4" fmla="*/ 1341351 h 4650709"/>
              <a:gd name="connsiteX5" fmla="*/ 688096 w 8520997"/>
              <a:gd name="connsiteY5" fmla="*/ 762893 h 4650709"/>
              <a:gd name="connsiteX6" fmla="*/ 873182 w 8520997"/>
              <a:gd name="connsiteY6" fmla="*/ 456108 h 4650709"/>
              <a:gd name="connsiteX7" fmla="*/ 1126253 w 8520997"/>
              <a:gd name="connsiteY7" fmla="*/ 1597 h 4650709"/>
              <a:gd name="connsiteX8" fmla="*/ 3503536 w 8520997"/>
              <a:gd name="connsiteY8" fmla="*/ 626027 h 4650709"/>
              <a:gd name="connsiteX9" fmla="*/ 4450376 w 8520997"/>
              <a:gd name="connsiteY9" fmla="*/ 1230617 h 4650709"/>
              <a:gd name="connsiteX10" fmla="*/ 5422729 w 8520997"/>
              <a:gd name="connsiteY10" fmla="*/ 1254219 h 4650709"/>
              <a:gd name="connsiteX11" fmla="*/ 6620187 w 8520997"/>
              <a:gd name="connsiteY11" fmla="*/ 1717052 h 4650709"/>
              <a:gd name="connsiteX12" fmla="*/ 7701564 w 8520997"/>
              <a:gd name="connsiteY12" fmla="*/ 2178227 h 4650709"/>
              <a:gd name="connsiteX13" fmla="*/ 8122984 w 8520997"/>
              <a:gd name="connsiteY13" fmla="*/ 2424718 h 4650709"/>
              <a:gd name="connsiteX14" fmla="*/ 8488744 w 8520997"/>
              <a:gd name="connsiteY14" fmla="*/ 2766624 h 4650709"/>
              <a:gd name="connsiteX15" fmla="*/ 8464890 w 8520997"/>
              <a:gd name="connsiteY15" fmla="*/ 3331166 h 4650709"/>
              <a:gd name="connsiteX16" fmla="*/ 8154789 w 8520997"/>
              <a:gd name="connsiteY16" fmla="*/ 3832099 h 4650709"/>
              <a:gd name="connsiteX17" fmla="*/ 7606149 w 8520997"/>
              <a:gd name="connsiteY17" fmla="*/ 4181956 h 4650709"/>
              <a:gd name="connsiteX18" fmla="*/ 5793251 w 8520997"/>
              <a:gd name="connsiteY18" fmla="*/ 4571570 h 4650709"/>
              <a:gd name="connsiteX19" fmla="*/ 2382142 w 8520997"/>
              <a:gd name="connsiteY19" fmla="*/ 4531813 h 4650709"/>
              <a:gd name="connsiteX0" fmla="*/ 2382142 w 8520997"/>
              <a:gd name="connsiteY0" fmla="*/ 4531813 h 4650709"/>
              <a:gd name="connsiteX1" fmla="*/ 553342 w 8520997"/>
              <a:gd name="connsiteY1" fmla="*/ 3378874 h 4650709"/>
              <a:gd name="connsiteX2" fmla="*/ 20604 w 8520997"/>
              <a:gd name="connsiteY2" fmla="*/ 2623500 h 4650709"/>
              <a:gd name="connsiteX3" fmla="*/ 154102 w 8520997"/>
              <a:gd name="connsiteY3" fmla="*/ 1996009 h 4650709"/>
              <a:gd name="connsiteX4" fmla="*/ 572592 w 8520997"/>
              <a:gd name="connsiteY4" fmla="*/ 1341351 h 4650709"/>
              <a:gd name="connsiteX5" fmla="*/ 688096 w 8520997"/>
              <a:gd name="connsiteY5" fmla="*/ 762893 h 4650709"/>
              <a:gd name="connsiteX6" fmla="*/ 873182 w 8520997"/>
              <a:gd name="connsiteY6" fmla="*/ 456108 h 4650709"/>
              <a:gd name="connsiteX7" fmla="*/ 1126253 w 8520997"/>
              <a:gd name="connsiteY7" fmla="*/ 1597 h 4650709"/>
              <a:gd name="connsiteX8" fmla="*/ 3503536 w 8520997"/>
              <a:gd name="connsiteY8" fmla="*/ 626027 h 4650709"/>
              <a:gd name="connsiteX9" fmla="*/ 4450376 w 8520997"/>
              <a:gd name="connsiteY9" fmla="*/ 1230617 h 4650709"/>
              <a:gd name="connsiteX10" fmla="*/ 5644110 w 8520997"/>
              <a:gd name="connsiteY10" fmla="*/ 1518436 h 4650709"/>
              <a:gd name="connsiteX11" fmla="*/ 6620187 w 8520997"/>
              <a:gd name="connsiteY11" fmla="*/ 1717052 h 4650709"/>
              <a:gd name="connsiteX12" fmla="*/ 7701564 w 8520997"/>
              <a:gd name="connsiteY12" fmla="*/ 2178227 h 4650709"/>
              <a:gd name="connsiteX13" fmla="*/ 8122984 w 8520997"/>
              <a:gd name="connsiteY13" fmla="*/ 2424718 h 4650709"/>
              <a:gd name="connsiteX14" fmla="*/ 8488744 w 8520997"/>
              <a:gd name="connsiteY14" fmla="*/ 2766624 h 4650709"/>
              <a:gd name="connsiteX15" fmla="*/ 8464890 w 8520997"/>
              <a:gd name="connsiteY15" fmla="*/ 3331166 h 4650709"/>
              <a:gd name="connsiteX16" fmla="*/ 8154789 w 8520997"/>
              <a:gd name="connsiteY16" fmla="*/ 3832099 h 4650709"/>
              <a:gd name="connsiteX17" fmla="*/ 7606149 w 8520997"/>
              <a:gd name="connsiteY17" fmla="*/ 4181956 h 4650709"/>
              <a:gd name="connsiteX18" fmla="*/ 5793251 w 8520997"/>
              <a:gd name="connsiteY18" fmla="*/ 4571570 h 4650709"/>
              <a:gd name="connsiteX19" fmla="*/ 2382142 w 8520997"/>
              <a:gd name="connsiteY19" fmla="*/ 4531813 h 4650709"/>
              <a:gd name="connsiteX0" fmla="*/ 2382142 w 8520997"/>
              <a:gd name="connsiteY0" fmla="*/ 4532698 h 4651594"/>
              <a:gd name="connsiteX1" fmla="*/ 553342 w 8520997"/>
              <a:gd name="connsiteY1" fmla="*/ 3379759 h 4651594"/>
              <a:gd name="connsiteX2" fmla="*/ 20604 w 8520997"/>
              <a:gd name="connsiteY2" fmla="*/ 2624385 h 4651594"/>
              <a:gd name="connsiteX3" fmla="*/ 154102 w 8520997"/>
              <a:gd name="connsiteY3" fmla="*/ 1996894 h 4651594"/>
              <a:gd name="connsiteX4" fmla="*/ 572592 w 8520997"/>
              <a:gd name="connsiteY4" fmla="*/ 1342236 h 4651594"/>
              <a:gd name="connsiteX5" fmla="*/ 688096 w 8520997"/>
              <a:gd name="connsiteY5" fmla="*/ 763778 h 4651594"/>
              <a:gd name="connsiteX6" fmla="*/ 873182 w 8520997"/>
              <a:gd name="connsiteY6" fmla="*/ 456993 h 4651594"/>
              <a:gd name="connsiteX7" fmla="*/ 1126253 w 8520997"/>
              <a:gd name="connsiteY7" fmla="*/ 2482 h 4651594"/>
              <a:gd name="connsiteX8" fmla="*/ 3051149 w 8520997"/>
              <a:gd name="connsiteY8" fmla="*/ 672467 h 4651594"/>
              <a:gd name="connsiteX9" fmla="*/ 4450376 w 8520997"/>
              <a:gd name="connsiteY9" fmla="*/ 1231502 h 4651594"/>
              <a:gd name="connsiteX10" fmla="*/ 5644110 w 8520997"/>
              <a:gd name="connsiteY10" fmla="*/ 1519321 h 4651594"/>
              <a:gd name="connsiteX11" fmla="*/ 6620187 w 8520997"/>
              <a:gd name="connsiteY11" fmla="*/ 1717937 h 4651594"/>
              <a:gd name="connsiteX12" fmla="*/ 7701564 w 8520997"/>
              <a:gd name="connsiteY12" fmla="*/ 2179112 h 4651594"/>
              <a:gd name="connsiteX13" fmla="*/ 8122984 w 8520997"/>
              <a:gd name="connsiteY13" fmla="*/ 2425603 h 4651594"/>
              <a:gd name="connsiteX14" fmla="*/ 8488744 w 8520997"/>
              <a:gd name="connsiteY14" fmla="*/ 2767509 h 4651594"/>
              <a:gd name="connsiteX15" fmla="*/ 8464890 w 8520997"/>
              <a:gd name="connsiteY15" fmla="*/ 3332051 h 4651594"/>
              <a:gd name="connsiteX16" fmla="*/ 8154789 w 8520997"/>
              <a:gd name="connsiteY16" fmla="*/ 3832984 h 4651594"/>
              <a:gd name="connsiteX17" fmla="*/ 7606149 w 8520997"/>
              <a:gd name="connsiteY17" fmla="*/ 4182841 h 4651594"/>
              <a:gd name="connsiteX18" fmla="*/ 5793251 w 8520997"/>
              <a:gd name="connsiteY18" fmla="*/ 4572455 h 4651594"/>
              <a:gd name="connsiteX19" fmla="*/ 2382142 w 8520997"/>
              <a:gd name="connsiteY19" fmla="*/ 4532698 h 4651594"/>
              <a:gd name="connsiteX0" fmla="*/ 2382142 w 8520997"/>
              <a:gd name="connsiteY0" fmla="*/ 4532698 h 4651594"/>
              <a:gd name="connsiteX1" fmla="*/ 553342 w 8520997"/>
              <a:gd name="connsiteY1" fmla="*/ 3379759 h 4651594"/>
              <a:gd name="connsiteX2" fmla="*/ 20604 w 8520997"/>
              <a:gd name="connsiteY2" fmla="*/ 2624385 h 4651594"/>
              <a:gd name="connsiteX3" fmla="*/ 154102 w 8520997"/>
              <a:gd name="connsiteY3" fmla="*/ 1996894 h 4651594"/>
              <a:gd name="connsiteX4" fmla="*/ 572592 w 8520997"/>
              <a:gd name="connsiteY4" fmla="*/ 1342236 h 4651594"/>
              <a:gd name="connsiteX5" fmla="*/ 688096 w 8520997"/>
              <a:gd name="connsiteY5" fmla="*/ 763778 h 4651594"/>
              <a:gd name="connsiteX6" fmla="*/ 873182 w 8520997"/>
              <a:gd name="connsiteY6" fmla="*/ 456993 h 4651594"/>
              <a:gd name="connsiteX7" fmla="*/ 1126253 w 8520997"/>
              <a:gd name="connsiteY7" fmla="*/ 2482 h 4651594"/>
              <a:gd name="connsiteX8" fmla="*/ 3051149 w 8520997"/>
              <a:gd name="connsiteY8" fmla="*/ 672467 h 4651594"/>
              <a:gd name="connsiteX9" fmla="*/ 4464329 w 8520997"/>
              <a:gd name="connsiteY9" fmla="*/ 1179759 h 4651594"/>
              <a:gd name="connsiteX10" fmla="*/ 4450376 w 8520997"/>
              <a:gd name="connsiteY10" fmla="*/ 1231502 h 4651594"/>
              <a:gd name="connsiteX11" fmla="*/ 5644110 w 8520997"/>
              <a:gd name="connsiteY11" fmla="*/ 1519321 h 4651594"/>
              <a:gd name="connsiteX12" fmla="*/ 6620187 w 8520997"/>
              <a:gd name="connsiteY12" fmla="*/ 1717937 h 4651594"/>
              <a:gd name="connsiteX13" fmla="*/ 7701564 w 8520997"/>
              <a:gd name="connsiteY13" fmla="*/ 2179112 h 4651594"/>
              <a:gd name="connsiteX14" fmla="*/ 8122984 w 8520997"/>
              <a:gd name="connsiteY14" fmla="*/ 2425603 h 4651594"/>
              <a:gd name="connsiteX15" fmla="*/ 8488744 w 8520997"/>
              <a:gd name="connsiteY15" fmla="*/ 2767509 h 4651594"/>
              <a:gd name="connsiteX16" fmla="*/ 8464890 w 8520997"/>
              <a:gd name="connsiteY16" fmla="*/ 3332051 h 4651594"/>
              <a:gd name="connsiteX17" fmla="*/ 8154789 w 8520997"/>
              <a:gd name="connsiteY17" fmla="*/ 3832984 h 4651594"/>
              <a:gd name="connsiteX18" fmla="*/ 7606149 w 8520997"/>
              <a:gd name="connsiteY18" fmla="*/ 4182841 h 4651594"/>
              <a:gd name="connsiteX19" fmla="*/ 5793251 w 8520997"/>
              <a:gd name="connsiteY19" fmla="*/ 4572455 h 4651594"/>
              <a:gd name="connsiteX20" fmla="*/ 2382142 w 8520997"/>
              <a:gd name="connsiteY20" fmla="*/ 4532698 h 4651594"/>
              <a:gd name="connsiteX0" fmla="*/ 2382142 w 8520997"/>
              <a:gd name="connsiteY0" fmla="*/ 4532698 h 4651594"/>
              <a:gd name="connsiteX1" fmla="*/ 553342 w 8520997"/>
              <a:gd name="connsiteY1" fmla="*/ 3379759 h 4651594"/>
              <a:gd name="connsiteX2" fmla="*/ 20604 w 8520997"/>
              <a:gd name="connsiteY2" fmla="*/ 2624385 h 4651594"/>
              <a:gd name="connsiteX3" fmla="*/ 154102 w 8520997"/>
              <a:gd name="connsiteY3" fmla="*/ 1996894 h 4651594"/>
              <a:gd name="connsiteX4" fmla="*/ 572592 w 8520997"/>
              <a:gd name="connsiteY4" fmla="*/ 1342236 h 4651594"/>
              <a:gd name="connsiteX5" fmla="*/ 688096 w 8520997"/>
              <a:gd name="connsiteY5" fmla="*/ 763778 h 4651594"/>
              <a:gd name="connsiteX6" fmla="*/ 873182 w 8520997"/>
              <a:gd name="connsiteY6" fmla="*/ 456993 h 4651594"/>
              <a:gd name="connsiteX7" fmla="*/ 1126253 w 8520997"/>
              <a:gd name="connsiteY7" fmla="*/ 2482 h 4651594"/>
              <a:gd name="connsiteX8" fmla="*/ 3051149 w 8520997"/>
              <a:gd name="connsiteY8" fmla="*/ 672467 h 4651594"/>
              <a:gd name="connsiteX9" fmla="*/ 4464329 w 8520997"/>
              <a:gd name="connsiteY9" fmla="*/ 1179759 h 4651594"/>
              <a:gd name="connsiteX10" fmla="*/ 4450376 w 8520997"/>
              <a:gd name="connsiteY10" fmla="*/ 1231502 h 4651594"/>
              <a:gd name="connsiteX11" fmla="*/ 5798114 w 8520997"/>
              <a:gd name="connsiteY11" fmla="*/ 1528432 h 4651594"/>
              <a:gd name="connsiteX12" fmla="*/ 6620187 w 8520997"/>
              <a:gd name="connsiteY12" fmla="*/ 1717937 h 4651594"/>
              <a:gd name="connsiteX13" fmla="*/ 7701564 w 8520997"/>
              <a:gd name="connsiteY13" fmla="*/ 2179112 h 4651594"/>
              <a:gd name="connsiteX14" fmla="*/ 8122984 w 8520997"/>
              <a:gd name="connsiteY14" fmla="*/ 2425603 h 4651594"/>
              <a:gd name="connsiteX15" fmla="*/ 8488744 w 8520997"/>
              <a:gd name="connsiteY15" fmla="*/ 2767509 h 4651594"/>
              <a:gd name="connsiteX16" fmla="*/ 8464890 w 8520997"/>
              <a:gd name="connsiteY16" fmla="*/ 3332051 h 4651594"/>
              <a:gd name="connsiteX17" fmla="*/ 8154789 w 8520997"/>
              <a:gd name="connsiteY17" fmla="*/ 3832984 h 4651594"/>
              <a:gd name="connsiteX18" fmla="*/ 7606149 w 8520997"/>
              <a:gd name="connsiteY18" fmla="*/ 4182841 h 4651594"/>
              <a:gd name="connsiteX19" fmla="*/ 5793251 w 8520997"/>
              <a:gd name="connsiteY19" fmla="*/ 4572455 h 4651594"/>
              <a:gd name="connsiteX20" fmla="*/ 2382142 w 8520997"/>
              <a:gd name="connsiteY20" fmla="*/ 4532698 h 4651594"/>
              <a:gd name="connsiteX0" fmla="*/ 2382142 w 8520997"/>
              <a:gd name="connsiteY0" fmla="*/ 4532698 h 4651594"/>
              <a:gd name="connsiteX1" fmla="*/ 553342 w 8520997"/>
              <a:gd name="connsiteY1" fmla="*/ 3379759 h 4651594"/>
              <a:gd name="connsiteX2" fmla="*/ 20604 w 8520997"/>
              <a:gd name="connsiteY2" fmla="*/ 2624385 h 4651594"/>
              <a:gd name="connsiteX3" fmla="*/ 154102 w 8520997"/>
              <a:gd name="connsiteY3" fmla="*/ 1996894 h 4651594"/>
              <a:gd name="connsiteX4" fmla="*/ 572592 w 8520997"/>
              <a:gd name="connsiteY4" fmla="*/ 1342236 h 4651594"/>
              <a:gd name="connsiteX5" fmla="*/ 688096 w 8520997"/>
              <a:gd name="connsiteY5" fmla="*/ 763778 h 4651594"/>
              <a:gd name="connsiteX6" fmla="*/ 873182 w 8520997"/>
              <a:gd name="connsiteY6" fmla="*/ 456993 h 4651594"/>
              <a:gd name="connsiteX7" fmla="*/ 1126253 w 8520997"/>
              <a:gd name="connsiteY7" fmla="*/ 2482 h 4651594"/>
              <a:gd name="connsiteX8" fmla="*/ 3051149 w 8520997"/>
              <a:gd name="connsiteY8" fmla="*/ 672467 h 4651594"/>
              <a:gd name="connsiteX9" fmla="*/ 4464329 w 8520997"/>
              <a:gd name="connsiteY9" fmla="*/ 1179759 h 4651594"/>
              <a:gd name="connsiteX10" fmla="*/ 4825761 w 8520997"/>
              <a:gd name="connsiteY10" fmla="*/ 1277056 h 4651594"/>
              <a:gd name="connsiteX11" fmla="*/ 5798114 w 8520997"/>
              <a:gd name="connsiteY11" fmla="*/ 1528432 h 4651594"/>
              <a:gd name="connsiteX12" fmla="*/ 6620187 w 8520997"/>
              <a:gd name="connsiteY12" fmla="*/ 1717937 h 4651594"/>
              <a:gd name="connsiteX13" fmla="*/ 7701564 w 8520997"/>
              <a:gd name="connsiteY13" fmla="*/ 2179112 h 4651594"/>
              <a:gd name="connsiteX14" fmla="*/ 8122984 w 8520997"/>
              <a:gd name="connsiteY14" fmla="*/ 2425603 h 4651594"/>
              <a:gd name="connsiteX15" fmla="*/ 8488744 w 8520997"/>
              <a:gd name="connsiteY15" fmla="*/ 2767509 h 4651594"/>
              <a:gd name="connsiteX16" fmla="*/ 8464890 w 8520997"/>
              <a:gd name="connsiteY16" fmla="*/ 3332051 h 4651594"/>
              <a:gd name="connsiteX17" fmla="*/ 8154789 w 8520997"/>
              <a:gd name="connsiteY17" fmla="*/ 3832984 h 4651594"/>
              <a:gd name="connsiteX18" fmla="*/ 7606149 w 8520997"/>
              <a:gd name="connsiteY18" fmla="*/ 4182841 h 4651594"/>
              <a:gd name="connsiteX19" fmla="*/ 5793251 w 8520997"/>
              <a:gd name="connsiteY19" fmla="*/ 4572455 h 4651594"/>
              <a:gd name="connsiteX20" fmla="*/ 2382142 w 8520997"/>
              <a:gd name="connsiteY20" fmla="*/ 4532698 h 4651594"/>
              <a:gd name="connsiteX0" fmla="*/ 2382142 w 8520997"/>
              <a:gd name="connsiteY0" fmla="*/ 4532698 h 4651594"/>
              <a:gd name="connsiteX1" fmla="*/ 553342 w 8520997"/>
              <a:gd name="connsiteY1" fmla="*/ 3379759 h 4651594"/>
              <a:gd name="connsiteX2" fmla="*/ 20604 w 8520997"/>
              <a:gd name="connsiteY2" fmla="*/ 2624385 h 4651594"/>
              <a:gd name="connsiteX3" fmla="*/ 154102 w 8520997"/>
              <a:gd name="connsiteY3" fmla="*/ 1996894 h 4651594"/>
              <a:gd name="connsiteX4" fmla="*/ 572592 w 8520997"/>
              <a:gd name="connsiteY4" fmla="*/ 1342236 h 4651594"/>
              <a:gd name="connsiteX5" fmla="*/ 688096 w 8520997"/>
              <a:gd name="connsiteY5" fmla="*/ 763778 h 4651594"/>
              <a:gd name="connsiteX6" fmla="*/ 873182 w 8520997"/>
              <a:gd name="connsiteY6" fmla="*/ 456993 h 4651594"/>
              <a:gd name="connsiteX7" fmla="*/ 1126253 w 8520997"/>
              <a:gd name="connsiteY7" fmla="*/ 2482 h 4651594"/>
              <a:gd name="connsiteX8" fmla="*/ 3051149 w 8520997"/>
              <a:gd name="connsiteY8" fmla="*/ 672467 h 4651594"/>
              <a:gd name="connsiteX9" fmla="*/ 4464329 w 8520997"/>
              <a:gd name="connsiteY9" fmla="*/ 1179759 h 4651594"/>
              <a:gd name="connsiteX10" fmla="*/ 4825761 w 8520997"/>
              <a:gd name="connsiteY10" fmla="*/ 1277056 h 4651594"/>
              <a:gd name="connsiteX11" fmla="*/ 5798114 w 8520997"/>
              <a:gd name="connsiteY11" fmla="*/ 1528432 h 4651594"/>
              <a:gd name="connsiteX12" fmla="*/ 6620187 w 8520997"/>
              <a:gd name="connsiteY12" fmla="*/ 1717937 h 4651594"/>
              <a:gd name="connsiteX13" fmla="*/ 7701564 w 8520997"/>
              <a:gd name="connsiteY13" fmla="*/ 2179112 h 4651594"/>
              <a:gd name="connsiteX14" fmla="*/ 8122984 w 8520997"/>
              <a:gd name="connsiteY14" fmla="*/ 2425603 h 4651594"/>
              <a:gd name="connsiteX15" fmla="*/ 8488744 w 8520997"/>
              <a:gd name="connsiteY15" fmla="*/ 2767509 h 4651594"/>
              <a:gd name="connsiteX16" fmla="*/ 8464890 w 8520997"/>
              <a:gd name="connsiteY16" fmla="*/ 3332051 h 4651594"/>
              <a:gd name="connsiteX17" fmla="*/ 8154789 w 8520997"/>
              <a:gd name="connsiteY17" fmla="*/ 3832984 h 4651594"/>
              <a:gd name="connsiteX18" fmla="*/ 7606149 w 8520997"/>
              <a:gd name="connsiteY18" fmla="*/ 4182841 h 4651594"/>
              <a:gd name="connsiteX19" fmla="*/ 5793251 w 8520997"/>
              <a:gd name="connsiteY19" fmla="*/ 4572455 h 4651594"/>
              <a:gd name="connsiteX20" fmla="*/ 2382142 w 8520997"/>
              <a:gd name="connsiteY20" fmla="*/ 4532698 h 4651594"/>
              <a:gd name="connsiteX0" fmla="*/ 2382142 w 8520997"/>
              <a:gd name="connsiteY0" fmla="*/ 4532698 h 4651594"/>
              <a:gd name="connsiteX1" fmla="*/ 553342 w 8520997"/>
              <a:gd name="connsiteY1" fmla="*/ 3379759 h 4651594"/>
              <a:gd name="connsiteX2" fmla="*/ 20604 w 8520997"/>
              <a:gd name="connsiteY2" fmla="*/ 2624385 h 4651594"/>
              <a:gd name="connsiteX3" fmla="*/ 154102 w 8520997"/>
              <a:gd name="connsiteY3" fmla="*/ 1996894 h 4651594"/>
              <a:gd name="connsiteX4" fmla="*/ 572592 w 8520997"/>
              <a:gd name="connsiteY4" fmla="*/ 1342236 h 4651594"/>
              <a:gd name="connsiteX5" fmla="*/ 688096 w 8520997"/>
              <a:gd name="connsiteY5" fmla="*/ 763778 h 4651594"/>
              <a:gd name="connsiteX6" fmla="*/ 873182 w 8520997"/>
              <a:gd name="connsiteY6" fmla="*/ 456993 h 4651594"/>
              <a:gd name="connsiteX7" fmla="*/ 1126253 w 8520997"/>
              <a:gd name="connsiteY7" fmla="*/ 2482 h 4651594"/>
              <a:gd name="connsiteX8" fmla="*/ 3051149 w 8520997"/>
              <a:gd name="connsiteY8" fmla="*/ 672467 h 4651594"/>
              <a:gd name="connsiteX9" fmla="*/ 4464329 w 8520997"/>
              <a:gd name="connsiteY9" fmla="*/ 1179759 h 4651594"/>
              <a:gd name="connsiteX10" fmla="*/ 4825761 w 8520997"/>
              <a:gd name="connsiteY10" fmla="*/ 1277056 h 4651594"/>
              <a:gd name="connsiteX11" fmla="*/ 5798114 w 8520997"/>
              <a:gd name="connsiteY11" fmla="*/ 1528432 h 4651594"/>
              <a:gd name="connsiteX12" fmla="*/ 6822318 w 8520997"/>
              <a:gd name="connsiteY12" fmla="*/ 1872823 h 4651594"/>
              <a:gd name="connsiteX13" fmla="*/ 7701564 w 8520997"/>
              <a:gd name="connsiteY13" fmla="*/ 2179112 h 4651594"/>
              <a:gd name="connsiteX14" fmla="*/ 8122984 w 8520997"/>
              <a:gd name="connsiteY14" fmla="*/ 2425603 h 4651594"/>
              <a:gd name="connsiteX15" fmla="*/ 8488744 w 8520997"/>
              <a:gd name="connsiteY15" fmla="*/ 2767509 h 4651594"/>
              <a:gd name="connsiteX16" fmla="*/ 8464890 w 8520997"/>
              <a:gd name="connsiteY16" fmla="*/ 3332051 h 4651594"/>
              <a:gd name="connsiteX17" fmla="*/ 8154789 w 8520997"/>
              <a:gd name="connsiteY17" fmla="*/ 3832984 h 4651594"/>
              <a:gd name="connsiteX18" fmla="*/ 7606149 w 8520997"/>
              <a:gd name="connsiteY18" fmla="*/ 4182841 h 4651594"/>
              <a:gd name="connsiteX19" fmla="*/ 5793251 w 8520997"/>
              <a:gd name="connsiteY19" fmla="*/ 4572455 h 4651594"/>
              <a:gd name="connsiteX20" fmla="*/ 2382142 w 8520997"/>
              <a:gd name="connsiteY20" fmla="*/ 4532698 h 4651594"/>
              <a:gd name="connsiteX0" fmla="*/ 2382142 w 8520997"/>
              <a:gd name="connsiteY0" fmla="*/ 4532698 h 4651594"/>
              <a:gd name="connsiteX1" fmla="*/ 553342 w 8520997"/>
              <a:gd name="connsiteY1" fmla="*/ 3379759 h 4651594"/>
              <a:gd name="connsiteX2" fmla="*/ 20604 w 8520997"/>
              <a:gd name="connsiteY2" fmla="*/ 2624385 h 4651594"/>
              <a:gd name="connsiteX3" fmla="*/ 154102 w 8520997"/>
              <a:gd name="connsiteY3" fmla="*/ 1996894 h 4651594"/>
              <a:gd name="connsiteX4" fmla="*/ 572592 w 8520997"/>
              <a:gd name="connsiteY4" fmla="*/ 1342236 h 4651594"/>
              <a:gd name="connsiteX5" fmla="*/ 688096 w 8520997"/>
              <a:gd name="connsiteY5" fmla="*/ 763778 h 4651594"/>
              <a:gd name="connsiteX6" fmla="*/ 873182 w 8520997"/>
              <a:gd name="connsiteY6" fmla="*/ 456993 h 4651594"/>
              <a:gd name="connsiteX7" fmla="*/ 1126253 w 8520997"/>
              <a:gd name="connsiteY7" fmla="*/ 2482 h 4651594"/>
              <a:gd name="connsiteX8" fmla="*/ 3051149 w 8520997"/>
              <a:gd name="connsiteY8" fmla="*/ 672467 h 4651594"/>
              <a:gd name="connsiteX9" fmla="*/ 4464329 w 8520997"/>
              <a:gd name="connsiteY9" fmla="*/ 1179759 h 4651594"/>
              <a:gd name="connsiteX10" fmla="*/ 4825761 w 8520997"/>
              <a:gd name="connsiteY10" fmla="*/ 1277056 h 4651594"/>
              <a:gd name="connsiteX11" fmla="*/ 5894367 w 8520997"/>
              <a:gd name="connsiteY11" fmla="*/ 1583098 h 4651594"/>
              <a:gd name="connsiteX12" fmla="*/ 6822318 w 8520997"/>
              <a:gd name="connsiteY12" fmla="*/ 1872823 h 4651594"/>
              <a:gd name="connsiteX13" fmla="*/ 7701564 w 8520997"/>
              <a:gd name="connsiteY13" fmla="*/ 2179112 h 4651594"/>
              <a:gd name="connsiteX14" fmla="*/ 8122984 w 8520997"/>
              <a:gd name="connsiteY14" fmla="*/ 2425603 h 4651594"/>
              <a:gd name="connsiteX15" fmla="*/ 8488744 w 8520997"/>
              <a:gd name="connsiteY15" fmla="*/ 2767509 h 4651594"/>
              <a:gd name="connsiteX16" fmla="*/ 8464890 w 8520997"/>
              <a:gd name="connsiteY16" fmla="*/ 3332051 h 4651594"/>
              <a:gd name="connsiteX17" fmla="*/ 8154789 w 8520997"/>
              <a:gd name="connsiteY17" fmla="*/ 3832984 h 4651594"/>
              <a:gd name="connsiteX18" fmla="*/ 7606149 w 8520997"/>
              <a:gd name="connsiteY18" fmla="*/ 4182841 h 4651594"/>
              <a:gd name="connsiteX19" fmla="*/ 5793251 w 8520997"/>
              <a:gd name="connsiteY19" fmla="*/ 4572455 h 4651594"/>
              <a:gd name="connsiteX20" fmla="*/ 2382142 w 8520997"/>
              <a:gd name="connsiteY20" fmla="*/ 4532698 h 4651594"/>
              <a:gd name="connsiteX0" fmla="*/ 2378418 w 8517273"/>
              <a:gd name="connsiteY0" fmla="*/ 4532698 h 4651594"/>
              <a:gd name="connsiteX1" fmla="*/ 549618 w 8517273"/>
              <a:gd name="connsiteY1" fmla="*/ 3379759 h 4651594"/>
              <a:gd name="connsiteX2" fmla="*/ 16880 w 8517273"/>
              <a:gd name="connsiteY2" fmla="*/ 2624385 h 4651594"/>
              <a:gd name="connsiteX3" fmla="*/ 150378 w 8517273"/>
              <a:gd name="connsiteY3" fmla="*/ 1996894 h 4651594"/>
              <a:gd name="connsiteX4" fmla="*/ 328236 w 8517273"/>
              <a:gd name="connsiteY4" fmla="*/ 1433344 h 4651594"/>
              <a:gd name="connsiteX5" fmla="*/ 684372 w 8517273"/>
              <a:gd name="connsiteY5" fmla="*/ 763778 h 4651594"/>
              <a:gd name="connsiteX6" fmla="*/ 869458 w 8517273"/>
              <a:gd name="connsiteY6" fmla="*/ 456993 h 4651594"/>
              <a:gd name="connsiteX7" fmla="*/ 1122529 w 8517273"/>
              <a:gd name="connsiteY7" fmla="*/ 2482 h 4651594"/>
              <a:gd name="connsiteX8" fmla="*/ 3047425 w 8517273"/>
              <a:gd name="connsiteY8" fmla="*/ 672467 h 4651594"/>
              <a:gd name="connsiteX9" fmla="*/ 4460605 w 8517273"/>
              <a:gd name="connsiteY9" fmla="*/ 1179759 h 4651594"/>
              <a:gd name="connsiteX10" fmla="*/ 4822037 w 8517273"/>
              <a:gd name="connsiteY10" fmla="*/ 1277056 h 4651594"/>
              <a:gd name="connsiteX11" fmla="*/ 5890643 w 8517273"/>
              <a:gd name="connsiteY11" fmla="*/ 1583098 h 4651594"/>
              <a:gd name="connsiteX12" fmla="*/ 6818594 w 8517273"/>
              <a:gd name="connsiteY12" fmla="*/ 1872823 h 4651594"/>
              <a:gd name="connsiteX13" fmla="*/ 7697840 w 8517273"/>
              <a:gd name="connsiteY13" fmla="*/ 2179112 h 4651594"/>
              <a:gd name="connsiteX14" fmla="*/ 8119260 w 8517273"/>
              <a:gd name="connsiteY14" fmla="*/ 2425603 h 4651594"/>
              <a:gd name="connsiteX15" fmla="*/ 8485020 w 8517273"/>
              <a:gd name="connsiteY15" fmla="*/ 2767509 h 4651594"/>
              <a:gd name="connsiteX16" fmla="*/ 8461166 w 8517273"/>
              <a:gd name="connsiteY16" fmla="*/ 3332051 h 4651594"/>
              <a:gd name="connsiteX17" fmla="*/ 8151065 w 8517273"/>
              <a:gd name="connsiteY17" fmla="*/ 3832984 h 4651594"/>
              <a:gd name="connsiteX18" fmla="*/ 7602425 w 8517273"/>
              <a:gd name="connsiteY18" fmla="*/ 4182841 h 4651594"/>
              <a:gd name="connsiteX19" fmla="*/ 5789527 w 8517273"/>
              <a:gd name="connsiteY19" fmla="*/ 4572455 h 4651594"/>
              <a:gd name="connsiteX20" fmla="*/ 2378418 w 8517273"/>
              <a:gd name="connsiteY20" fmla="*/ 4532698 h 4651594"/>
              <a:gd name="connsiteX0" fmla="*/ 2431461 w 8570316"/>
              <a:gd name="connsiteY0" fmla="*/ 4532698 h 4651594"/>
              <a:gd name="connsiteX1" fmla="*/ 602661 w 8570316"/>
              <a:gd name="connsiteY1" fmla="*/ 3379759 h 4651594"/>
              <a:gd name="connsiteX2" fmla="*/ 69923 w 8570316"/>
              <a:gd name="connsiteY2" fmla="*/ 2624385 h 4651594"/>
              <a:gd name="connsiteX3" fmla="*/ 39792 w 8570316"/>
              <a:gd name="connsiteY3" fmla="*/ 2060670 h 4651594"/>
              <a:gd name="connsiteX4" fmla="*/ 381279 w 8570316"/>
              <a:gd name="connsiteY4" fmla="*/ 1433344 h 4651594"/>
              <a:gd name="connsiteX5" fmla="*/ 737415 w 8570316"/>
              <a:gd name="connsiteY5" fmla="*/ 763778 h 4651594"/>
              <a:gd name="connsiteX6" fmla="*/ 922501 w 8570316"/>
              <a:gd name="connsiteY6" fmla="*/ 456993 h 4651594"/>
              <a:gd name="connsiteX7" fmla="*/ 1175572 w 8570316"/>
              <a:gd name="connsiteY7" fmla="*/ 2482 h 4651594"/>
              <a:gd name="connsiteX8" fmla="*/ 3100468 w 8570316"/>
              <a:gd name="connsiteY8" fmla="*/ 672467 h 4651594"/>
              <a:gd name="connsiteX9" fmla="*/ 4513648 w 8570316"/>
              <a:gd name="connsiteY9" fmla="*/ 1179759 h 4651594"/>
              <a:gd name="connsiteX10" fmla="*/ 4875080 w 8570316"/>
              <a:gd name="connsiteY10" fmla="*/ 1277056 h 4651594"/>
              <a:gd name="connsiteX11" fmla="*/ 5943686 w 8570316"/>
              <a:gd name="connsiteY11" fmla="*/ 1583098 h 4651594"/>
              <a:gd name="connsiteX12" fmla="*/ 6871637 w 8570316"/>
              <a:gd name="connsiteY12" fmla="*/ 1872823 h 4651594"/>
              <a:gd name="connsiteX13" fmla="*/ 7750883 w 8570316"/>
              <a:gd name="connsiteY13" fmla="*/ 2179112 h 4651594"/>
              <a:gd name="connsiteX14" fmla="*/ 8172303 w 8570316"/>
              <a:gd name="connsiteY14" fmla="*/ 2425603 h 4651594"/>
              <a:gd name="connsiteX15" fmla="*/ 8538063 w 8570316"/>
              <a:gd name="connsiteY15" fmla="*/ 2767509 h 4651594"/>
              <a:gd name="connsiteX16" fmla="*/ 8514209 w 8570316"/>
              <a:gd name="connsiteY16" fmla="*/ 3332051 h 4651594"/>
              <a:gd name="connsiteX17" fmla="*/ 8204108 w 8570316"/>
              <a:gd name="connsiteY17" fmla="*/ 3832984 h 4651594"/>
              <a:gd name="connsiteX18" fmla="*/ 7655468 w 8570316"/>
              <a:gd name="connsiteY18" fmla="*/ 4182841 h 4651594"/>
              <a:gd name="connsiteX19" fmla="*/ 5842570 w 8570316"/>
              <a:gd name="connsiteY19" fmla="*/ 4572455 h 4651594"/>
              <a:gd name="connsiteX20" fmla="*/ 2431461 w 8570316"/>
              <a:gd name="connsiteY20" fmla="*/ 4532698 h 4651594"/>
              <a:gd name="connsiteX0" fmla="*/ 2431461 w 8570316"/>
              <a:gd name="connsiteY0" fmla="*/ 4532870 h 4651766"/>
              <a:gd name="connsiteX1" fmla="*/ 602661 w 8570316"/>
              <a:gd name="connsiteY1" fmla="*/ 3379931 h 4651766"/>
              <a:gd name="connsiteX2" fmla="*/ 69923 w 8570316"/>
              <a:gd name="connsiteY2" fmla="*/ 2624557 h 4651766"/>
              <a:gd name="connsiteX3" fmla="*/ 39792 w 8570316"/>
              <a:gd name="connsiteY3" fmla="*/ 2060842 h 4651766"/>
              <a:gd name="connsiteX4" fmla="*/ 381279 w 8570316"/>
              <a:gd name="connsiteY4" fmla="*/ 1433516 h 4651766"/>
              <a:gd name="connsiteX5" fmla="*/ 641162 w 8570316"/>
              <a:gd name="connsiteY5" fmla="*/ 918836 h 4651766"/>
              <a:gd name="connsiteX6" fmla="*/ 922501 w 8570316"/>
              <a:gd name="connsiteY6" fmla="*/ 457165 h 4651766"/>
              <a:gd name="connsiteX7" fmla="*/ 1175572 w 8570316"/>
              <a:gd name="connsiteY7" fmla="*/ 2654 h 4651766"/>
              <a:gd name="connsiteX8" fmla="*/ 3100468 w 8570316"/>
              <a:gd name="connsiteY8" fmla="*/ 672639 h 4651766"/>
              <a:gd name="connsiteX9" fmla="*/ 4513648 w 8570316"/>
              <a:gd name="connsiteY9" fmla="*/ 1179931 h 4651766"/>
              <a:gd name="connsiteX10" fmla="*/ 4875080 w 8570316"/>
              <a:gd name="connsiteY10" fmla="*/ 1277228 h 4651766"/>
              <a:gd name="connsiteX11" fmla="*/ 5943686 w 8570316"/>
              <a:gd name="connsiteY11" fmla="*/ 1583270 h 4651766"/>
              <a:gd name="connsiteX12" fmla="*/ 6871637 w 8570316"/>
              <a:gd name="connsiteY12" fmla="*/ 1872995 h 4651766"/>
              <a:gd name="connsiteX13" fmla="*/ 7750883 w 8570316"/>
              <a:gd name="connsiteY13" fmla="*/ 2179284 h 4651766"/>
              <a:gd name="connsiteX14" fmla="*/ 8172303 w 8570316"/>
              <a:gd name="connsiteY14" fmla="*/ 2425775 h 4651766"/>
              <a:gd name="connsiteX15" fmla="*/ 8538063 w 8570316"/>
              <a:gd name="connsiteY15" fmla="*/ 2767681 h 4651766"/>
              <a:gd name="connsiteX16" fmla="*/ 8514209 w 8570316"/>
              <a:gd name="connsiteY16" fmla="*/ 3332223 h 4651766"/>
              <a:gd name="connsiteX17" fmla="*/ 8204108 w 8570316"/>
              <a:gd name="connsiteY17" fmla="*/ 3833156 h 4651766"/>
              <a:gd name="connsiteX18" fmla="*/ 7655468 w 8570316"/>
              <a:gd name="connsiteY18" fmla="*/ 4183013 h 4651766"/>
              <a:gd name="connsiteX19" fmla="*/ 5842570 w 8570316"/>
              <a:gd name="connsiteY19" fmla="*/ 4572627 h 4651766"/>
              <a:gd name="connsiteX20" fmla="*/ 2431461 w 8570316"/>
              <a:gd name="connsiteY20" fmla="*/ 4532870 h 4651766"/>
              <a:gd name="connsiteX0" fmla="*/ 2431461 w 8570316"/>
              <a:gd name="connsiteY0" fmla="*/ 4531734 h 4650630"/>
              <a:gd name="connsiteX1" fmla="*/ 602661 w 8570316"/>
              <a:gd name="connsiteY1" fmla="*/ 3378795 h 4650630"/>
              <a:gd name="connsiteX2" fmla="*/ 69923 w 8570316"/>
              <a:gd name="connsiteY2" fmla="*/ 2623421 h 4650630"/>
              <a:gd name="connsiteX3" fmla="*/ 39792 w 8570316"/>
              <a:gd name="connsiteY3" fmla="*/ 2059706 h 4650630"/>
              <a:gd name="connsiteX4" fmla="*/ 381279 w 8570316"/>
              <a:gd name="connsiteY4" fmla="*/ 1432380 h 4650630"/>
              <a:gd name="connsiteX5" fmla="*/ 641162 w 8570316"/>
              <a:gd name="connsiteY5" fmla="*/ 917700 h 4650630"/>
              <a:gd name="connsiteX6" fmla="*/ 855124 w 8570316"/>
              <a:gd name="connsiteY6" fmla="*/ 501584 h 4650630"/>
              <a:gd name="connsiteX7" fmla="*/ 1175572 w 8570316"/>
              <a:gd name="connsiteY7" fmla="*/ 1518 h 4650630"/>
              <a:gd name="connsiteX8" fmla="*/ 3100468 w 8570316"/>
              <a:gd name="connsiteY8" fmla="*/ 671503 h 4650630"/>
              <a:gd name="connsiteX9" fmla="*/ 4513648 w 8570316"/>
              <a:gd name="connsiteY9" fmla="*/ 1178795 h 4650630"/>
              <a:gd name="connsiteX10" fmla="*/ 4875080 w 8570316"/>
              <a:gd name="connsiteY10" fmla="*/ 1276092 h 4650630"/>
              <a:gd name="connsiteX11" fmla="*/ 5943686 w 8570316"/>
              <a:gd name="connsiteY11" fmla="*/ 1582134 h 4650630"/>
              <a:gd name="connsiteX12" fmla="*/ 6871637 w 8570316"/>
              <a:gd name="connsiteY12" fmla="*/ 1871859 h 4650630"/>
              <a:gd name="connsiteX13" fmla="*/ 7750883 w 8570316"/>
              <a:gd name="connsiteY13" fmla="*/ 2178148 h 4650630"/>
              <a:gd name="connsiteX14" fmla="*/ 8172303 w 8570316"/>
              <a:gd name="connsiteY14" fmla="*/ 2424639 h 4650630"/>
              <a:gd name="connsiteX15" fmla="*/ 8538063 w 8570316"/>
              <a:gd name="connsiteY15" fmla="*/ 2766545 h 4650630"/>
              <a:gd name="connsiteX16" fmla="*/ 8514209 w 8570316"/>
              <a:gd name="connsiteY16" fmla="*/ 3331087 h 4650630"/>
              <a:gd name="connsiteX17" fmla="*/ 8204108 w 8570316"/>
              <a:gd name="connsiteY17" fmla="*/ 3832020 h 4650630"/>
              <a:gd name="connsiteX18" fmla="*/ 7655468 w 8570316"/>
              <a:gd name="connsiteY18" fmla="*/ 4181877 h 4650630"/>
              <a:gd name="connsiteX19" fmla="*/ 5842570 w 8570316"/>
              <a:gd name="connsiteY19" fmla="*/ 4571491 h 4650630"/>
              <a:gd name="connsiteX20" fmla="*/ 2431461 w 8570316"/>
              <a:gd name="connsiteY20" fmla="*/ 4531734 h 4650630"/>
              <a:gd name="connsiteX0" fmla="*/ 2467996 w 8606851"/>
              <a:gd name="connsiteY0" fmla="*/ 4531734 h 4650630"/>
              <a:gd name="connsiteX1" fmla="*/ 639196 w 8606851"/>
              <a:gd name="connsiteY1" fmla="*/ 3378795 h 4650630"/>
              <a:gd name="connsiteX2" fmla="*/ 48706 w 8606851"/>
              <a:gd name="connsiteY2" fmla="*/ 2687197 h 4650630"/>
              <a:gd name="connsiteX3" fmla="*/ 76327 w 8606851"/>
              <a:gd name="connsiteY3" fmla="*/ 2059706 h 4650630"/>
              <a:gd name="connsiteX4" fmla="*/ 417814 w 8606851"/>
              <a:gd name="connsiteY4" fmla="*/ 1432380 h 4650630"/>
              <a:gd name="connsiteX5" fmla="*/ 677697 w 8606851"/>
              <a:gd name="connsiteY5" fmla="*/ 917700 h 4650630"/>
              <a:gd name="connsiteX6" fmla="*/ 891659 w 8606851"/>
              <a:gd name="connsiteY6" fmla="*/ 501584 h 4650630"/>
              <a:gd name="connsiteX7" fmla="*/ 1212107 w 8606851"/>
              <a:gd name="connsiteY7" fmla="*/ 1518 h 4650630"/>
              <a:gd name="connsiteX8" fmla="*/ 3137003 w 8606851"/>
              <a:gd name="connsiteY8" fmla="*/ 671503 h 4650630"/>
              <a:gd name="connsiteX9" fmla="*/ 4550183 w 8606851"/>
              <a:gd name="connsiteY9" fmla="*/ 1178795 h 4650630"/>
              <a:gd name="connsiteX10" fmla="*/ 4911615 w 8606851"/>
              <a:gd name="connsiteY10" fmla="*/ 1276092 h 4650630"/>
              <a:gd name="connsiteX11" fmla="*/ 5980221 w 8606851"/>
              <a:gd name="connsiteY11" fmla="*/ 1582134 h 4650630"/>
              <a:gd name="connsiteX12" fmla="*/ 6908172 w 8606851"/>
              <a:gd name="connsiteY12" fmla="*/ 1871859 h 4650630"/>
              <a:gd name="connsiteX13" fmla="*/ 7787418 w 8606851"/>
              <a:gd name="connsiteY13" fmla="*/ 2178148 h 4650630"/>
              <a:gd name="connsiteX14" fmla="*/ 8208838 w 8606851"/>
              <a:gd name="connsiteY14" fmla="*/ 2424639 h 4650630"/>
              <a:gd name="connsiteX15" fmla="*/ 8574598 w 8606851"/>
              <a:gd name="connsiteY15" fmla="*/ 2766545 h 4650630"/>
              <a:gd name="connsiteX16" fmla="*/ 8550744 w 8606851"/>
              <a:gd name="connsiteY16" fmla="*/ 3331087 h 4650630"/>
              <a:gd name="connsiteX17" fmla="*/ 8240643 w 8606851"/>
              <a:gd name="connsiteY17" fmla="*/ 3832020 h 4650630"/>
              <a:gd name="connsiteX18" fmla="*/ 7692003 w 8606851"/>
              <a:gd name="connsiteY18" fmla="*/ 4181877 h 4650630"/>
              <a:gd name="connsiteX19" fmla="*/ 5879105 w 8606851"/>
              <a:gd name="connsiteY19" fmla="*/ 4571491 h 4650630"/>
              <a:gd name="connsiteX20" fmla="*/ 2467996 w 8606851"/>
              <a:gd name="connsiteY20" fmla="*/ 4531734 h 4650630"/>
              <a:gd name="connsiteX0" fmla="*/ 2464475 w 8603330"/>
              <a:gd name="connsiteY0" fmla="*/ 4531734 h 4642026"/>
              <a:gd name="connsiteX1" fmla="*/ 587549 w 8603330"/>
              <a:gd name="connsiteY1" fmla="*/ 3506348 h 4642026"/>
              <a:gd name="connsiteX2" fmla="*/ 45185 w 8603330"/>
              <a:gd name="connsiteY2" fmla="*/ 2687197 h 4642026"/>
              <a:gd name="connsiteX3" fmla="*/ 72806 w 8603330"/>
              <a:gd name="connsiteY3" fmla="*/ 2059706 h 4642026"/>
              <a:gd name="connsiteX4" fmla="*/ 414293 w 8603330"/>
              <a:gd name="connsiteY4" fmla="*/ 1432380 h 4642026"/>
              <a:gd name="connsiteX5" fmla="*/ 674176 w 8603330"/>
              <a:gd name="connsiteY5" fmla="*/ 917700 h 4642026"/>
              <a:gd name="connsiteX6" fmla="*/ 888138 w 8603330"/>
              <a:gd name="connsiteY6" fmla="*/ 501584 h 4642026"/>
              <a:gd name="connsiteX7" fmla="*/ 1208586 w 8603330"/>
              <a:gd name="connsiteY7" fmla="*/ 1518 h 4642026"/>
              <a:gd name="connsiteX8" fmla="*/ 3133482 w 8603330"/>
              <a:gd name="connsiteY8" fmla="*/ 671503 h 4642026"/>
              <a:gd name="connsiteX9" fmla="*/ 4546662 w 8603330"/>
              <a:gd name="connsiteY9" fmla="*/ 1178795 h 4642026"/>
              <a:gd name="connsiteX10" fmla="*/ 4908094 w 8603330"/>
              <a:gd name="connsiteY10" fmla="*/ 1276092 h 4642026"/>
              <a:gd name="connsiteX11" fmla="*/ 5976700 w 8603330"/>
              <a:gd name="connsiteY11" fmla="*/ 1582134 h 4642026"/>
              <a:gd name="connsiteX12" fmla="*/ 6904651 w 8603330"/>
              <a:gd name="connsiteY12" fmla="*/ 1871859 h 4642026"/>
              <a:gd name="connsiteX13" fmla="*/ 7783897 w 8603330"/>
              <a:gd name="connsiteY13" fmla="*/ 2178148 h 4642026"/>
              <a:gd name="connsiteX14" fmla="*/ 8205317 w 8603330"/>
              <a:gd name="connsiteY14" fmla="*/ 2424639 h 4642026"/>
              <a:gd name="connsiteX15" fmla="*/ 8571077 w 8603330"/>
              <a:gd name="connsiteY15" fmla="*/ 2766545 h 4642026"/>
              <a:gd name="connsiteX16" fmla="*/ 8547223 w 8603330"/>
              <a:gd name="connsiteY16" fmla="*/ 3331087 h 4642026"/>
              <a:gd name="connsiteX17" fmla="*/ 8237122 w 8603330"/>
              <a:gd name="connsiteY17" fmla="*/ 3832020 h 4642026"/>
              <a:gd name="connsiteX18" fmla="*/ 7688482 w 8603330"/>
              <a:gd name="connsiteY18" fmla="*/ 4181877 h 4642026"/>
              <a:gd name="connsiteX19" fmla="*/ 5875584 w 8603330"/>
              <a:gd name="connsiteY19" fmla="*/ 4571491 h 4642026"/>
              <a:gd name="connsiteX20" fmla="*/ 2464475 w 8603330"/>
              <a:gd name="connsiteY20" fmla="*/ 4531734 h 4642026"/>
              <a:gd name="connsiteX0" fmla="*/ 2464475 w 8603330"/>
              <a:gd name="connsiteY0" fmla="*/ 4531734 h 4616233"/>
              <a:gd name="connsiteX1" fmla="*/ 1110443 w 8603330"/>
              <a:gd name="connsiteY1" fmla="*/ 3921185 h 4616233"/>
              <a:gd name="connsiteX2" fmla="*/ 587549 w 8603330"/>
              <a:gd name="connsiteY2" fmla="*/ 3506348 h 4616233"/>
              <a:gd name="connsiteX3" fmla="*/ 45185 w 8603330"/>
              <a:gd name="connsiteY3" fmla="*/ 2687197 h 4616233"/>
              <a:gd name="connsiteX4" fmla="*/ 72806 w 8603330"/>
              <a:gd name="connsiteY4" fmla="*/ 2059706 h 4616233"/>
              <a:gd name="connsiteX5" fmla="*/ 414293 w 8603330"/>
              <a:gd name="connsiteY5" fmla="*/ 1432380 h 4616233"/>
              <a:gd name="connsiteX6" fmla="*/ 674176 w 8603330"/>
              <a:gd name="connsiteY6" fmla="*/ 917700 h 4616233"/>
              <a:gd name="connsiteX7" fmla="*/ 888138 w 8603330"/>
              <a:gd name="connsiteY7" fmla="*/ 501584 h 4616233"/>
              <a:gd name="connsiteX8" fmla="*/ 1208586 w 8603330"/>
              <a:gd name="connsiteY8" fmla="*/ 1518 h 4616233"/>
              <a:gd name="connsiteX9" fmla="*/ 3133482 w 8603330"/>
              <a:gd name="connsiteY9" fmla="*/ 671503 h 4616233"/>
              <a:gd name="connsiteX10" fmla="*/ 4546662 w 8603330"/>
              <a:gd name="connsiteY10" fmla="*/ 1178795 h 4616233"/>
              <a:gd name="connsiteX11" fmla="*/ 4908094 w 8603330"/>
              <a:gd name="connsiteY11" fmla="*/ 1276092 h 4616233"/>
              <a:gd name="connsiteX12" fmla="*/ 5976700 w 8603330"/>
              <a:gd name="connsiteY12" fmla="*/ 1582134 h 4616233"/>
              <a:gd name="connsiteX13" fmla="*/ 6904651 w 8603330"/>
              <a:gd name="connsiteY13" fmla="*/ 1871859 h 4616233"/>
              <a:gd name="connsiteX14" fmla="*/ 7783897 w 8603330"/>
              <a:gd name="connsiteY14" fmla="*/ 2178148 h 4616233"/>
              <a:gd name="connsiteX15" fmla="*/ 8205317 w 8603330"/>
              <a:gd name="connsiteY15" fmla="*/ 2424639 h 4616233"/>
              <a:gd name="connsiteX16" fmla="*/ 8571077 w 8603330"/>
              <a:gd name="connsiteY16" fmla="*/ 2766545 h 4616233"/>
              <a:gd name="connsiteX17" fmla="*/ 8547223 w 8603330"/>
              <a:gd name="connsiteY17" fmla="*/ 3331087 h 4616233"/>
              <a:gd name="connsiteX18" fmla="*/ 8237122 w 8603330"/>
              <a:gd name="connsiteY18" fmla="*/ 3832020 h 4616233"/>
              <a:gd name="connsiteX19" fmla="*/ 7688482 w 8603330"/>
              <a:gd name="connsiteY19" fmla="*/ 4181877 h 4616233"/>
              <a:gd name="connsiteX20" fmla="*/ 5875584 w 8603330"/>
              <a:gd name="connsiteY20" fmla="*/ 4571491 h 4616233"/>
              <a:gd name="connsiteX21" fmla="*/ 2464475 w 8603330"/>
              <a:gd name="connsiteY21" fmla="*/ 4531734 h 4616233"/>
              <a:gd name="connsiteX0" fmla="*/ 2464475 w 8603330"/>
              <a:gd name="connsiteY0" fmla="*/ 4531734 h 4612294"/>
              <a:gd name="connsiteX1" fmla="*/ 1004565 w 8603330"/>
              <a:gd name="connsiteY1" fmla="*/ 3994072 h 4612294"/>
              <a:gd name="connsiteX2" fmla="*/ 587549 w 8603330"/>
              <a:gd name="connsiteY2" fmla="*/ 3506348 h 4612294"/>
              <a:gd name="connsiteX3" fmla="*/ 45185 w 8603330"/>
              <a:gd name="connsiteY3" fmla="*/ 2687197 h 4612294"/>
              <a:gd name="connsiteX4" fmla="*/ 72806 w 8603330"/>
              <a:gd name="connsiteY4" fmla="*/ 2059706 h 4612294"/>
              <a:gd name="connsiteX5" fmla="*/ 414293 w 8603330"/>
              <a:gd name="connsiteY5" fmla="*/ 1432380 h 4612294"/>
              <a:gd name="connsiteX6" fmla="*/ 674176 w 8603330"/>
              <a:gd name="connsiteY6" fmla="*/ 917700 h 4612294"/>
              <a:gd name="connsiteX7" fmla="*/ 888138 w 8603330"/>
              <a:gd name="connsiteY7" fmla="*/ 501584 h 4612294"/>
              <a:gd name="connsiteX8" fmla="*/ 1208586 w 8603330"/>
              <a:gd name="connsiteY8" fmla="*/ 1518 h 4612294"/>
              <a:gd name="connsiteX9" fmla="*/ 3133482 w 8603330"/>
              <a:gd name="connsiteY9" fmla="*/ 671503 h 4612294"/>
              <a:gd name="connsiteX10" fmla="*/ 4546662 w 8603330"/>
              <a:gd name="connsiteY10" fmla="*/ 1178795 h 4612294"/>
              <a:gd name="connsiteX11" fmla="*/ 4908094 w 8603330"/>
              <a:gd name="connsiteY11" fmla="*/ 1276092 h 4612294"/>
              <a:gd name="connsiteX12" fmla="*/ 5976700 w 8603330"/>
              <a:gd name="connsiteY12" fmla="*/ 1582134 h 4612294"/>
              <a:gd name="connsiteX13" fmla="*/ 6904651 w 8603330"/>
              <a:gd name="connsiteY13" fmla="*/ 1871859 h 4612294"/>
              <a:gd name="connsiteX14" fmla="*/ 7783897 w 8603330"/>
              <a:gd name="connsiteY14" fmla="*/ 2178148 h 4612294"/>
              <a:gd name="connsiteX15" fmla="*/ 8205317 w 8603330"/>
              <a:gd name="connsiteY15" fmla="*/ 2424639 h 4612294"/>
              <a:gd name="connsiteX16" fmla="*/ 8571077 w 8603330"/>
              <a:gd name="connsiteY16" fmla="*/ 2766545 h 4612294"/>
              <a:gd name="connsiteX17" fmla="*/ 8547223 w 8603330"/>
              <a:gd name="connsiteY17" fmla="*/ 3331087 h 4612294"/>
              <a:gd name="connsiteX18" fmla="*/ 8237122 w 8603330"/>
              <a:gd name="connsiteY18" fmla="*/ 3832020 h 4612294"/>
              <a:gd name="connsiteX19" fmla="*/ 7688482 w 8603330"/>
              <a:gd name="connsiteY19" fmla="*/ 4181877 h 4612294"/>
              <a:gd name="connsiteX20" fmla="*/ 5875584 w 8603330"/>
              <a:gd name="connsiteY20" fmla="*/ 4571491 h 4612294"/>
              <a:gd name="connsiteX21" fmla="*/ 2464475 w 8603330"/>
              <a:gd name="connsiteY21" fmla="*/ 4531734 h 4612294"/>
              <a:gd name="connsiteX0" fmla="*/ 2464475 w 8603330"/>
              <a:gd name="connsiteY0" fmla="*/ 4531734 h 4668649"/>
              <a:gd name="connsiteX1" fmla="*/ 1004565 w 8603330"/>
              <a:gd name="connsiteY1" fmla="*/ 3994072 h 4668649"/>
              <a:gd name="connsiteX2" fmla="*/ 587549 w 8603330"/>
              <a:gd name="connsiteY2" fmla="*/ 3506348 h 4668649"/>
              <a:gd name="connsiteX3" fmla="*/ 45185 w 8603330"/>
              <a:gd name="connsiteY3" fmla="*/ 2687197 h 4668649"/>
              <a:gd name="connsiteX4" fmla="*/ 72806 w 8603330"/>
              <a:gd name="connsiteY4" fmla="*/ 2059706 h 4668649"/>
              <a:gd name="connsiteX5" fmla="*/ 414293 w 8603330"/>
              <a:gd name="connsiteY5" fmla="*/ 1432380 h 4668649"/>
              <a:gd name="connsiteX6" fmla="*/ 674176 w 8603330"/>
              <a:gd name="connsiteY6" fmla="*/ 917700 h 4668649"/>
              <a:gd name="connsiteX7" fmla="*/ 888138 w 8603330"/>
              <a:gd name="connsiteY7" fmla="*/ 501584 h 4668649"/>
              <a:gd name="connsiteX8" fmla="*/ 1208586 w 8603330"/>
              <a:gd name="connsiteY8" fmla="*/ 1518 h 4668649"/>
              <a:gd name="connsiteX9" fmla="*/ 3133482 w 8603330"/>
              <a:gd name="connsiteY9" fmla="*/ 671503 h 4668649"/>
              <a:gd name="connsiteX10" fmla="*/ 4546662 w 8603330"/>
              <a:gd name="connsiteY10" fmla="*/ 1178795 h 4668649"/>
              <a:gd name="connsiteX11" fmla="*/ 4908094 w 8603330"/>
              <a:gd name="connsiteY11" fmla="*/ 1276092 h 4668649"/>
              <a:gd name="connsiteX12" fmla="*/ 5976700 w 8603330"/>
              <a:gd name="connsiteY12" fmla="*/ 1582134 h 4668649"/>
              <a:gd name="connsiteX13" fmla="*/ 6904651 w 8603330"/>
              <a:gd name="connsiteY13" fmla="*/ 1871859 h 4668649"/>
              <a:gd name="connsiteX14" fmla="*/ 7783897 w 8603330"/>
              <a:gd name="connsiteY14" fmla="*/ 2178148 h 4668649"/>
              <a:gd name="connsiteX15" fmla="*/ 8205317 w 8603330"/>
              <a:gd name="connsiteY15" fmla="*/ 2424639 h 4668649"/>
              <a:gd name="connsiteX16" fmla="*/ 8571077 w 8603330"/>
              <a:gd name="connsiteY16" fmla="*/ 2766545 h 4668649"/>
              <a:gd name="connsiteX17" fmla="*/ 8547223 w 8603330"/>
              <a:gd name="connsiteY17" fmla="*/ 3331087 h 4668649"/>
              <a:gd name="connsiteX18" fmla="*/ 8237122 w 8603330"/>
              <a:gd name="connsiteY18" fmla="*/ 3832020 h 4668649"/>
              <a:gd name="connsiteX19" fmla="*/ 6639328 w 8603330"/>
              <a:gd name="connsiteY19" fmla="*/ 3380115 h 4668649"/>
              <a:gd name="connsiteX20" fmla="*/ 5875584 w 8603330"/>
              <a:gd name="connsiteY20" fmla="*/ 4571491 h 4668649"/>
              <a:gd name="connsiteX21" fmla="*/ 2464475 w 8603330"/>
              <a:gd name="connsiteY21" fmla="*/ 4531734 h 4668649"/>
              <a:gd name="connsiteX0" fmla="*/ 2464475 w 8630645"/>
              <a:gd name="connsiteY0" fmla="*/ 4531734 h 4668649"/>
              <a:gd name="connsiteX1" fmla="*/ 1004565 w 8630645"/>
              <a:gd name="connsiteY1" fmla="*/ 3994072 h 4668649"/>
              <a:gd name="connsiteX2" fmla="*/ 587549 w 8630645"/>
              <a:gd name="connsiteY2" fmla="*/ 3506348 h 4668649"/>
              <a:gd name="connsiteX3" fmla="*/ 45185 w 8630645"/>
              <a:gd name="connsiteY3" fmla="*/ 2687197 h 4668649"/>
              <a:gd name="connsiteX4" fmla="*/ 72806 w 8630645"/>
              <a:gd name="connsiteY4" fmla="*/ 2059706 h 4668649"/>
              <a:gd name="connsiteX5" fmla="*/ 414293 w 8630645"/>
              <a:gd name="connsiteY5" fmla="*/ 1432380 h 4668649"/>
              <a:gd name="connsiteX6" fmla="*/ 674176 w 8630645"/>
              <a:gd name="connsiteY6" fmla="*/ 917700 h 4668649"/>
              <a:gd name="connsiteX7" fmla="*/ 888138 w 8630645"/>
              <a:gd name="connsiteY7" fmla="*/ 501584 h 4668649"/>
              <a:gd name="connsiteX8" fmla="*/ 1208586 w 8630645"/>
              <a:gd name="connsiteY8" fmla="*/ 1518 h 4668649"/>
              <a:gd name="connsiteX9" fmla="*/ 3133482 w 8630645"/>
              <a:gd name="connsiteY9" fmla="*/ 671503 h 4668649"/>
              <a:gd name="connsiteX10" fmla="*/ 4546662 w 8630645"/>
              <a:gd name="connsiteY10" fmla="*/ 1178795 h 4668649"/>
              <a:gd name="connsiteX11" fmla="*/ 4908094 w 8630645"/>
              <a:gd name="connsiteY11" fmla="*/ 1276092 h 4668649"/>
              <a:gd name="connsiteX12" fmla="*/ 5976700 w 8630645"/>
              <a:gd name="connsiteY12" fmla="*/ 1582134 h 4668649"/>
              <a:gd name="connsiteX13" fmla="*/ 6904651 w 8630645"/>
              <a:gd name="connsiteY13" fmla="*/ 1871859 h 4668649"/>
              <a:gd name="connsiteX14" fmla="*/ 7783897 w 8630645"/>
              <a:gd name="connsiteY14" fmla="*/ 2178148 h 4668649"/>
              <a:gd name="connsiteX15" fmla="*/ 8205317 w 8630645"/>
              <a:gd name="connsiteY15" fmla="*/ 2424639 h 4668649"/>
              <a:gd name="connsiteX16" fmla="*/ 8571077 w 8630645"/>
              <a:gd name="connsiteY16" fmla="*/ 2766545 h 4668649"/>
              <a:gd name="connsiteX17" fmla="*/ 8547223 w 8630645"/>
              <a:gd name="connsiteY17" fmla="*/ 3331087 h 4668649"/>
              <a:gd name="connsiteX18" fmla="*/ 7775109 w 8630645"/>
              <a:gd name="connsiteY18" fmla="*/ 2866261 h 4668649"/>
              <a:gd name="connsiteX19" fmla="*/ 6639328 w 8630645"/>
              <a:gd name="connsiteY19" fmla="*/ 3380115 h 4668649"/>
              <a:gd name="connsiteX20" fmla="*/ 5875584 w 8630645"/>
              <a:gd name="connsiteY20" fmla="*/ 4571491 h 4668649"/>
              <a:gd name="connsiteX21" fmla="*/ 2464475 w 8630645"/>
              <a:gd name="connsiteY21" fmla="*/ 4531734 h 4668649"/>
              <a:gd name="connsiteX0" fmla="*/ 2464475 w 8664750"/>
              <a:gd name="connsiteY0" fmla="*/ 4531734 h 4668649"/>
              <a:gd name="connsiteX1" fmla="*/ 1004565 w 8664750"/>
              <a:gd name="connsiteY1" fmla="*/ 3994072 h 4668649"/>
              <a:gd name="connsiteX2" fmla="*/ 587549 w 8664750"/>
              <a:gd name="connsiteY2" fmla="*/ 3506348 h 4668649"/>
              <a:gd name="connsiteX3" fmla="*/ 45185 w 8664750"/>
              <a:gd name="connsiteY3" fmla="*/ 2687197 h 4668649"/>
              <a:gd name="connsiteX4" fmla="*/ 72806 w 8664750"/>
              <a:gd name="connsiteY4" fmla="*/ 2059706 h 4668649"/>
              <a:gd name="connsiteX5" fmla="*/ 414293 w 8664750"/>
              <a:gd name="connsiteY5" fmla="*/ 1432380 h 4668649"/>
              <a:gd name="connsiteX6" fmla="*/ 674176 w 8664750"/>
              <a:gd name="connsiteY6" fmla="*/ 917700 h 4668649"/>
              <a:gd name="connsiteX7" fmla="*/ 888138 w 8664750"/>
              <a:gd name="connsiteY7" fmla="*/ 501584 h 4668649"/>
              <a:gd name="connsiteX8" fmla="*/ 1208586 w 8664750"/>
              <a:gd name="connsiteY8" fmla="*/ 1518 h 4668649"/>
              <a:gd name="connsiteX9" fmla="*/ 3133482 w 8664750"/>
              <a:gd name="connsiteY9" fmla="*/ 671503 h 4668649"/>
              <a:gd name="connsiteX10" fmla="*/ 4546662 w 8664750"/>
              <a:gd name="connsiteY10" fmla="*/ 1178795 h 4668649"/>
              <a:gd name="connsiteX11" fmla="*/ 4908094 w 8664750"/>
              <a:gd name="connsiteY11" fmla="*/ 1276092 h 4668649"/>
              <a:gd name="connsiteX12" fmla="*/ 5976700 w 8664750"/>
              <a:gd name="connsiteY12" fmla="*/ 1582134 h 4668649"/>
              <a:gd name="connsiteX13" fmla="*/ 6904651 w 8664750"/>
              <a:gd name="connsiteY13" fmla="*/ 1871859 h 4668649"/>
              <a:gd name="connsiteX14" fmla="*/ 7783897 w 8664750"/>
              <a:gd name="connsiteY14" fmla="*/ 2178148 h 4668649"/>
              <a:gd name="connsiteX15" fmla="*/ 8205317 w 8664750"/>
              <a:gd name="connsiteY15" fmla="*/ 2424639 h 4668649"/>
              <a:gd name="connsiteX16" fmla="*/ 8571077 w 8664750"/>
              <a:gd name="connsiteY16" fmla="*/ 2766545 h 4668649"/>
              <a:gd name="connsiteX17" fmla="*/ 8547223 w 8664750"/>
              <a:gd name="connsiteY17" fmla="*/ 3331087 h 4668649"/>
              <a:gd name="connsiteX18" fmla="*/ 7284221 w 8664750"/>
              <a:gd name="connsiteY18" fmla="*/ 3221587 h 4668649"/>
              <a:gd name="connsiteX19" fmla="*/ 6639328 w 8664750"/>
              <a:gd name="connsiteY19" fmla="*/ 3380115 h 4668649"/>
              <a:gd name="connsiteX20" fmla="*/ 5875584 w 8664750"/>
              <a:gd name="connsiteY20" fmla="*/ 4571491 h 4668649"/>
              <a:gd name="connsiteX21" fmla="*/ 2464475 w 8664750"/>
              <a:gd name="connsiteY21" fmla="*/ 4531734 h 4668649"/>
              <a:gd name="connsiteX0" fmla="*/ 2464475 w 8588597"/>
              <a:gd name="connsiteY0" fmla="*/ 4531734 h 4668649"/>
              <a:gd name="connsiteX1" fmla="*/ 1004565 w 8588597"/>
              <a:gd name="connsiteY1" fmla="*/ 3994072 h 4668649"/>
              <a:gd name="connsiteX2" fmla="*/ 587549 w 8588597"/>
              <a:gd name="connsiteY2" fmla="*/ 3506348 h 4668649"/>
              <a:gd name="connsiteX3" fmla="*/ 45185 w 8588597"/>
              <a:gd name="connsiteY3" fmla="*/ 2687197 h 4668649"/>
              <a:gd name="connsiteX4" fmla="*/ 72806 w 8588597"/>
              <a:gd name="connsiteY4" fmla="*/ 2059706 h 4668649"/>
              <a:gd name="connsiteX5" fmla="*/ 414293 w 8588597"/>
              <a:gd name="connsiteY5" fmla="*/ 1432380 h 4668649"/>
              <a:gd name="connsiteX6" fmla="*/ 674176 w 8588597"/>
              <a:gd name="connsiteY6" fmla="*/ 917700 h 4668649"/>
              <a:gd name="connsiteX7" fmla="*/ 888138 w 8588597"/>
              <a:gd name="connsiteY7" fmla="*/ 501584 h 4668649"/>
              <a:gd name="connsiteX8" fmla="*/ 1208586 w 8588597"/>
              <a:gd name="connsiteY8" fmla="*/ 1518 h 4668649"/>
              <a:gd name="connsiteX9" fmla="*/ 3133482 w 8588597"/>
              <a:gd name="connsiteY9" fmla="*/ 671503 h 4668649"/>
              <a:gd name="connsiteX10" fmla="*/ 4546662 w 8588597"/>
              <a:gd name="connsiteY10" fmla="*/ 1178795 h 4668649"/>
              <a:gd name="connsiteX11" fmla="*/ 4908094 w 8588597"/>
              <a:gd name="connsiteY11" fmla="*/ 1276092 h 4668649"/>
              <a:gd name="connsiteX12" fmla="*/ 5976700 w 8588597"/>
              <a:gd name="connsiteY12" fmla="*/ 1582134 h 4668649"/>
              <a:gd name="connsiteX13" fmla="*/ 6904651 w 8588597"/>
              <a:gd name="connsiteY13" fmla="*/ 1871859 h 4668649"/>
              <a:gd name="connsiteX14" fmla="*/ 7783897 w 8588597"/>
              <a:gd name="connsiteY14" fmla="*/ 2178148 h 4668649"/>
              <a:gd name="connsiteX15" fmla="*/ 8205317 w 8588597"/>
              <a:gd name="connsiteY15" fmla="*/ 2424639 h 4668649"/>
              <a:gd name="connsiteX16" fmla="*/ 8571077 w 8588597"/>
              <a:gd name="connsiteY16" fmla="*/ 2766545 h 4668649"/>
              <a:gd name="connsiteX17" fmla="*/ 7623198 w 8588597"/>
              <a:gd name="connsiteY17" fmla="*/ 3121536 h 4668649"/>
              <a:gd name="connsiteX18" fmla="*/ 7284221 w 8588597"/>
              <a:gd name="connsiteY18" fmla="*/ 3221587 h 4668649"/>
              <a:gd name="connsiteX19" fmla="*/ 6639328 w 8588597"/>
              <a:gd name="connsiteY19" fmla="*/ 3380115 h 4668649"/>
              <a:gd name="connsiteX20" fmla="*/ 5875584 w 8588597"/>
              <a:gd name="connsiteY20" fmla="*/ 4571491 h 4668649"/>
              <a:gd name="connsiteX21" fmla="*/ 2464475 w 8588597"/>
              <a:gd name="connsiteY21" fmla="*/ 4531734 h 4668649"/>
              <a:gd name="connsiteX0" fmla="*/ 2464475 w 8217466"/>
              <a:gd name="connsiteY0" fmla="*/ 4531734 h 4668649"/>
              <a:gd name="connsiteX1" fmla="*/ 1004565 w 8217466"/>
              <a:gd name="connsiteY1" fmla="*/ 3994072 h 4668649"/>
              <a:gd name="connsiteX2" fmla="*/ 587549 w 8217466"/>
              <a:gd name="connsiteY2" fmla="*/ 3506348 h 4668649"/>
              <a:gd name="connsiteX3" fmla="*/ 45185 w 8217466"/>
              <a:gd name="connsiteY3" fmla="*/ 2687197 h 4668649"/>
              <a:gd name="connsiteX4" fmla="*/ 72806 w 8217466"/>
              <a:gd name="connsiteY4" fmla="*/ 2059706 h 4668649"/>
              <a:gd name="connsiteX5" fmla="*/ 414293 w 8217466"/>
              <a:gd name="connsiteY5" fmla="*/ 1432380 h 4668649"/>
              <a:gd name="connsiteX6" fmla="*/ 674176 w 8217466"/>
              <a:gd name="connsiteY6" fmla="*/ 917700 h 4668649"/>
              <a:gd name="connsiteX7" fmla="*/ 888138 w 8217466"/>
              <a:gd name="connsiteY7" fmla="*/ 501584 h 4668649"/>
              <a:gd name="connsiteX8" fmla="*/ 1208586 w 8217466"/>
              <a:gd name="connsiteY8" fmla="*/ 1518 h 4668649"/>
              <a:gd name="connsiteX9" fmla="*/ 3133482 w 8217466"/>
              <a:gd name="connsiteY9" fmla="*/ 671503 h 4668649"/>
              <a:gd name="connsiteX10" fmla="*/ 4546662 w 8217466"/>
              <a:gd name="connsiteY10" fmla="*/ 1178795 h 4668649"/>
              <a:gd name="connsiteX11" fmla="*/ 4908094 w 8217466"/>
              <a:gd name="connsiteY11" fmla="*/ 1276092 h 4668649"/>
              <a:gd name="connsiteX12" fmla="*/ 5976700 w 8217466"/>
              <a:gd name="connsiteY12" fmla="*/ 1582134 h 4668649"/>
              <a:gd name="connsiteX13" fmla="*/ 6904651 w 8217466"/>
              <a:gd name="connsiteY13" fmla="*/ 1871859 h 4668649"/>
              <a:gd name="connsiteX14" fmla="*/ 7783897 w 8217466"/>
              <a:gd name="connsiteY14" fmla="*/ 2178148 h 4668649"/>
              <a:gd name="connsiteX15" fmla="*/ 8205317 w 8217466"/>
              <a:gd name="connsiteY15" fmla="*/ 2424639 h 4668649"/>
              <a:gd name="connsiteX16" fmla="*/ 8060938 w 8217466"/>
              <a:gd name="connsiteY16" fmla="*/ 2830322 h 4668649"/>
              <a:gd name="connsiteX17" fmla="*/ 7623198 w 8217466"/>
              <a:gd name="connsiteY17" fmla="*/ 3121536 h 4668649"/>
              <a:gd name="connsiteX18" fmla="*/ 7284221 w 8217466"/>
              <a:gd name="connsiteY18" fmla="*/ 3221587 h 4668649"/>
              <a:gd name="connsiteX19" fmla="*/ 6639328 w 8217466"/>
              <a:gd name="connsiteY19" fmla="*/ 3380115 h 4668649"/>
              <a:gd name="connsiteX20" fmla="*/ 5875584 w 8217466"/>
              <a:gd name="connsiteY20" fmla="*/ 4571491 h 4668649"/>
              <a:gd name="connsiteX21" fmla="*/ 2464475 w 8217466"/>
              <a:gd name="connsiteY21" fmla="*/ 4531734 h 4668649"/>
              <a:gd name="connsiteX0" fmla="*/ 2464475 w 8217466"/>
              <a:gd name="connsiteY0" fmla="*/ 4531734 h 4532727"/>
              <a:gd name="connsiteX1" fmla="*/ 1004565 w 8217466"/>
              <a:gd name="connsiteY1" fmla="*/ 3994072 h 4532727"/>
              <a:gd name="connsiteX2" fmla="*/ 587549 w 8217466"/>
              <a:gd name="connsiteY2" fmla="*/ 3506348 h 4532727"/>
              <a:gd name="connsiteX3" fmla="*/ 45185 w 8217466"/>
              <a:gd name="connsiteY3" fmla="*/ 2687197 h 4532727"/>
              <a:gd name="connsiteX4" fmla="*/ 72806 w 8217466"/>
              <a:gd name="connsiteY4" fmla="*/ 2059706 h 4532727"/>
              <a:gd name="connsiteX5" fmla="*/ 414293 w 8217466"/>
              <a:gd name="connsiteY5" fmla="*/ 1432380 h 4532727"/>
              <a:gd name="connsiteX6" fmla="*/ 674176 w 8217466"/>
              <a:gd name="connsiteY6" fmla="*/ 917700 h 4532727"/>
              <a:gd name="connsiteX7" fmla="*/ 888138 w 8217466"/>
              <a:gd name="connsiteY7" fmla="*/ 501584 h 4532727"/>
              <a:gd name="connsiteX8" fmla="*/ 1208586 w 8217466"/>
              <a:gd name="connsiteY8" fmla="*/ 1518 h 4532727"/>
              <a:gd name="connsiteX9" fmla="*/ 3133482 w 8217466"/>
              <a:gd name="connsiteY9" fmla="*/ 671503 h 4532727"/>
              <a:gd name="connsiteX10" fmla="*/ 4546662 w 8217466"/>
              <a:gd name="connsiteY10" fmla="*/ 1178795 h 4532727"/>
              <a:gd name="connsiteX11" fmla="*/ 4908094 w 8217466"/>
              <a:gd name="connsiteY11" fmla="*/ 1276092 h 4532727"/>
              <a:gd name="connsiteX12" fmla="*/ 5976700 w 8217466"/>
              <a:gd name="connsiteY12" fmla="*/ 1582134 h 4532727"/>
              <a:gd name="connsiteX13" fmla="*/ 6904651 w 8217466"/>
              <a:gd name="connsiteY13" fmla="*/ 1871859 h 4532727"/>
              <a:gd name="connsiteX14" fmla="*/ 7783897 w 8217466"/>
              <a:gd name="connsiteY14" fmla="*/ 2178148 h 4532727"/>
              <a:gd name="connsiteX15" fmla="*/ 8205317 w 8217466"/>
              <a:gd name="connsiteY15" fmla="*/ 2424639 h 4532727"/>
              <a:gd name="connsiteX16" fmla="*/ 8060938 w 8217466"/>
              <a:gd name="connsiteY16" fmla="*/ 2830322 h 4532727"/>
              <a:gd name="connsiteX17" fmla="*/ 7623198 w 8217466"/>
              <a:gd name="connsiteY17" fmla="*/ 3121536 h 4532727"/>
              <a:gd name="connsiteX18" fmla="*/ 7284221 w 8217466"/>
              <a:gd name="connsiteY18" fmla="*/ 3221587 h 4532727"/>
              <a:gd name="connsiteX19" fmla="*/ 6639328 w 8217466"/>
              <a:gd name="connsiteY19" fmla="*/ 3380115 h 4532727"/>
              <a:gd name="connsiteX20" fmla="*/ 5086312 w 8217466"/>
              <a:gd name="connsiteY20" fmla="*/ 4106834 h 4532727"/>
              <a:gd name="connsiteX21" fmla="*/ 2464475 w 8217466"/>
              <a:gd name="connsiteY21" fmla="*/ 4531734 h 4532727"/>
              <a:gd name="connsiteX0" fmla="*/ 2830235 w 8217466"/>
              <a:gd name="connsiteY0" fmla="*/ 3939524 h 4128145"/>
              <a:gd name="connsiteX1" fmla="*/ 1004565 w 8217466"/>
              <a:gd name="connsiteY1" fmla="*/ 3994072 h 4128145"/>
              <a:gd name="connsiteX2" fmla="*/ 587549 w 8217466"/>
              <a:gd name="connsiteY2" fmla="*/ 3506348 h 4128145"/>
              <a:gd name="connsiteX3" fmla="*/ 45185 w 8217466"/>
              <a:gd name="connsiteY3" fmla="*/ 2687197 h 4128145"/>
              <a:gd name="connsiteX4" fmla="*/ 72806 w 8217466"/>
              <a:gd name="connsiteY4" fmla="*/ 2059706 h 4128145"/>
              <a:gd name="connsiteX5" fmla="*/ 414293 w 8217466"/>
              <a:gd name="connsiteY5" fmla="*/ 1432380 h 4128145"/>
              <a:gd name="connsiteX6" fmla="*/ 674176 w 8217466"/>
              <a:gd name="connsiteY6" fmla="*/ 917700 h 4128145"/>
              <a:gd name="connsiteX7" fmla="*/ 888138 w 8217466"/>
              <a:gd name="connsiteY7" fmla="*/ 501584 h 4128145"/>
              <a:gd name="connsiteX8" fmla="*/ 1208586 w 8217466"/>
              <a:gd name="connsiteY8" fmla="*/ 1518 h 4128145"/>
              <a:gd name="connsiteX9" fmla="*/ 3133482 w 8217466"/>
              <a:gd name="connsiteY9" fmla="*/ 671503 h 4128145"/>
              <a:gd name="connsiteX10" fmla="*/ 4546662 w 8217466"/>
              <a:gd name="connsiteY10" fmla="*/ 1178795 h 4128145"/>
              <a:gd name="connsiteX11" fmla="*/ 4908094 w 8217466"/>
              <a:gd name="connsiteY11" fmla="*/ 1276092 h 4128145"/>
              <a:gd name="connsiteX12" fmla="*/ 5976700 w 8217466"/>
              <a:gd name="connsiteY12" fmla="*/ 1582134 h 4128145"/>
              <a:gd name="connsiteX13" fmla="*/ 6904651 w 8217466"/>
              <a:gd name="connsiteY13" fmla="*/ 1871859 h 4128145"/>
              <a:gd name="connsiteX14" fmla="*/ 7783897 w 8217466"/>
              <a:gd name="connsiteY14" fmla="*/ 2178148 h 4128145"/>
              <a:gd name="connsiteX15" fmla="*/ 8205317 w 8217466"/>
              <a:gd name="connsiteY15" fmla="*/ 2424639 h 4128145"/>
              <a:gd name="connsiteX16" fmla="*/ 8060938 w 8217466"/>
              <a:gd name="connsiteY16" fmla="*/ 2830322 h 4128145"/>
              <a:gd name="connsiteX17" fmla="*/ 7623198 w 8217466"/>
              <a:gd name="connsiteY17" fmla="*/ 3121536 h 4128145"/>
              <a:gd name="connsiteX18" fmla="*/ 7284221 w 8217466"/>
              <a:gd name="connsiteY18" fmla="*/ 3221587 h 4128145"/>
              <a:gd name="connsiteX19" fmla="*/ 6639328 w 8217466"/>
              <a:gd name="connsiteY19" fmla="*/ 3380115 h 4128145"/>
              <a:gd name="connsiteX20" fmla="*/ 5086312 w 8217466"/>
              <a:gd name="connsiteY20" fmla="*/ 4106834 h 4128145"/>
              <a:gd name="connsiteX21" fmla="*/ 2830235 w 8217466"/>
              <a:gd name="connsiteY21" fmla="*/ 3939524 h 4128145"/>
              <a:gd name="connsiteX0" fmla="*/ 2830235 w 8217466"/>
              <a:gd name="connsiteY0" fmla="*/ 3939524 h 4094063"/>
              <a:gd name="connsiteX1" fmla="*/ 1004565 w 8217466"/>
              <a:gd name="connsiteY1" fmla="*/ 3994072 h 4094063"/>
              <a:gd name="connsiteX2" fmla="*/ 587549 w 8217466"/>
              <a:gd name="connsiteY2" fmla="*/ 3506348 h 4094063"/>
              <a:gd name="connsiteX3" fmla="*/ 45185 w 8217466"/>
              <a:gd name="connsiteY3" fmla="*/ 2687197 h 4094063"/>
              <a:gd name="connsiteX4" fmla="*/ 72806 w 8217466"/>
              <a:gd name="connsiteY4" fmla="*/ 2059706 h 4094063"/>
              <a:gd name="connsiteX5" fmla="*/ 414293 w 8217466"/>
              <a:gd name="connsiteY5" fmla="*/ 1432380 h 4094063"/>
              <a:gd name="connsiteX6" fmla="*/ 674176 w 8217466"/>
              <a:gd name="connsiteY6" fmla="*/ 917700 h 4094063"/>
              <a:gd name="connsiteX7" fmla="*/ 888138 w 8217466"/>
              <a:gd name="connsiteY7" fmla="*/ 501584 h 4094063"/>
              <a:gd name="connsiteX8" fmla="*/ 1208586 w 8217466"/>
              <a:gd name="connsiteY8" fmla="*/ 1518 h 4094063"/>
              <a:gd name="connsiteX9" fmla="*/ 3133482 w 8217466"/>
              <a:gd name="connsiteY9" fmla="*/ 671503 h 4094063"/>
              <a:gd name="connsiteX10" fmla="*/ 4546662 w 8217466"/>
              <a:gd name="connsiteY10" fmla="*/ 1178795 h 4094063"/>
              <a:gd name="connsiteX11" fmla="*/ 4908094 w 8217466"/>
              <a:gd name="connsiteY11" fmla="*/ 1276092 h 4094063"/>
              <a:gd name="connsiteX12" fmla="*/ 5976700 w 8217466"/>
              <a:gd name="connsiteY12" fmla="*/ 1582134 h 4094063"/>
              <a:gd name="connsiteX13" fmla="*/ 6904651 w 8217466"/>
              <a:gd name="connsiteY13" fmla="*/ 1871859 h 4094063"/>
              <a:gd name="connsiteX14" fmla="*/ 7783897 w 8217466"/>
              <a:gd name="connsiteY14" fmla="*/ 2178148 h 4094063"/>
              <a:gd name="connsiteX15" fmla="*/ 8205317 w 8217466"/>
              <a:gd name="connsiteY15" fmla="*/ 2424639 h 4094063"/>
              <a:gd name="connsiteX16" fmla="*/ 8060938 w 8217466"/>
              <a:gd name="connsiteY16" fmla="*/ 2830322 h 4094063"/>
              <a:gd name="connsiteX17" fmla="*/ 7623198 w 8217466"/>
              <a:gd name="connsiteY17" fmla="*/ 3121536 h 4094063"/>
              <a:gd name="connsiteX18" fmla="*/ 7284221 w 8217466"/>
              <a:gd name="connsiteY18" fmla="*/ 3221587 h 4094063"/>
              <a:gd name="connsiteX19" fmla="*/ 6639328 w 8217466"/>
              <a:gd name="connsiteY19" fmla="*/ 3380115 h 4094063"/>
              <a:gd name="connsiteX20" fmla="*/ 5163314 w 8217466"/>
              <a:gd name="connsiteY20" fmla="*/ 4070390 h 4094063"/>
              <a:gd name="connsiteX21" fmla="*/ 2830235 w 8217466"/>
              <a:gd name="connsiteY21" fmla="*/ 3939524 h 4094063"/>
              <a:gd name="connsiteX0" fmla="*/ 2849485 w 8217466"/>
              <a:gd name="connsiteY0" fmla="*/ 4322183 h 4323203"/>
              <a:gd name="connsiteX1" fmla="*/ 1004565 w 8217466"/>
              <a:gd name="connsiteY1" fmla="*/ 3994072 h 4323203"/>
              <a:gd name="connsiteX2" fmla="*/ 587549 w 8217466"/>
              <a:gd name="connsiteY2" fmla="*/ 3506348 h 4323203"/>
              <a:gd name="connsiteX3" fmla="*/ 45185 w 8217466"/>
              <a:gd name="connsiteY3" fmla="*/ 2687197 h 4323203"/>
              <a:gd name="connsiteX4" fmla="*/ 72806 w 8217466"/>
              <a:gd name="connsiteY4" fmla="*/ 2059706 h 4323203"/>
              <a:gd name="connsiteX5" fmla="*/ 414293 w 8217466"/>
              <a:gd name="connsiteY5" fmla="*/ 1432380 h 4323203"/>
              <a:gd name="connsiteX6" fmla="*/ 674176 w 8217466"/>
              <a:gd name="connsiteY6" fmla="*/ 917700 h 4323203"/>
              <a:gd name="connsiteX7" fmla="*/ 888138 w 8217466"/>
              <a:gd name="connsiteY7" fmla="*/ 501584 h 4323203"/>
              <a:gd name="connsiteX8" fmla="*/ 1208586 w 8217466"/>
              <a:gd name="connsiteY8" fmla="*/ 1518 h 4323203"/>
              <a:gd name="connsiteX9" fmla="*/ 3133482 w 8217466"/>
              <a:gd name="connsiteY9" fmla="*/ 671503 h 4323203"/>
              <a:gd name="connsiteX10" fmla="*/ 4546662 w 8217466"/>
              <a:gd name="connsiteY10" fmla="*/ 1178795 h 4323203"/>
              <a:gd name="connsiteX11" fmla="*/ 4908094 w 8217466"/>
              <a:gd name="connsiteY11" fmla="*/ 1276092 h 4323203"/>
              <a:gd name="connsiteX12" fmla="*/ 5976700 w 8217466"/>
              <a:gd name="connsiteY12" fmla="*/ 1582134 h 4323203"/>
              <a:gd name="connsiteX13" fmla="*/ 6904651 w 8217466"/>
              <a:gd name="connsiteY13" fmla="*/ 1871859 h 4323203"/>
              <a:gd name="connsiteX14" fmla="*/ 7783897 w 8217466"/>
              <a:gd name="connsiteY14" fmla="*/ 2178148 h 4323203"/>
              <a:gd name="connsiteX15" fmla="*/ 8205317 w 8217466"/>
              <a:gd name="connsiteY15" fmla="*/ 2424639 h 4323203"/>
              <a:gd name="connsiteX16" fmla="*/ 8060938 w 8217466"/>
              <a:gd name="connsiteY16" fmla="*/ 2830322 h 4323203"/>
              <a:gd name="connsiteX17" fmla="*/ 7623198 w 8217466"/>
              <a:gd name="connsiteY17" fmla="*/ 3121536 h 4323203"/>
              <a:gd name="connsiteX18" fmla="*/ 7284221 w 8217466"/>
              <a:gd name="connsiteY18" fmla="*/ 3221587 h 4323203"/>
              <a:gd name="connsiteX19" fmla="*/ 6639328 w 8217466"/>
              <a:gd name="connsiteY19" fmla="*/ 3380115 h 4323203"/>
              <a:gd name="connsiteX20" fmla="*/ 5163314 w 8217466"/>
              <a:gd name="connsiteY20" fmla="*/ 4070390 h 4323203"/>
              <a:gd name="connsiteX21" fmla="*/ 2849485 w 8217466"/>
              <a:gd name="connsiteY21" fmla="*/ 4322183 h 4323203"/>
              <a:gd name="connsiteX0" fmla="*/ 1761830 w 8217466"/>
              <a:gd name="connsiteY0" fmla="*/ 4322184 h 4323204"/>
              <a:gd name="connsiteX1" fmla="*/ 1004565 w 8217466"/>
              <a:gd name="connsiteY1" fmla="*/ 3994072 h 4323204"/>
              <a:gd name="connsiteX2" fmla="*/ 587549 w 8217466"/>
              <a:gd name="connsiteY2" fmla="*/ 3506348 h 4323204"/>
              <a:gd name="connsiteX3" fmla="*/ 45185 w 8217466"/>
              <a:gd name="connsiteY3" fmla="*/ 2687197 h 4323204"/>
              <a:gd name="connsiteX4" fmla="*/ 72806 w 8217466"/>
              <a:gd name="connsiteY4" fmla="*/ 2059706 h 4323204"/>
              <a:gd name="connsiteX5" fmla="*/ 414293 w 8217466"/>
              <a:gd name="connsiteY5" fmla="*/ 1432380 h 4323204"/>
              <a:gd name="connsiteX6" fmla="*/ 674176 w 8217466"/>
              <a:gd name="connsiteY6" fmla="*/ 917700 h 4323204"/>
              <a:gd name="connsiteX7" fmla="*/ 888138 w 8217466"/>
              <a:gd name="connsiteY7" fmla="*/ 501584 h 4323204"/>
              <a:gd name="connsiteX8" fmla="*/ 1208586 w 8217466"/>
              <a:gd name="connsiteY8" fmla="*/ 1518 h 4323204"/>
              <a:gd name="connsiteX9" fmla="*/ 3133482 w 8217466"/>
              <a:gd name="connsiteY9" fmla="*/ 671503 h 4323204"/>
              <a:gd name="connsiteX10" fmla="*/ 4546662 w 8217466"/>
              <a:gd name="connsiteY10" fmla="*/ 1178795 h 4323204"/>
              <a:gd name="connsiteX11" fmla="*/ 4908094 w 8217466"/>
              <a:gd name="connsiteY11" fmla="*/ 1276092 h 4323204"/>
              <a:gd name="connsiteX12" fmla="*/ 5976700 w 8217466"/>
              <a:gd name="connsiteY12" fmla="*/ 1582134 h 4323204"/>
              <a:gd name="connsiteX13" fmla="*/ 6904651 w 8217466"/>
              <a:gd name="connsiteY13" fmla="*/ 1871859 h 4323204"/>
              <a:gd name="connsiteX14" fmla="*/ 7783897 w 8217466"/>
              <a:gd name="connsiteY14" fmla="*/ 2178148 h 4323204"/>
              <a:gd name="connsiteX15" fmla="*/ 8205317 w 8217466"/>
              <a:gd name="connsiteY15" fmla="*/ 2424639 h 4323204"/>
              <a:gd name="connsiteX16" fmla="*/ 8060938 w 8217466"/>
              <a:gd name="connsiteY16" fmla="*/ 2830322 h 4323204"/>
              <a:gd name="connsiteX17" fmla="*/ 7623198 w 8217466"/>
              <a:gd name="connsiteY17" fmla="*/ 3121536 h 4323204"/>
              <a:gd name="connsiteX18" fmla="*/ 7284221 w 8217466"/>
              <a:gd name="connsiteY18" fmla="*/ 3221587 h 4323204"/>
              <a:gd name="connsiteX19" fmla="*/ 6639328 w 8217466"/>
              <a:gd name="connsiteY19" fmla="*/ 3380115 h 4323204"/>
              <a:gd name="connsiteX20" fmla="*/ 5163314 w 8217466"/>
              <a:gd name="connsiteY20" fmla="*/ 4070390 h 4323204"/>
              <a:gd name="connsiteX21" fmla="*/ 1761830 w 8217466"/>
              <a:gd name="connsiteY21" fmla="*/ 4322184 h 4323204"/>
              <a:gd name="connsiteX0" fmla="*/ 1761830 w 8217466"/>
              <a:gd name="connsiteY0" fmla="*/ 4322184 h 4322804"/>
              <a:gd name="connsiteX1" fmla="*/ 1014191 w 8217466"/>
              <a:gd name="connsiteY1" fmla="*/ 4012294 h 4322804"/>
              <a:gd name="connsiteX2" fmla="*/ 587549 w 8217466"/>
              <a:gd name="connsiteY2" fmla="*/ 3506348 h 4322804"/>
              <a:gd name="connsiteX3" fmla="*/ 45185 w 8217466"/>
              <a:gd name="connsiteY3" fmla="*/ 2687197 h 4322804"/>
              <a:gd name="connsiteX4" fmla="*/ 72806 w 8217466"/>
              <a:gd name="connsiteY4" fmla="*/ 2059706 h 4322804"/>
              <a:gd name="connsiteX5" fmla="*/ 414293 w 8217466"/>
              <a:gd name="connsiteY5" fmla="*/ 1432380 h 4322804"/>
              <a:gd name="connsiteX6" fmla="*/ 674176 w 8217466"/>
              <a:gd name="connsiteY6" fmla="*/ 917700 h 4322804"/>
              <a:gd name="connsiteX7" fmla="*/ 888138 w 8217466"/>
              <a:gd name="connsiteY7" fmla="*/ 501584 h 4322804"/>
              <a:gd name="connsiteX8" fmla="*/ 1208586 w 8217466"/>
              <a:gd name="connsiteY8" fmla="*/ 1518 h 4322804"/>
              <a:gd name="connsiteX9" fmla="*/ 3133482 w 8217466"/>
              <a:gd name="connsiteY9" fmla="*/ 671503 h 4322804"/>
              <a:gd name="connsiteX10" fmla="*/ 4546662 w 8217466"/>
              <a:gd name="connsiteY10" fmla="*/ 1178795 h 4322804"/>
              <a:gd name="connsiteX11" fmla="*/ 4908094 w 8217466"/>
              <a:gd name="connsiteY11" fmla="*/ 1276092 h 4322804"/>
              <a:gd name="connsiteX12" fmla="*/ 5976700 w 8217466"/>
              <a:gd name="connsiteY12" fmla="*/ 1582134 h 4322804"/>
              <a:gd name="connsiteX13" fmla="*/ 6904651 w 8217466"/>
              <a:gd name="connsiteY13" fmla="*/ 1871859 h 4322804"/>
              <a:gd name="connsiteX14" fmla="*/ 7783897 w 8217466"/>
              <a:gd name="connsiteY14" fmla="*/ 2178148 h 4322804"/>
              <a:gd name="connsiteX15" fmla="*/ 8205317 w 8217466"/>
              <a:gd name="connsiteY15" fmla="*/ 2424639 h 4322804"/>
              <a:gd name="connsiteX16" fmla="*/ 8060938 w 8217466"/>
              <a:gd name="connsiteY16" fmla="*/ 2830322 h 4322804"/>
              <a:gd name="connsiteX17" fmla="*/ 7623198 w 8217466"/>
              <a:gd name="connsiteY17" fmla="*/ 3121536 h 4322804"/>
              <a:gd name="connsiteX18" fmla="*/ 7284221 w 8217466"/>
              <a:gd name="connsiteY18" fmla="*/ 3221587 h 4322804"/>
              <a:gd name="connsiteX19" fmla="*/ 6639328 w 8217466"/>
              <a:gd name="connsiteY19" fmla="*/ 3380115 h 4322804"/>
              <a:gd name="connsiteX20" fmla="*/ 5163314 w 8217466"/>
              <a:gd name="connsiteY20" fmla="*/ 4070390 h 4322804"/>
              <a:gd name="connsiteX21" fmla="*/ 1761830 w 8217466"/>
              <a:gd name="connsiteY21" fmla="*/ 4322184 h 4322804"/>
              <a:gd name="connsiteX0" fmla="*/ 1761830 w 8217466"/>
              <a:gd name="connsiteY0" fmla="*/ 4322184 h 4323075"/>
              <a:gd name="connsiteX1" fmla="*/ 1206696 w 8217466"/>
              <a:gd name="connsiteY1" fmla="*/ 4148961 h 4323075"/>
              <a:gd name="connsiteX2" fmla="*/ 1014191 w 8217466"/>
              <a:gd name="connsiteY2" fmla="*/ 4012294 h 4323075"/>
              <a:gd name="connsiteX3" fmla="*/ 587549 w 8217466"/>
              <a:gd name="connsiteY3" fmla="*/ 3506348 h 4323075"/>
              <a:gd name="connsiteX4" fmla="*/ 45185 w 8217466"/>
              <a:gd name="connsiteY4" fmla="*/ 2687197 h 4323075"/>
              <a:gd name="connsiteX5" fmla="*/ 72806 w 8217466"/>
              <a:gd name="connsiteY5" fmla="*/ 2059706 h 4323075"/>
              <a:gd name="connsiteX6" fmla="*/ 414293 w 8217466"/>
              <a:gd name="connsiteY6" fmla="*/ 1432380 h 4323075"/>
              <a:gd name="connsiteX7" fmla="*/ 674176 w 8217466"/>
              <a:gd name="connsiteY7" fmla="*/ 917700 h 4323075"/>
              <a:gd name="connsiteX8" fmla="*/ 888138 w 8217466"/>
              <a:gd name="connsiteY8" fmla="*/ 501584 h 4323075"/>
              <a:gd name="connsiteX9" fmla="*/ 1208586 w 8217466"/>
              <a:gd name="connsiteY9" fmla="*/ 1518 h 4323075"/>
              <a:gd name="connsiteX10" fmla="*/ 3133482 w 8217466"/>
              <a:gd name="connsiteY10" fmla="*/ 671503 h 4323075"/>
              <a:gd name="connsiteX11" fmla="*/ 4546662 w 8217466"/>
              <a:gd name="connsiteY11" fmla="*/ 1178795 h 4323075"/>
              <a:gd name="connsiteX12" fmla="*/ 4908094 w 8217466"/>
              <a:gd name="connsiteY12" fmla="*/ 1276092 h 4323075"/>
              <a:gd name="connsiteX13" fmla="*/ 5976700 w 8217466"/>
              <a:gd name="connsiteY13" fmla="*/ 1582134 h 4323075"/>
              <a:gd name="connsiteX14" fmla="*/ 6904651 w 8217466"/>
              <a:gd name="connsiteY14" fmla="*/ 1871859 h 4323075"/>
              <a:gd name="connsiteX15" fmla="*/ 7783897 w 8217466"/>
              <a:gd name="connsiteY15" fmla="*/ 2178148 h 4323075"/>
              <a:gd name="connsiteX16" fmla="*/ 8205317 w 8217466"/>
              <a:gd name="connsiteY16" fmla="*/ 2424639 h 4323075"/>
              <a:gd name="connsiteX17" fmla="*/ 8060938 w 8217466"/>
              <a:gd name="connsiteY17" fmla="*/ 2830322 h 4323075"/>
              <a:gd name="connsiteX18" fmla="*/ 7623198 w 8217466"/>
              <a:gd name="connsiteY18" fmla="*/ 3121536 h 4323075"/>
              <a:gd name="connsiteX19" fmla="*/ 7284221 w 8217466"/>
              <a:gd name="connsiteY19" fmla="*/ 3221587 h 4323075"/>
              <a:gd name="connsiteX20" fmla="*/ 6639328 w 8217466"/>
              <a:gd name="connsiteY20" fmla="*/ 3380115 h 4323075"/>
              <a:gd name="connsiteX21" fmla="*/ 5163314 w 8217466"/>
              <a:gd name="connsiteY21" fmla="*/ 4070390 h 4323075"/>
              <a:gd name="connsiteX22" fmla="*/ 1761830 w 8217466"/>
              <a:gd name="connsiteY22" fmla="*/ 4322184 h 4323075"/>
              <a:gd name="connsiteX0" fmla="*/ 1761830 w 8217466"/>
              <a:gd name="connsiteY0" fmla="*/ 4322184 h 4325041"/>
              <a:gd name="connsiteX1" fmla="*/ 1177821 w 8217466"/>
              <a:gd name="connsiteY1" fmla="*/ 4194516 h 4325041"/>
              <a:gd name="connsiteX2" fmla="*/ 1014191 w 8217466"/>
              <a:gd name="connsiteY2" fmla="*/ 4012294 h 4325041"/>
              <a:gd name="connsiteX3" fmla="*/ 587549 w 8217466"/>
              <a:gd name="connsiteY3" fmla="*/ 3506348 h 4325041"/>
              <a:gd name="connsiteX4" fmla="*/ 45185 w 8217466"/>
              <a:gd name="connsiteY4" fmla="*/ 2687197 h 4325041"/>
              <a:gd name="connsiteX5" fmla="*/ 72806 w 8217466"/>
              <a:gd name="connsiteY5" fmla="*/ 2059706 h 4325041"/>
              <a:gd name="connsiteX6" fmla="*/ 414293 w 8217466"/>
              <a:gd name="connsiteY6" fmla="*/ 1432380 h 4325041"/>
              <a:gd name="connsiteX7" fmla="*/ 674176 w 8217466"/>
              <a:gd name="connsiteY7" fmla="*/ 917700 h 4325041"/>
              <a:gd name="connsiteX8" fmla="*/ 888138 w 8217466"/>
              <a:gd name="connsiteY8" fmla="*/ 501584 h 4325041"/>
              <a:gd name="connsiteX9" fmla="*/ 1208586 w 8217466"/>
              <a:gd name="connsiteY9" fmla="*/ 1518 h 4325041"/>
              <a:gd name="connsiteX10" fmla="*/ 3133482 w 8217466"/>
              <a:gd name="connsiteY10" fmla="*/ 671503 h 4325041"/>
              <a:gd name="connsiteX11" fmla="*/ 4546662 w 8217466"/>
              <a:gd name="connsiteY11" fmla="*/ 1178795 h 4325041"/>
              <a:gd name="connsiteX12" fmla="*/ 4908094 w 8217466"/>
              <a:gd name="connsiteY12" fmla="*/ 1276092 h 4325041"/>
              <a:gd name="connsiteX13" fmla="*/ 5976700 w 8217466"/>
              <a:gd name="connsiteY13" fmla="*/ 1582134 h 4325041"/>
              <a:gd name="connsiteX14" fmla="*/ 6904651 w 8217466"/>
              <a:gd name="connsiteY14" fmla="*/ 1871859 h 4325041"/>
              <a:gd name="connsiteX15" fmla="*/ 7783897 w 8217466"/>
              <a:gd name="connsiteY15" fmla="*/ 2178148 h 4325041"/>
              <a:gd name="connsiteX16" fmla="*/ 8205317 w 8217466"/>
              <a:gd name="connsiteY16" fmla="*/ 2424639 h 4325041"/>
              <a:gd name="connsiteX17" fmla="*/ 8060938 w 8217466"/>
              <a:gd name="connsiteY17" fmla="*/ 2830322 h 4325041"/>
              <a:gd name="connsiteX18" fmla="*/ 7623198 w 8217466"/>
              <a:gd name="connsiteY18" fmla="*/ 3121536 h 4325041"/>
              <a:gd name="connsiteX19" fmla="*/ 7284221 w 8217466"/>
              <a:gd name="connsiteY19" fmla="*/ 3221587 h 4325041"/>
              <a:gd name="connsiteX20" fmla="*/ 6639328 w 8217466"/>
              <a:gd name="connsiteY20" fmla="*/ 3380115 h 4325041"/>
              <a:gd name="connsiteX21" fmla="*/ 5163314 w 8217466"/>
              <a:gd name="connsiteY21" fmla="*/ 4070390 h 4325041"/>
              <a:gd name="connsiteX22" fmla="*/ 1761830 w 8217466"/>
              <a:gd name="connsiteY22" fmla="*/ 4322184 h 4325041"/>
              <a:gd name="connsiteX0" fmla="*/ 1761830 w 8217466"/>
              <a:gd name="connsiteY0" fmla="*/ 4322184 h 4325041"/>
              <a:gd name="connsiteX1" fmla="*/ 1177821 w 8217466"/>
              <a:gd name="connsiteY1" fmla="*/ 4194516 h 4325041"/>
              <a:gd name="connsiteX2" fmla="*/ 908313 w 8217466"/>
              <a:gd name="connsiteY2" fmla="*/ 3921184 h 4325041"/>
              <a:gd name="connsiteX3" fmla="*/ 587549 w 8217466"/>
              <a:gd name="connsiteY3" fmla="*/ 3506348 h 4325041"/>
              <a:gd name="connsiteX4" fmla="*/ 45185 w 8217466"/>
              <a:gd name="connsiteY4" fmla="*/ 2687197 h 4325041"/>
              <a:gd name="connsiteX5" fmla="*/ 72806 w 8217466"/>
              <a:gd name="connsiteY5" fmla="*/ 2059706 h 4325041"/>
              <a:gd name="connsiteX6" fmla="*/ 414293 w 8217466"/>
              <a:gd name="connsiteY6" fmla="*/ 1432380 h 4325041"/>
              <a:gd name="connsiteX7" fmla="*/ 674176 w 8217466"/>
              <a:gd name="connsiteY7" fmla="*/ 917700 h 4325041"/>
              <a:gd name="connsiteX8" fmla="*/ 888138 w 8217466"/>
              <a:gd name="connsiteY8" fmla="*/ 501584 h 4325041"/>
              <a:gd name="connsiteX9" fmla="*/ 1208586 w 8217466"/>
              <a:gd name="connsiteY9" fmla="*/ 1518 h 4325041"/>
              <a:gd name="connsiteX10" fmla="*/ 3133482 w 8217466"/>
              <a:gd name="connsiteY10" fmla="*/ 671503 h 4325041"/>
              <a:gd name="connsiteX11" fmla="*/ 4546662 w 8217466"/>
              <a:gd name="connsiteY11" fmla="*/ 1178795 h 4325041"/>
              <a:gd name="connsiteX12" fmla="*/ 4908094 w 8217466"/>
              <a:gd name="connsiteY12" fmla="*/ 1276092 h 4325041"/>
              <a:gd name="connsiteX13" fmla="*/ 5976700 w 8217466"/>
              <a:gd name="connsiteY13" fmla="*/ 1582134 h 4325041"/>
              <a:gd name="connsiteX14" fmla="*/ 6904651 w 8217466"/>
              <a:gd name="connsiteY14" fmla="*/ 1871859 h 4325041"/>
              <a:gd name="connsiteX15" fmla="*/ 7783897 w 8217466"/>
              <a:gd name="connsiteY15" fmla="*/ 2178148 h 4325041"/>
              <a:gd name="connsiteX16" fmla="*/ 8205317 w 8217466"/>
              <a:gd name="connsiteY16" fmla="*/ 2424639 h 4325041"/>
              <a:gd name="connsiteX17" fmla="*/ 8060938 w 8217466"/>
              <a:gd name="connsiteY17" fmla="*/ 2830322 h 4325041"/>
              <a:gd name="connsiteX18" fmla="*/ 7623198 w 8217466"/>
              <a:gd name="connsiteY18" fmla="*/ 3121536 h 4325041"/>
              <a:gd name="connsiteX19" fmla="*/ 7284221 w 8217466"/>
              <a:gd name="connsiteY19" fmla="*/ 3221587 h 4325041"/>
              <a:gd name="connsiteX20" fmla="*/ 6639328 w 8217466"/>
              <a:gd name="connsiteY20" fmla="*/ 3380115 h 4325041"/>
              <a:gd name="connsiteX21" fmla="*/ 5163314 w 8217466"/>
              <a:gd name="connsiteY21" fmla="*/ 4070390 h 4325041"/>
              <a:gd name="connsiteX22" fmla="*/ 1761830 w 8217466"/>
              <a:gd name="connsiteY22" fmla="*/ 4322184 h 4325041"/>
              <a:gd name="connsiteX0" fmla="*/ 1761830 w 8217466"/>
              <a:gd name="connsiteY0" fmla="*/ 4322184 h 4325041"/>
              <a:gd name="connsiteX1" fmla="*/ 1158570 w 8217466"/>
              <a:gd name="connsiteY1" fmla="*/ 4194516 h 4325041"/>
              <a:gd name="connsiteX2" fmla="*/ 908313 w 8217466"/>
              <a:gd name="connsiteY2" fmla="*/ 3921184 h 4325041"/>
              <a:gd name="connsiteX3" fmla="*/ 587549 w 8217466"/>
              <a:gd name="connsiteY3" fmla="*/ 3506348 h 4325041"/>
              <a:gd name="connsiteX4" fmla="*/ 45185 w 8217466"/>
              <a:gd name="connsiteY4" fmla="*/ 2687197 h 4325041"/>
              <a:gd name="connsiteX5" fmla="*/ 72806 w 8217466"/>
              <a:gd name="connsiteY5" fmla="*/ 2059706 h 4325041"/>
              <a:gd name="connsiteX6" fmla="*/ 414293 w 8217466"/>
              <a:gd name="connsiteY6" fmla="*/ 1432380 h 4325041"/>
              <a:gd name="connsiteX7" fmla="*/ 674176 w 8217466"/>
              <a:gd name="connsiteY7" fmla="*/ 917700 h 4325041"/>
              <a:gd name="connsiteX8" fmla="*/ 888138 w 8217466"/>
              <a:gd name="connsiteY8" fmla="*/ 501584 h 4325041"/>
              <a:gd name="connsiteX9" fmla="*/ 1208586 w 8217466"/>
              <a:gd name="connsiteY9" fmla="*/ 1518 h 4325041"/>
              <a:gd name="connsiteX10" fmla="*/ 3133482 w 8217466"/>
              <a:gd name="connsiteY10" fmla="*/ 671503 h 4325041"/>
              <a:gd name="connsiteX11" fmla="*/ 4546662 w 8217466"/>
              <a:gd name="connsiteY11" fmla="*/ 1178795 h 4325041"/>
              <a:gd name="connsiteX12" fmla="*/ 4908094 w 8217466"/>
              <a:gd name="connsiteY12" fmla="*/ 1276092 h 4325041"/>
              <a:gd name="connsiteX13" fmla="*/ 5976700 w 8217466"/>
              <a:gd name="connsiteY13" fmla="*/ 1582134 h 4325041"/>
              <a:gd name="connsiteX14" fmla="*/ 6904651 w 8217466"/>
              <a:gd name="connsiteY14" fmla="*/ 1871859 h 4325041"/>
              <a:gd name="connsiteX15" fmla="*/ 7783897 w 8217466"/>
              <a:gd name="connsiteY15" fmla="*/ 2178148 h 4325041"/>
              <a:gd name="connsiteX16" fmla="*/ 8205317 w 8217466"/>
              <a:gd name="connsiteY16" fmla="*/ 2424639 h 4325041"/>
              <a:gd name="connsiteX17" fmla="*/ 8060938 w 8217466"/>
              <a:gd name="connsiteY17" fmla="*/ 2830322 h 4325041"/>
              <a:gd name="connsiteX18" fmla="*/ 7623198 w 8217466"/>
              <a:gd name="connsiteY18" fmla="*/ 3121536 h 4325041"/>
              <a:gd name="connsiteX19" fmla="*/ 7284221 w 8217466"/>
              <a:gd name="connsiteY19" fmla="*/ 3221587 h 4325041"/>
              <a:gd name="connsiteX20" fmla="*/ 6639328 w 8217466"/>
              <a:gd name="connsiteY20" fmla="*/ 3380115 h 4325041"/>
              <a:gd name="connsiteX21" fmla="*/ 5163314 w 8217466"/>
              <a:gd name="connsiteY21" fmla="*/ 4070390 h 4325041"/>
              <a:gd name="connsiteX22" fmla="*/ 1761830 w 8217466"/>
              <a:gd name="connsiteY22" fmla="*/ 4322184 h 4325041"/>
              <a:gd name="connsiteX0" fmla="*/ 1761830 w 8217466"/>
              <a:gd name="connsiteY0" fmla="*/ 4322184 h 4331523"/>
              <a:gd name="connsiteX1" fmla="*/ 1158570 w 8217466"/>
              <a:gd name="connsiteY1" fmla="*/ 4194516 h 4331523"/>
              <a:gd name="connsiteX2" fmla="*/ 908313 w 8217466"/>
              <a:gd name="connsiteY2" fmla="*/ 3921184 h 4331523"/>
              <a:gd name="connsiteX3" fmla="*/ 587549 w 8217466"/>
              <a:gd name="connsiteY3" fmla="*/ 3506348 h 4331523"/>
              <a:gd name="connsiteX4" fmla="*/ 45185 w 8217466"/>
              <a:gd name="connsiteY4" fmla="*/ 2687197 h 4331523"/>
              <a:gd name="connsiteX5" fmla="*/ 72806 w 8217466"/>
              <a:gd name="connsiteY5" fmla="*/ 2059706 h 4331523"/>
              <a:gd name="connsiteX6" fmla="*/ 414293 w 8217466"/>
              <a:gd name="connsiteY6" fmla="*/ 1432380 h 4331523"/>
              <a:gd name="connsiteX7" fmla="*/ 674176 w 8217466"/>
              <a:gd name="connsiteY7" fmla="*/ 917700 h 4331523"/>
              <a:gd name="connsiteX8" fmla="*/ 888138 w 8217466"/>
              <a:gd name="connsiteY8" fmla="*/ 501584 h 4331523"/>
              <a:gd name="connsiteX9" fmla="*/ 1208586 w 8217466"/>
              <a:gd name="connsiteY9" fmla="*/ 1518 h 4331523"/>
              <a:gd name="connsiteX10" fmla="*/ 3133482 w 8217466"/>
              <a:gd name="connsiteY10" fmla="*/ 671503 h 4331523"/>
              <a:gd name="connsiteX11" fmla="*/ 4546662 w 8217466"/>
              <a:gd name="connsiteY11" fmla="*/ 1178795 h 4331523"/>
              <a:gd name="connsiteX12" fmla="*/ 4908094 w 8217466"/>
              <a:gd name="connsiteY12" fmla="*/ 1276092 h 4331523"/>
              <a:gd name="connsiteX13" fmla="*/ 5976700 w 8217466"/>
              <a:gd name="connsiteY13" fmla="*/ 1582134 h 4331523"/>
              <a:gd name="connsiteX14" fmla="*/ 6904651 w 8217466"/>
              <a:gd name="connsiteY14" fmla="*/ 1871859 h 4331523"/>
              <a:gd name="connsiteX15" fmla="*/ 7783897 w 8217466"/>
              <a:gd name="connsiteY15" fmla="*/ 2178148 h 4331523"/>
              <a:gd name="connsiteX16" fmla="*/ 8205317 w 8217466"/>
              <a:gd name="connsiteY16" fmla="*/ 2424639 h 4331523"/>
              <a:gd name="connsiteX17" fmla="*/ 8060938 w 8217466"/>
              <a:gd name="connsiteY17" fmla="*/ 2830322 h 4331523"/>
              <a:gd name="connsiteX18" fmla="*/ 7623198 w 8217466"/>
              <a:gd name="connsiteY18" fmla="*/ 3121536 h 4331523"/>
              <a:gd name="connsiteX19" fmla="*/ 7284221 w 8217466"/>
              <a:gd name="connsiteY19" fmla="*/ 3221587 h 4331523"/>
              <a:gd name="connsiteX20" fmla="*/ 6639328 w 8217466"/>
              <a:gd name="connsiteY20" fmla="*/ 3380115 h 4331523"/>
              <a:gd name="connsiteX21" fmla="*/ 5153689 w 8217466"/>
              <a:gd name="connsiteY21" fmla="*/ 3933726 h 4331523"/>
              <a:gd name="connsiteX22" fmla="*/ 1761830 w 8217466"/>
              <a:gd name="connsiteY22" fmla="*/ 4322184 h 4331523"/>
              <a:gd name="connsiteX0" fmla="*/ 1761830 w 8217466"/>
              <a:gd name="connsiteY0" fmla="*/ 4322184 h 4331523"/>
              <a:gd name="connsiteX1" fmla="*/ 1158570 w 8217466"/>
              <a:gd name="connsiteY1" fmla="*/ 4194516 h 4331523"/>
              <a:gd name="connsiteX2" fmla="*/ 908313 w 8217466"/>
              <a:gd name="connsiteY2" fmla="*/ 3921184 h 4331523"/>
              <a:gd name="connsiteX3" fmla="*/ 587549 w 8217466"/>
              <a:gd name="connsiteY3" fmla="*/ 3506348 h 4331523"/>
              <a:gd name="connsiteX4" fmla="*/ 45185 w 8217466"/>
              <a:gd name="connsiteY4" fmla="*/ 2687197 h 4331523"/>
              <a:gd name="connsiteX5" fmla="*/ 72806 w 8217466"/>
              <a:gd name="connsiteY5" fmla="*/ 2059706 h 4331523"/>
              <a:gd name="connsiteX6" fmla="*/ 414293 w 8217466"/>
              <a:gd name="connsiteY6" fmla="*/ 1432380 h 4331523"/>
              <a:gd name="connsiteX7" fmla="*/ 674176 w 8217466"/>
              <a:gd name="connsiteY7" fmla="*/ 917700 h 4331523"/>
              <a:gd name="connsiteX8" fmla="*/ 888138 w 8217466"/>
              <a:gd name="connsiteY8" fmla="*/ 501584 h 4331523"/>
              <a:gd name="connsiteX9" fmla="*/ 1208586 w 8217466"/>
              <a:gd name="connsiteY9" fmla="*/ 1518 h 4331523"/>
              <a:gd name="connsiteX10" fmla="*/ 3133482 w 8217466"/>
              <a:gd name="connsiteY10" fmla="*/ 671503 h 4331523"/>
              <a:gd name="connsiteX11" fmla="*/ 4546662 w 8217466"/>
              <a:gd name="connsiteY11" fmla="*/ 1178795 h 4331523"/>
              <a:gd name="connsiteX12" fmla="*/ 4908094 w 8217466"/>
              <a:gd name="connsiteY12" fmla="*/ 1276092 h 4331523"/>
              <a:gd name="connsiteX13" fmla="*/ 5976700 w 8217466"/>
              <a:gd name="connsiteY13" fmla="*/ 1582134 h 4331523"/>
              <a:gd name="connsiteX14" fmla="*/ 6904651 w 8217466"/>
              <a:gd name="connsiteY14" fmla="*/ 1871859 h 4331523"/>
              <a:gd name="connsiteX15" fmla="*/ 7783897 w 8217466"/>
              <a:gd name="connsiteY15" fmla="*/ 2178148 h 4331523"/>
              <a:gd name="connsiteX16" fmla="*/ 8205317 w 8217466"/>
              <a:gd name="connsiteY16" fmla="*/ 2424639 h 4331523"/>
              <a:gd name="connsiteX17" fmla="*/ 8060938 w 8217466"/>
              <a:gd name="connsiteY17" fmla="*/ 2830322 h 4331523"/>
              <a:gd name="connsiteX18" fmla="*/ 7623198 w 8217466"/>
              <a:gd name="connsiteY18" fmla="*/ 3121536 h 4331523"/>
              <a:gd name="connsiteX19" fmla="*/ 7284221 w 8217466"/>
              <a:gd name="connsiteY19" fmla="*/ 3221587 h 4331523"/>
              <a:gd name="connsiteX20" fmla="*/ 6581576 w 8217466"/>
              <a:gd name="connsiteY20" fmla="*/ 3580556 h 4331523"/>
              <a:gd name="connsiteX21" fmla="*/ 5153689 w 8217466"/>
              <a:gd name="connsiteY21" fmla="*/ 3933726 h 4331523"/>
              <a:gd name="connsiteX22" fmla="*/ 1761830 w 8217466"/>
              <a:gd name="connsiteY22" fmla="*/ 4322184 h 4331523"/>
              <a:gd name="connsiteX0" fmla="*/ 1761830 w 8217466"/>
              <a:gd name="connsiteY0" fmla="*/ 4322184 h 4331523"/>
              <a:gd name="connsiteX1" fmla="*/ 1158570 w 8217466"/>
              <a:gd name="connsiteY1" fmla="*/ 4194516 h 4331523"/>
              <a:gd name="connsiteX2" fmla="*/ 908313 w 8217466"/>
              <a:gd name="connsiteY2" fmla="*/ 3921184 h 4331523"/>
              <a:gd name="connsiteX3" fmla="*/ 587549 w 8217466"/>
              <a:gd name="connsiteY3" fmla="*/ 3506348 h 4331523"/>
              <a:gd name="connsiteX4" fmla="*/ 45185 w 8217466"/>
              <a:gd name="connsiteY4" fmla="*/ 2687197 h 4331523"/>
              <a:gd name="connsiteX5" fmla="*/ 72806 w 8217466"/>
              <a:gd name="connsiteY5" fmla="*/ 2059706 h 4331523"/>
              <a:gd name="connsiteX6" fmla="*/ 414293 w 8217466"/>
              <a:gd name="connsiteY6" fmla="*/ 1432380 h 4331523"/>
              <a:gd name="connsiteX7" fmla="*/ 674176 w 8217466"/>
              <a:gd name="connsiteY7" fmla="*/ 917700 h 4331523"/>
              <a:gd name="connsiteX8" fmla="*/ 888138 w 8217466"/>
              <a:gd name="connsiteY8" fmla="*/ 501584 h 4331523"/>
              <a:gd name="connsiteX9" fmla="*/ 1208586 w 8217466"/>
              <a:gd name="connsiteY9" fmla="*/ 1518 h 4331523"/>
              <a:gd name="connsiteX10" fmla="*/ 3133482 w 8217466"/>
              <a:gd name="connsiteY10" fmla="*/ 671503 h 4331523"/>
              <a:gd name="connsiteX11" fmla="*/ 4546662 w 8217466"/>
              <a:gd name="connsiteY11" fmla="*/ 1178795 h 4331523"/>
              <a:gd name="connsiteX12" fmla="*/ 4908094 w 8217466"/>
              <a:gd name="connsiteY12" fmla="*/ 1276092 h 4331523"/>
              <a:gd name="connsiteX13" fmla="*/ 5976700 w 8217466"/>
              <a:gd name="connsiteY13" fmla="*/ 1582134 h 4331523"/>
              <a:gd name="connsiteX14" fmla="*/ 6904651 w 8217466"/>
              <a:gd name="connsiteY14" fmla="*/ 1871859 h 4331523"/>
              <a:gd name="connsiteX15" fmla="*/ 7783897 w 8217466"/>
              <a:gd name="connsiteY15" fmla="*/ 2178148 h 4331523"/>
              <a:gd name="connsiteX16" fmla="*/ 8205317 w 8217466"/>
              <a:gd name="connsiteY16" fmla="*/ 2424639 h 4331523"/>
              <a:gd name="connsiteX17" fmla="*/ 8060938 w 8217466"/>
              <a:gd name="connsiteY17" fmla="*/ 2830322 h 4331523"/>
              <a:gd name="connsiteX18" fmla="*/ 7623198 w 8217466"/>
              <a:gd name="connsiteY18" fmla="*/ 3121536 h 4331523"/>
              <a:gd name="connsiteX19" fmla="*/ 7361223 w 8217466"/>
              <a:gd name="connsiteY19" fmla="*/ 3321807 h 4331523"/>
              <a:gd name="connsiteX20" fmla="*/ 6581576 w 8217466"/>
              <a:gd name="connsiteY20" fmla="*/ 3580556 h 4331523"/>
              <a:gd name="connsiteX21" fmla="*/ 5153689 w 8217466"/>
              <a:gd name="connsiteY21" fmla="*/ 3933726 h 4331523"/>
              <a:gd name="connsiteX22" fmla="*/ 1761830 w 8217466"/>
              <a:gd name="connsiteY22" fmla="*/ 4322184 h 4331523"/>
              <a:gd name="connsiteX0" fmla="*/ 1761830 w 8215283"/>
              <a:gd name="connsiteY0" fmla="*/ 4322184 h 4331523"/>
              <a:gd name="connsiteX1" fmla="*/ 1158570 w 8215283"/>
              <a:gd name="connsiteY1" fmla="*/ 4194516 h 4331523"/>
              <a:gd name="connsiteX2" fmla="*/ 908313 w 8215283"/>
              <a:gd name="connsiteY2" fmla="*/ 3921184 h 4331523"/>
              <a:gd name="connsiteX3" fmla="*/ 587549 w 8215283"/>
              <a:gd name="connsiteY3" fmla="*/ 3506348 h 4331523"/>
              <a:gd name="connsiteX4" fmla="*/ 45185 w 8215283"/>
              <a:gd name="connsiteY4" fmla="*/ 2687197 h 4331523"/>
              <a:gd name="connsiteX5" fmla="*/ 72806 w 8215283"/>
              <a:gd name="connsiteY5" fmla="*/ 2059706 h 4331523"/>
              <a:gd name="connsiteX6" fmla="*/ 414293 w 8215283"/>
              <a:gd name="connsiteY6" fmla="*/ 1432380 h 4331523"/>
              <a:gd name="connsiteX7" fmla="*/ 674176 w 8215283"/>
              <a:gd name="connsiteY7" fmla="*/ 917700 h 4331523"/>
              <a:gd name="connsiteX8" fmla="*/ 888138 w 8215283"/>
              <a:gd name="connsiteY8" fmla="*/ 501584 h 4331523"/>
              <a:gd name="connsiteX9" fmla="*/ 1208586 w 8215283"/>
              <a:gd name="connsiteY9" fmla="*/ 1518 h 4331523"/>
              <a:gd name="connsiteX10" fmla="*/ 3133482 w 8215283"/>
              <a:gd name="connsiteY10" fmla="*/ 671503 h 4331523"/>
              <a:gd name="connsiteX11" fmla="*/ 4546662 w 8215283"/>
              <a:gd name="connsiteY11" fmla="*/ 1178795 h 4331523"/>
              <a:gd name="connsiteX12" fmla="*/ 4908094 w 8215283"/>
              <a:gd name="connsiteY12" fmla="*/ 1276092 h 4331523"/>
              <a:gd name="connsiteX13" fmla="*/ 5976700 w 8215283"/>
              <a:gd name="connsiteY13" fmla="*/ 1582134 h 4331523"/>
              <a:gd name="connsiteX14" fmla="*/ 6904651 w 8215283"/>
              <a:gd name="connsiteY14" fmla="*/ 1871859 h 4331523"/>
              <a:gd name="connsiteX15" fmla="*/ 7783897 w 8215283"/>
              <a:gd name="connsiteY15" fmla="*/ 2178148 h 4331523"/>
              <a:gd name="connsiteX16" fmla="*/ 8205317 w 8215283"/>
              <a:gd name="connsiteY16" fmla="*/ 2424639 h 4331523"/>
              <a:gd name="connsiteX17" fmla="*/ 8060938 w 8215283"/>
              <a:gd name="connsiteY17" fmla="*/ 2830322 h 4331523"/>
              <a:gd name="connsiteX18" fmla="*/ 7815704 w 8215283"/>
              <a:gd name="connsiteY18" fmla="*/ 3066871 h 4331523"/>
              <a:gd name="connsiteX19" fmla="*/ 7361223 w 8215283"/>
              <a:gd name="connsiteY19" fmla="*/ 3321807 h 4331523"/>
              <a:gd name="connsiteX20" fmla="*/ 6581576 w 8215283"/>
              <a:gd name="connsiteY20" fmla="*/ 3580556 h 4331523"/>
              <a:gd name="connsiteX21" fmla="*/ 5153689 w 8215283"/>
              <a:gd name="connsiteY21" fmla="*/ 3933726 h 4331523"/>
              <a:gd name="connsiteX22" fmla="*/ 1761830 w 8215283"/>
              <a:gd name="connsiteY22" fmla="*/ 4322184 h 4331523"/>
              <a:gd name="connsiteX0" fmla="*/ 1761830 w 8261524"/>
              <a:gd name="connsiteY0" fmla="*/ 4322184 h 4331523"/>
              <a:gd name="connsiteX1" fmla="*/ 1158570 w 8261524"/>
              <a:gd name="connsiteY1" fmla="*/ 4194516 h 4331523"/>
              <a:gd name="connsiteX2" fmla="*/ 908313 w 8261524"/>
              <a:gd name="connsiteY2" fmla="*/ 3921184 h 4331523"/>
              <a:gd name="connsiteX3" fmla="*/ 587549 w 8261524"/>
              <a:gd name="connsiteY3" fmla="*/ 3506348 h 4331523"/>
              <a:gd name="connsiteX4" fmla="*/ 45185 w 8261524"/>
              <a:gd name="connsiteY4" fmla="*/ 2687197 h 4331523"/>
              <a:gd name="connsiteX5" fmla="*/ 72806 w 8261524"/>
              <a:gd name="connsiteY5" fmla="*/ 2059706 h 4331523"/>
              <a:gd name="connsiteX6" fmla="*/ 414293 w 8261524"/>
              <a:gd name="connsiteY6" fmla="*/ 1432380 h 4331523"/>
              <a:gd name="connsiteX7" fmla="*/ 674176 w 8261524"/>
              <a:gd name="connsiteY7" fmla="*/ 917700 h 4331523"/>
              <a:gd name="connsiteX8" fmla="*/ 888138 w 8261524"/>
              <a:gd name="connsiteY8" fmla="*/ 501584 h 4331523"/>
              <a:gd name="connsiteX9" fmla="*/ 1208586 w 8261524"/>
              <a:gd name="connsiteY9" fmla="*/ 1518 h 4331523"/>
              <a:gd name="connsiteX10" fmla="*/ 3133482 w 8261524"/>
              <a:gd name="connsiteY10" fmla="*/ 671503 h 4331523"/>
              <a:gd name="connsiteX11" fmla="*/ 4546662 w 8261524"/>
              <a:gd name="connsiteY11" fmla="*/ 1178795 h 4331523"/>
              <a:gd name="connsiteX12" fmla="*/ 4908094 w 8261524"/>
              <a:gd name="connsiteY12" fmla="*/ 1276092 h 4331523"/>
              <a:gd name="connsiteX13" fmla="*/ 5976700 w 8261524"/>
              <a:gd name="connsiteY13" fmla="*/ 1582134 h 4331523"/>
              <a:gd name="connsiteX14" fmla="*/ 6904651 w 8261524"/>
              <a:gd name="connsiteY14" fmla="*/ 1871859 h 4331523"/>
              <a:gd name="connsiteX15" fmla="*/ 7783897 w 8261524"/>
              <a:gd name="connsiteY15" fmla="*/ 2178148 h 4331523"/>
              <a:gd name="connsiteX16" fmla="*/ 8205317 w 8261524"/>
              <a:gd name="connsiteY16" fmla="*/ 2424639 h 4331523"/>
              <a:gd name="connsiteX17" fmla="*/ 8214942 w 8261524"/>
              <a:gd name="connsiteY17" fmla="*/ 2866765 h 4331523"/>
              <a:gd name="connsiteX18" fmla="*/ 7815704 w 8261524"/>
              <a:gd name="connsiteY18" fmla="*/ 3066871 h 4331523"/>
              <a:gd name="connsiteX19" fmla="*/ 7361223 w 8261524"/>
              <a:gd name="connsiteY19" fmla="*/ 3321807 h 4331523"/>
              <a:gd name="connsiteX20" fmla="*/ 6581576 w 8261524"/>
              <a:gd name="connsiteY20" fmla="*/ 3580556 h 4331523"/>
              <a:gd name="connsiteX21" fmla="*/ 5153689 w 8261524"/>
              <a:gd name="connsiteY21" fmla="*/ 3933726 h 4331523"/>
              <a:gd name="connsiteX22" fmla="*/ 1761830 w 8261524"/>
              <a:gd name="connsiteY22" fmla="*/ 4322184 h 4331523"/>
              <a:gd name="connsiteX0" fmla="*/ 1761830 w 8263849"/>
              <a:gd name="connsiteY0" fmla="*/ 4322184 h 4331523"/>
              <a:gd name="connsiteX1" fmla="*/ 1158570 w 8263849"/>
              <a:gd name="connsiteY1" fmla="*/ 4194516 h 4331523"/>
              <a:gd name="connsiteX2" fmla="*/ 908313 w 8263849"/>
              <a:gd name="connsiteY2" fmla="*/ 3921184 h 4331523"/>
              <a:gd name="connsiteX3" fmla="*/ 587549 w 8263849"/>
              <a:gd name="connsiteY3" fmla="*/ 3506348 h 4331523"/>
              <a:gd name="connsiteX4" fmla="*/ 45185 w 8263849"/>
              <a:gd name="connsiteY4" fmla="*/ 2687197 h 4331523"/>
              <a:gd name="connsiteX5" fmla="*/ 72806 w 8263849"/>
              <a:gd name="connsiteY5" fmla="*/ 2059706 h 4331523"/>
              <a:gd name="connsiteX6" fmla="*/ 414293 w 8263849"/>
              <a:gd name="connsiteY6" fmla="*/ 1432380 h 4331523"/>
              <a:gd name="connsiteX7" fmla="*/ 674176 w 8263849"/>
              <a:gd name="connsiteY7" fmla="*/ 917700 h 4331523"/>
              <a:gd name="connsiteX8" fmla="*/ 888138 w 8263849"/>
              <a:gd name="connsiteY8" fmla="*/ 501584 h 4331523"/>
              <a:gd name="connsiteX9" fmla="*/ 1208586 w 8263849"/>
              <a:gd name="connsiteY9" fmla="*/ 1518 h 4331523"/>
              <a:gd name="connsiteX10" fmla="*/ 3133482 w 8263849"/>
              <a:gd name="connsiteY10" fmla="*/ 671503 h 4331523"/>
              <a:gd name="connsiteX11" fmla="*/ 4546662 w 8263849"/>
              <a:gd name="connsiteY11" fmla="*/ 1178795 h 4331523"/>
              <a:gd name="connsiteX12" fmla="*/ 4908094 w 8263849"/>
              <a:gd name="connsiteY12" fmla="*/ 1276092 h 4331523"/>
              <a:gd name="connsiteX13" fmla="*/ 5976700 w 8263849"/>
              <a:gd name="connsiteY13" fmla="*/ 1582134 h 4331523"/>
              <a:gd name="connsiteX14" fmla="*/ 6904651 w 8263849"/>
              <a:gd name="connsiteY14" fmla="*/ 1871859 h 4331523"/>
              <a:gd name="connsiteX15" fmla="*/ 7745396 w 8263849"/>
              <a:gd name="connsiteY15" fmla="*/ 2487920 h 4331523"/>
              <a:gd name="connsiteX16" fmla="*/ 8205317 w 8263849"/>
              <a:gd name="connsiteY16" fmla="*/ 2424639 h 4331523"/>
              <a:gd name="connsiteX17" fmla="*/ 8214942 w 8263849"/>
              <a:gd name="connsiteY17" fmla="*/ 2866765 h 4331523"/>
              <a:gd name="connsiteX18" fmla="*/ 7815704 w 8263849"/>
              <a:gd name="connsiteY18" fmla="*/ 3066871 h 4331523"/>
              <a:gd name="connsiteX19" fmla="*/ 7361223 w 8263849"/>
              <a:gd name="connsiteY19" fmla="*/ 3321807 h 4331523"/>
              <a:gd name="connsiteX20" fmla="*/ 6581576 w 8263849"/>
              <a:gd name="connsiteY20" fmla="*/ 3580556 h 4331523"/>
              <a:gd name="connsiteX21" fmla="*/ 5153689 w 8263849"/>
              <a:gd name="connsiteY21" fmla="*/ 3933726 h 4331523"/>
              <a:gd name="connsiteX22" fmla="*/ 1761830 w 8263849"/>
              <a:gd name="connsiteY22" fmla="*/ 4322184 h 4331523"/>
              <a:gd name="connsiteX0" fmla="*/ 1761830 w 8249245"/>
              <a:gd name="connsiteY0" fmla="*/ 4322184 h 4331523"/>
              <a:gd name="connsiteX1" fmla="*/ 1158570 w 8249245"/>
              <a:gd name="connsiteY1" fmla="*/ 4194516 h 4331523"/>
              <a:gd name="connsiteX2" fmla="*/ 908313 w 8249245"/>
              <a:gd name="connsiteY2" fmla="*/ 3921184 h 4331523"/>
              <a:gd name="connsiteX3" fmla="*/ 587549 w 8249245"/>
              <a:gd name="connsiteY3" fmla="*/ 3506348 h 4331523"/>
              <a:gd name="connsiteX4" fmla="*/ 45185 w 8249245"/>
              <a:gd name="connsiteY4" fmla="*/ 2687197 h 4331523"/>
              <a:gd name="connsiteX5" fmla="*/ 72806 w 8249245"/>
              <a:gd name="connsiteY5" fmla="*/ 2059706 h 4331523"/>
              <a:gd name="connsiteX6" fmla="*/ 414293 w 8249245"/>
              <a:gd name="connsiteY6" fmla="*/ 1432380 h 4331523"/>
              <a:gd name="connsiteX7" fmla="*/ 674176 w 8249245"/>
              <a:gd name="connsiteY7" fmla="*/ 917700 h 4331523"/>
              <a:gd name="connsiteX8" fmla="*/ 888138 w 8249245"/>
              <a:gd name="connsiteY8" fmla="*/ 501584 h 4331523"/>
              <a:gd name="connsiteX9" fmla="*/ 1208586 w 8249245"/>
              <a:gd name="connsiteY9" fmla="*/ 1518 h 4331523"/>
              <a:gd name="connsiteX10" fmla="*/ 3133482 w 8249245"/>
              <a:gd name="connsiteY10" fmla="*/ 671503 h 4331523"/>
              <a:gd name="connsiteX11" fmla="*/ 4546662 w 8249245"/>
              <a:gd name="connsiteY11" fmla="*/ 1178795 h 4331523"/>
              <a:gd name="connsiteX12" fmla="*/ 4908094 w 8249245"/>
              <a:gd name="connsiteY12" fmla="*/ 1276092 h 4331523"/>
              <a:gd name="connsiteX13" fmla="*/ 5976700 w 8249245"/>
              <a:gd name="connsiteY13" fmla="*/ 1582134 h 4331523"/>
              <a:gd name="connsiteX14" fmla="*/ 6904651 w 8249245"/>
              <a:gd name="connsiteY14" fmla="*/ 1871859 h 4331523"/>
              <a:gd name="connsiteX15" fmla="*/ 8014904 w 8249245"/>
              <a:gd name="connsiteY15" fmla="*/ 2287479 h 4331523"/>
              <a:gd name="connsiteX16" fmla="*/ 8205317 w 8249245"/>
              <a:gd name="connsiteY16" fmla="*/ 2424639 h 4331523"/>
              <a:gd name="connsiteX17" fmla="*/ 8214942 w 8249245"/>
              <a:gd name="connsiteY17" fmla="*/ 2866765 h 4331523"/>
              <a:gd name="connsiteX18" fmla="*/ 7815704 w 8249245"/>
              <a:gd name="connsiteY18" fmla="*/ 3066871 h 4331523"/>
              <a:gd name="connsiteX19" fmla="*/ 7361223 w 8249245"/>
              <a:gd name="connsiteY19" fmla="*/ 3321807 h 4331523"/>
              <a:gd name="connsiteX20" fmla="*/ 6581576 w 8249245"/>
              <a:gd name="connsiteY20" fmla="*/ 3580556 h 4331523"/>
              <a:gd name="connsiteX21" fmla="*/ 5153689 w 8249245"/>
              <a:gd name="connsiteY21" fmla="*/ 3933726 h 4331523"/>
              <a:gd name="connsiteX22" fmla="*/ 1761830 w 8249245"/>
              <a:gd name="connsiteY22" fmla="*/ 4322184 h 4331523"/>
              <a:gd name="connsiteX0" fmla="*/ 1761830 w 8245751"/>
              <a:gd name="connsiteY0" fmla="*/ 4322184 h 4331523"/>
              <a:gd name="connsiteX1" fmla="*/ 1158570 w 8245751"/>
              <a:gd name="connsiteY1" fmla="*/ 4194516 h 4331523"/>
              <a:gd name="connsiteX2" fmla="*/ 908313 w 8245751"/>
              <a:gd name="connsiteY2" fmla="*/ 3921184 h 4331523"/>
              <a:gd name="connsiteX3" fmla="*/ 587549 w 8245751"/>
              <a:gd name="connsiteY3" fmla="*/ 3506348 h 4331523"/>
              <a:gd name="connsiteX4" fmla="*/ 45185 w 8245751"/>
              <a:gd name="connsiteY4" fmla="*/ 2687197 h 4331523"/>
              <a:gd name="connsiteX5" fmla="*/ 72806 w 8245751"/>
              <a:gd name="connsiteY5" fmla="*/ 2059706 h 4331523"/>
              <a:gd name="connsiteX6" fmla="*/ 414293 w 8245751"/>
              <a:gd name="connsiteY6" fmla="*/ 1432380 h 4331523"/>
              <a:gd name="connsiteX7" fmla="*/ 674176 w 8245751"/>
              <a:gd name="connsiteY7" fmla="*/ 917700 h 4331523"/>
              <a:gd name="connsiteX8" fmla="*/ 888138 w 8245751"/>
              <a:gd name="connsiteY8" fmla="*/ 501584 h 4331523"/>
              <a:gd name="connsiteX9" fmla="*/ 1208586 w 8245751"/>
              <a:gd name="connsiteY9" fmla="*/ 1518 h 4331523"/>
              <a:gd name="connsiteX10" fmla="*/ 3133482 w 8245751"/>
              <a:gd name="connsiteY10" fmla="*/ 671503 h 4331523"/>
              <a:gd name="connsiteX11" fmla="*/ 4546662 w 8245751"/>
              <a:gd name="connsiteY11" fmla="*/ 1178795 h 4331523"/>
              <a:gd name="connsiteX12" fmla="*/ 4908094 w 8245751"/>
              <a:gd name="connsiteY12" fmla="*/ 1276092 h 4331523"/>
              <a:gd name="connsiteX13" fmla="*/ 5976700 w 8245751"/>
              <a:gd name="connsiteY13" fmla="*/ 1582134 h 4331523"/>
              <a:gd name="connsiteX14" fmla="*/ 6904651 w 8245751"/>
              <a:gd name="connsiteY14" fmla="*/ 1871859 h 4331523"/>
              <a:gd name="connsiteX15" fmla="*/ 8014904 w 8245751"/>
              <a:gd name="connsiteY15" fmla="*/ 2287479 h 4331523"/>
              <a:gd name="connsiteX16" fmla="*/ 8205317 w 8245751"/>
              <a:gd name="connsiteY16" fmla="*/ 2424639 h 4331523"/>
              <a:gd name="connsiteX17" fmla="*/ 8214942 w 8245751"/>
              <a:gd name="connsiteY17" fmla="*/ 2866765 h 4331523"/>
              <a:gd name="connsiteX18" fmla="*/ 7863830 w 8245751"/>
              <a:gd name="connsiteY18" fmla="*/ 3094204 h 4331523"/>
              <a:gd name="connsiteX19" fmla="*/ 7361223 w 8245751"/>
              <a:gd name="connsiteY19" fmla="*/ 3321807 h 4331523"/>
              <a:gd name="connsiteX20" fmla="*/ 6581576 w 8245751"/>
              <a:gd name="connsiteY20" fmla="*/ 3580556 h 4331523"/>
              <a:gd name="connsiteX21" fmla="*/ 5153689 w 8245751"/>
              <a:gd name="connsiteY21" fmla="*/ 3933726 h 4331523"/>
              <a:gd name="connsiteX22" fmla="*/ 1761830 w 8245751"/>
              <a:gd name="connsiteY22" fmla="*/ 4322184 h 4331523"/>
              <a:gd name="connsiteX0" fmla="*/ 1761830 w 8245751"/>
              <a:gd name="connsiteY0" fmla="*/ 4322184 h 4334571"/>
              <a:gd name="connsiteX1" fmla="*/ 1158570 w 8245751"/>
              <a:gd name="connsiteY1" fmla="*/ 4194516 h 4334571"/>
              <a:gd name="connsiteX2" fmla="*/ 908313 w 8245751"/>
              <a:gd name="connsiteY2" fmla="*/ 3921184 h 4334571"/>
              <a:gd name="connsiteX3" fmla="*/ 587549 w 8245751"/>
              <a:gd name="connsiteY3" fmla="*/ 3506348 h 4334571"/>
              <a:gd name="connsiteX4" fmla="*/ 45185 w 8245751"/>
              <a:gd name="connsiteY4" fmla="*/ 2687197 h 4334571"/>
              <a:gd name="connsiteX5" fmla="*/ 72806 w 8245751"/>
              <a:gd name="connsiteY5" fmla="*/ 2059706 h 4334571"/>
              <a:gd name="connsiteX6" fmla="*/ 414293 w 8245751"/>
              <a:gd name="connsiteY6" fmla="*/ 1432380 h 4334571"/>
              <a:gd name="connsiteX7" fmla="*/ 674176 w 8245751"/>
              <a:gd name="connsiteY7" fmla="*/ 917700 h 4334571"/>
              <a:gd name="connsiteX8" fmla="*/ 888138 w 8245751"/>
              <a:gd name="connsiteY8" fmla="*/ 501584 h 4334571"/>
              <a:gd name="connsiteX9" fmla="*/ 1208586 w 8245751"/>
              <a:gd name="connsiteY9" fmla="*/ 1518 h 4334571"/>
              <a:gd name="connsiteX10" fmla="*/ 3133482 w 8245751"/>
              <a:gd name="connsiteY10" fmla="*/ 671503 h 4334571"/>
              <a:gd name="connsiteX11" fmla="*/ 4546662 w 8245751"/>
              <a:gd name="connsiteY11" fmla="*/ 1178795 h 4334571"/>
              <a:gd name="connsiteX12" fmla="*/ 4908094 w 8245751"/>
              <a:gd name="connsiteY12" fmla="*/ 1276092 h 4334571"/>
              <a:gd name="connsiteX13" fmla="*/ 5976700 w 8245751"/>
              <a:gd name="connsiteY13" fmla="*/ 1582134 h 4334571"/>
              <a:gd name="connsiteX14" fmla="*/ 6904651 w 8245751"/>
              <a:gd name="connsiteY14" fmla="*/ 1871859 h 4334571"/>
              <a:gd name="connsiteX15" fmla="*/ 8014904 w 8245751"/>
              <a:gd name="connsiteY15" fmla="*/ 2287479 h 4334571"/>
              <a:gd name="connsiteX16" fmla="*/ 8205317 w 8245751"/>
              <a:gd name="connsiteY16" fmla="*/ 2424639 h 4334571"/>
              <a:gd name="connsiteX17" fmla="*/ 8214942 w 8245751"/>
              <a:gd name="connsiteY17" fmla="*/ 2866765 h 4334571"/>
              <a:gd name="connsiteX18" fmla="*/ 7863830 w 8245751"/>
              <a:gd name="connsiteY18" fmla="*/ 3094204 h 4334571"/>
              <a:gd name="connsiteX19" fmla="*/ 7361223 w 8245751"/>
              <a:gd name="connsiteY19" fmla="*/ 3321807 h 4334571"/>
              <a:gd name="connsiteX20" fmla="*/ 6581576 w 8245751"/>
              <a:gd name="connsiteY20" fmla="*/ 3580556 h 4334571"/>
              <a:gd name="connsiteX21" fmla="*/ 5038186 w 8245751"/>
              <a:gd name="connsiteY21" fmla="*/ 3879061 h 4334571"/>
              <a:gd name="connsiteX22" fmla="*/ 1761830 w 8245751"/>
              <a:gd name="connsiteY22" fmla="*/ 4322184 h 4334571"/>
              <a:gd name="connsiteX0" fmla="*/ 1761830 w 8245751"/>
              <a:gd name="connsiteY0" fmla="*/ 4322184 h 4334571"/>
              <a:gd name="connsiteX1" fmla="*/ 1158570 w 8245751"/>
              <a:gd name="connsiteY1" fmla="*/ 4194516 h 4334571"/>
              <a:gd name="connsiteX2" fmla="*/ 908313 w 8245751"/>
              <a:gd name="connsiteY2" fmla="*/ 3921184 h 4334571"/>
              <a:gd name="connsiteX3" fmla="*/ 587549 w 8245751"/>
              <a:gd name="connsiteY3" fmla="*/ 3506348 h 4334571"/>
              <a:gd name="connsiteX4" fmla="*/ 45185 w 8245751"/>
              <a:gd name="connsiteY4" fmla="*/ 2687197 h 4334571"/>
              <a:gd name="connsiteX5" fmla="*/ 72806 w 8245751"/>
              <a:gd name="connsiteY5" fmla="*/ 2059706 h 4334571"/>
              <a:gd name="connsiteX6" fmla="*/ 414293 w 8245751"/>
              <a:gd name="connsiteY6" fmla="*/ 1432380 h 4334571"/>
              <a:gd name="connsiteX7" fmla="*/ 674176 w 8245751"/>
              <a:gd name="connsiteY7" fmla="*/ 917700 h 4334571"/>
              <a:gd name="connsiteX8" fmla="*/ 888138 w 8245751"/>
              <a:gd name="connsiteY8" fmla="*/ 501584 h 4334571"/>
              <a:gd name="connsiteX9" fmla="*/ 1208586 w 8245751"/>
              <a:gd name="connsiteY9" fmla="*/ 1518 h 4334571"/>
              <a:gd name="connsiteX10" fmla="*/ 3133482 w 8245751"/>
              <a:gd name="connsiteY10" fmla="*/ 671503 h 4334571"/>
              <a:gd name="connsiteX11" fmla="*/ 4546662 w 8245751"/>
              <a:gd name="connsiteY11" fmla="*/ 1178795 h 4334571"/>
              <a:gd name="connsiteX12" fmla="*/ 4908094 w 8245751"/>
              <a:gd name="connsiteY12" fmla="*/ 1276092 h 4334571"/>
              <a:gd name="connsiteX13" fmla="*/ 5976700 w 8245751"/>
              <a:gd name="connsiteY13" fmla="*/ 1582134 h 4334571"/>
              <a:gd name="connsiteX14" fmla="*/ 6904651 w 8245751"/>
              <a:gd name="connsiteY14" fmla="*/ 1871859 h 4334571"/>
              <a:gd name="connsiteX15" fmla="*/ 8014904 w 8245751"/>
              <a:gd name="connsiteY15" fmla="*/ 2287479 h 4334571"/>
              <a:gd name="connsiteX16" fmla="*/ 8205317 w 8245751"/>
              <a:gd name="connsiteY16" fmla="*/ 2424639 h 4334571"/>
              <a:gd name="connsiteX17" fmla="*/ 8214942 w 8245751"/>
              <a:gd name="connsiteY17" fmla="*/ 2866765 h 4334571"/>
              <a:gd name="connsiteX18" fmla="*/ 7863830 w 8245751"/>
              <a:gd name="connsiteY18" fmla="*/ 3094204 h 4334571"/>
              <a:gd name="connsiteX19" fmla="*/ 7361223 w 8245751"/>
              <a:gd name="connsiteY19" fmla="*/ 3321807 h 4334571"/>
              <a:gd name="connsiteX20" fmla="*/ 6456448 w 8245751"/>
              <a:gd name="connsiteY20" fmla="*/ 3571445 h 4334571"/>
              <a:gd name="connsiteX21" fmla="*/ 5038186 w 8245751"/>
              <a:gd name="connsiteY21" fmla="*/ 3879061 h 4334571"/>
              <a:gd name="connsiteX22" fmla="*/ 1761830 w 8245751"/>
              <a:gd name="connsiteY22" fmla="*/ 4322184 h 4334571"/>
              <a:gd name="connsiteX0" fmla="*/ 1761830 w 8245751"/>
              <a:gd name="connsiteY0" fmla="*/ 4322184 h 4334571"/>
              <a:gd name="connsiteX1" fmla="*/ 1158570 w 8245751"/>
              <a:gd name="connsiteY1" fmla="*/ 4194516 h 4334571"/>
              <a:gd name="connsiteX2" fmla="*/ 908313 w 8245751"/>
              <a:gd name="connsiteY2" fmla="*/ 3921184 h 4334571"/>
              <a:gd name="connsiteX3" fmla="*/ 587549 w 8245751"/>
              <a:gd name="connsiteY3" fmla="*/ 3506348 h 4334571"/>
              <a:gd name="connsiteX4" fmla="*/ 45185 w 8245751"/>
              <a:gd name="connsiteY4" fmla="*/ 2687197 h 4334571"/>
              <a:gd name="connsiteX5" fmla="*/ 72806 w 8245751"/>
              <a:gd name="connsiteY5" fmla="*/ 2059706 h 4334571"/>
              <a:gd name="connsiteX6" fmla="*/ 414293 w 8245751"/>
              <a:gd name="connsiteY6" fmla="*/ 1432380 h 4334571"/>
              <a:gd name="connsiteX7" fmla="*/ 674176 w 8245751"/>
              <a:gd name="connsiteY7" fmla="*/ 917700 h 4334571"/>
              <a:gd name="connsiteX8" fmla="*/ 888138 w 8245751"/>
              <a:gd name="connsiteY8" fmla="*/ 501584 h 4334571"/>
              <a:gd name="connsiteX9" fmla="*/ 1208586 w 8245751"/>
              <a:gd name="connsiteY9" fmla="*/ 1518 h 4334571"/>
              <a:gd name="connsiteX10" fmla="*/ 3133482 w 8245751"/>
              <a:gd name="connsiteY10" fmla="*/ 671503 h 4334571"/>
              <a:gd name="connsiteX11" fmla="*/ 4546662 w 8245751"/>
              <a:gd name="connsiteY11" fmla="*/ 1178795 h 4334571"/>
              <a:gd name="connsiteX12" fmla="*/ 4908094 w 8245751"/>
              <a:gd name="connsiteY12" fmla="*/ 1276092 h 4334571"/>
              <a:gd name="connsiteX13" fmla="*/ 5976700 w 8245751"/>
              <a:gd name="connsiteY13" fmla="*/ 1582134 h 4334571"/>
              <a:gd name="connsiteX14" fmla="*/ 6904651 w 8245751"/>
              <a:gd name="connsiteY14" fmla="*/ 1871859 h 4334571"/>
              <a:gd name="connsiteX15" fmla="*/ 8014904 w 8245751"/>
              <a:gd name="connsiteY15" fmla="*/ 2287479 h 4334571"/>
              <a:gd name="connsiteX16" fmla="*/ 8205317 w 8245751"/>
              <a:gd name="connsiteY16" fmla="*/ 2424639 h 4334571"/>
              <a:gd name="connsiteX17" fmla="*/ 8214942 w 8245751"/>
              <a:gd name="connsiteY17" fmla="*/ 2866765 h 4334571"/>
              <a:gd name="connsiteX18" fmla="*/ 7863830 w 8245751"/>
              <a:gd name="connsiteY18" fmla="*/ 3094204 h 4334571"/>
              <a:gd name="connsiteX19" fmla="*/ 7207219 w 8245751"/>
              <a:gd name="connsiteY19" fmla="*/ 3349140 h 4334571"/>
              <a:gd name="connsiteX20" fmla="*/ 6456448 w 8245751"/>
              <a:gd name="connsiteY20" fmla="*/ 3571445 h 4334571"/>
              <a:gd name="connsiteX21" fmla="*/ 5038186 w 8245751"/>
              <a:gd name="connsiteY21" fmla="*/ 3879061 h 4334571"/>
              <a:gd name="connsiteX22" fmla="*/ 1761830 w 8245751"/>
              <a:gd name="connsiteY22" fmla="*/ 4322184 h 4334571"/>
              <a:gd name="connsiteX0" fmla="*/ 1761830 w 8245751"/>
              <a:gd name="connsiteY0" fmla="*/ 4322184 h 4334571"/>
              <a:gd name="connsiteX1" fmla="*/ 1158570 w 8245751"/>
              <a:gd name="connsiteY1" fmla="*/ 4194516 h 4334571"/>
              <a:gd name="connsiteX2" fmla="*/ 908313 w 8245751"/>
              <a:gd name="connsiteY2" fmla="*/ 3921184 h 4334571"/>
              <a:gd name="connsiteX3" fmla="*/ 587549 w 8245751"/>
              <a:gd name="connsiteY3" fmla="*/ 3506348 h 4334571"/>
              <a:gd name="connsiteX4" fmla="*/ 45185 w 8245751"/>
              <a:gd name="connsiteY4" fmla="*/ 2687197 h 4334571"/>
              <a:gd name="connsiteX5" fmla="*/ 72806 w 8245751"/>
              <a:gd name="connsiteY5" fmla="*/ 2059706 h 4334571"/>
              <a:gd name="connsiteX6" fmla="*/ 414293 w 8245751"/>
              <a:gd name="connsiteY6" fmla="*/ 1432380 h 4334571"/>
              <a:gd name="connsiteX7" fmla="*/ 674176 w 8245751"/>
              <a:gd name="connsiteY7" fmla="*/ 917700 h 4334571"/>
              <a:gd name="connsiteX8" fmla="*/ 888138 w 8245751"/>
              <a:gd name="connsiteY8" fmla="*/ 501584 h 4334571"/>
              <a:gd name="connsiteX9" fmla="*/ 1208586 w 8245751"/>
              <a:gd name="connsiteY9" fmla="*/ 1518 h 4334571"/>
              <a:gd name="connsiteX10" fmla="*/ 3133482 w 8245751"/>
              <a:gd name="connsiteY10" fmla="*/ 671503 h 4334571"/>
              <a:gd name="connsiteX11" fmla="*/ 4546662 w 8245751"/>
              <a:gd name="connsiteY11" fmla="*/ 1178795 h 4334571"/>
              <a:gd name="connsiteX12" fmla="*/ 4908094 w 8245751"/>
              <a:gd name="connsiteY12" fmla="*/ 1276092 h 4334571"/>
              <a:gd name="connsiteX13" fmla="*/ 5976700 w 8245751"/>
              <a:gd name="connsiteY13" fmla="*/ 1582134 h 4334571"/>
              <a:gd name="connsiteX14" fmla="*/ 6904651 w 8245751"/>
              <a:gd name="connsiteY14" fmla="*/ 1871859 h 4334571"/>
              <a:gd name="connsiteX15" fmla="*/ 8014904 w 8245751"/>
              <a:gd name="connsiteY15" fmla="*/ 2287479 h 4334571"/>
              <a:gd name="connsiteX16" fmla="*/ 8205317 w 8245751"/>
              <a:gd name="connsiteY16" fmla="*/ 2424639 h 4334571"/>
              <a:gd name="connsiteX17" fmla="*/ 8214942 w 8245751"/>
              <a:gd name="connsiteY17" fmla="*/ 2866765 h 4334571"/>
              <a:gd name="connsiteX18" fmla="*/ 7863830 w 8245751"/>
              <a:gd name="connsiteY18" fmla="*/ 3094204 h 4334571"/>
              <a:gd name="connsiteX19" fmla="*/ 7207219 w 8245751"/>
              <a:gd name="connsiteY19" fmla="*/ 3349140 h 4334571"/>
              <a:gd name="connsiteX20" fmla="*/ 6158065 w 8245751"/>
              <a:gd name="connsiteY20" fmla="*/ 3635221 h 4334571"/>
              <a:gd name="connsiteX21" fmla="*/ 5038186 w 8245751"/>
              <a:gd name="connsiteY21" fmla="*/ 3879061 h 4334571"/>
              <a:gd name="connsiteX22" fmla="*/ 1761830 w 8245751"/>
              <a:gd name="connsiteY22" fmla="*/ 4322184 h 4334571"/>
              <a:gd name="connsiteX0" fmla="*/ 1761830 w 8245751"/>
              <a:gd name="connsiteY0" fmla="*/ 4322184 h 4329607"/>
              <a:gd name="connsiteX1" fmla="*/ 1158570 w 8245751"/>
              <a:gd name="connsiteY1" fmla="*/ 4194516 h 4329607"/>
              <a:gd name="connsiteX2" fmla="*/ 908313 w 8245751"/>
              <a:gd name="connsiteY2" fmla="*/ 3921184 h 4329607"/>
              <a:gd name="connsiteX3" fmla="*/ 587549 w 8245751"/>
              <a:gd name="connsiteY3" fmla="*/ 3506348 h 4329607"/>
              <a:gd name="connsiteX4" fmla="*/ 45185 w 8245751"/>
              <a:gd name="connsiteY4" fmla="*/ 2687197 h 4329607"/>
              <a:gd name="connsiteX5" fmla="*/ 72806 w 8245751"/>
              <a:gd name="connsiteY5" fmla="*/ 2059706 h 4329607"/>
              <a:gd name="connsiteX6" fmla="*/ 414293 w 8245751"/>
              <a:gd name="connsiteY6" fmla="*/ 1432380 h 4329607"/>
              <a:gd name="connsiteX7" fmla="*/ 674176 w 8245751"/>
              <a:gd name="connsiteY7" fmla="*/ 917700 h 4329607"/>
              <a:gd name="connsiteX8" fmla="*/ 888138 w 8245751"/>
              <a:gd name="connsiteY8" fmla="*/ 501584 h 4329607"/>
              <a:gd name="connsiteX9" fmla="*/ 1208586 w 8245751"/>
              <a:gd name="connsiteY9" fmla="*/ 1518 h 4329607"/>
              <a:gd name="connsiteX10" fmla="*/ 3133482 w 8245751"/>
              <a:gd name="connsiteY10" fmla="*/ 671503 h 4329607"/>
              <a:gd name="connsiteX11" fmla="*/ 4546662 w 8245751"/>
              <a:gd name="connsiteY11" fmla="*/ 1178795 h 4329607"/>
              <a:gd name="connsiteX12" fmla="*/ 4908094 w 8245751"/>
              <a:gd name="connsiteY12" fmla="*/ 1276092 h 4329607"/>
              <a:gd name="connsiteX13" fmla="*/ 5976700 w 8245751"/>
              <a:gd name="connsiteY13" fmla="*/ 1582134 h 4329607"/>
              <a:gd name="connsiteX14" fmla="*/ 6904651 w 8245751"/>
              <a:gd name="connsiteY14" fmla="*/ 1871859 h 4329607"/>
              <a:gd name="connsiteX15" fmla="*/ 8014904 w 8245751"/>
              <a:gd name="connsiteY15" fmla="*/ 2287479 h 4329607"/>
              <a:gd name="connsiteX16" fmla="*/ 8205317 w 8245751"/>
              <a:gd name="connsiteY16" fmla="*/ 2424639 h 4329607"/>
              <a:gd name="connsiteX17" fmla="*/ 8214942 w 8245751"/>
              <a:gd name="connsiteY17" fmla="*/ 2866765 h 4329607"/>
              <a:gd name="connsiteX18" fmla="*/ 7863830 w 8245751"/>
              <a:gd name="connsiteY18" fmla="*/ 3094204 h 4329607"/>
              <a:gd name="connsiteX19" fmla="*/ 7207219 w 8245751"/>
              <a:gd name="connsiteY19" fmla="*/ 3349140 h 4329607"/>
              <a:gd name="connsiteX20" fmla="*/ 6158065 w 8245751"/>
              <a:gd name="connsiteY20" fmla="*/ 3635221 h 4329607"/>
              <a:gd name="connsiteX21" fmla="*/ 4451045 w 8245751"/>
              <a:gd name="connsiteY21" fmla="*/ 3970171 h 4329607"/>
              <a:gd name="connsiteX22" fmla="*/ 1761830 w 8245751"/>
              <a:gd name="connsiteY22" fmla="*/ 4322184 h 4329607"/>
              <a:gd name="connsiteX0" fmla="*/ 1761830 w 8326799"/>
              <a:gd name="connsiteY0" fmla="*/ 4322184 h 4329607"/>
              <a:gd name="connsiteX1" fmla="*/ 1158570 w 8326799"/>
              <a:gd name="connsiteY1" fmla="*/ 4194516 h 4329607"/>
              <a:gd name="connsiteX2" fmla="*/ 908313 w 8326799"/>
              <a:gd name="connsiteY2" fmla="*/ 3921184 h 4329607"/>
              <a:gd name="connsiteX3" fmla="*/ 587549 w 8326799"/>
              <a:gd name="connsiteY3" fmla="*/ 3506348 h 4329607"/>
              <a:gd name="connsiteX4" fmla="*/ 45185 w 8326799"/>
              <a:gd name="connsiteY4" fmla="*/ 2687197 h 4329607"/>
              <a:gd name="connsiteX5" fmla="*/ 72806 w 8326799"/>
              <a:gd name="connsiteY5" fmla="*/ 2059706 h 4329607"/>
              <a:gd name="connsiteX6" fmla="*/ 414293 w 8326799"/>
              <a:gd name="connsiteY6" fmla="*/ 1432380 h 4329607"/>
              <a:gd name="connsiteX7" fmla="*/ 674176 w 8326799"/>
              <a:gd name="connsiteY7" fmla="*/ 917700 h 4329607"/>
              <a:gd name="connsiteX8" fmla="*/ 888138 w 8326799"/>
              <a:gd name="connsiteY8" fmla="*/ 501584 h 4329607"/>
              <a:gd name="connsiteX9" fmla="*/ 1208586 w 8326799"/>
              <a:gd name="connsiteY9" fmla="*/ 1518 h 4329607"/>
              <a:gd name="connsiteX10" fmla="*/ 3133482 w 8326799"/>
              <a:gd name="connsiteY10" fmla="*/ 671503 h 4329607"/>
              <a:gd name="connsiteX11" fmla="*/ 4546662 w 8326799"/>
              <a:gd name="connsiteY11" fmla="*/ 1178795 h 4329607"/>
              <a:gd name="connsiteX12" fmla="*/ 4908094 w 8326799"/>
              <a:gd name="connsiteY12" fmla="*/ 1276092 h 4329607"/>
              <a:gd name="connsiteX13" fmla="*/ 5976700 w 8326799"/>
              <a:gd name="connsiteY13" fmla="*/ 1582134 h 4329607"/>
              <a:gd name="connsiteX14" fmla="*/ 6904651 w 8326799"/>
              <a:gd name="connsiteY14" fmla="*/ 1871859 h 4329607"/>
              <a:gd name="connsiteX15" fmla="*/ 8014904 w 8326799"/>
              <a:gd name="connsiteY15" fmla="*/ 2287479 h 4329607"/>
              <a:gd name="connsiteX16" fmla="*/ 8205317 w 8326799"/>
              <a:gd name="connsiteY16" fmla="*/ 2424639 h 4329607"/>
              <a:gd name="connsiteX17" fmla="*/ 8311195 w 8326799"/>
              <a:gd name="connsiteY17" fmla="*/ 2748323 h 4329607"/>
              <a:gd name="connsiteX18" fmla="*/ 7863830 w 8326799"/>
              <a:gd name="connsiteY18" fmla="*/ 3094204 h 4329607"/>
              <a:gd name="connsiteX19" fmla="*/ 7207219 w 8326799"/>
              <a:gd name="connsiteY19" fmla="*/ 3349140 h 4329607"/>
              <a:gd name="connsiteX20" fmla="*/ 6158065 w 8326799"/>
              <a:gd name="connsiteY20" fmla="*/ 3635221 h 4329607"/>
              <a:gd name="connsiteX21" fmla="*/ 4451045 w 8326799"/>
              <a:gd name="connsiteY21" fmla="*/ 3970171 h 4329607"/>
              <a:gd name="connsiteX22" fmla="*/ 1761830 w 8326799"/>
              <a:gd name="connsiteY22" fmla="*/ 4322184 h 4329607"/>
              <a:gd name="connsiteX0" fmla="*/ 1761830 w 8339481"/>
              <a:gd name="connsiteY0" fmla="*/ 4322184 h 4329607"/>
              <a:gd name="connsiteX1" fmla="*/ 1158570 w 8339481"/>
              <a:gd name="connsiteY1" fmla="*/ 4194516 h 4329607"/>
              <a:gd name="connsiteX2" fmla="*/ 908313 w 8339481"/>
              <a:gd name="connsiteY2" fmla="*/ 3921184 h 4329607"/>
              <a:gd name="connsiteX3" fmla="*/ 587549 w 8339481"/>
              <a:gd name="connsiteY3" fmla="*/ 3506348 h 4329607"/>
              <a:gd name="connsiteX4" fmla="*/ 45185 w 8339481"/>
              <a:gd name="connsiteY4" fmla="*/ 2687197 h 4329607"/>
              <a:gd name="connsiteX5" fmla="*/ 72806 w 8339481"/>
              <a:gd name="connsiteY5" fmla="*/ 2059706 h 4329607"/>
              <a:gd name="connsiteX6" fmla="*/ 414293 w 8339481"/>
              <a:gd name="connsiteY6" fmla="*/ 1432380 h 4329607"/>
              <a:gd name="connsiteX7" fmla="*/ 674176 w 8339481"/>
              <a:gd name="connsiteY7" fmla="*/ 917700 h 4329607"/>
              <a:gd name="connsiteX8" fmla="*/ 888138 w 8339481"/>
              <a:gd name="connsiteY8" fmla="*/ 501584 h 4329607"/>
              <a:gd name="connsiteX9" fmla="*/ 1208586 w 8339481"/>
              <a:gd name="connsiteY9" fmla="*/ 1518 h 4329607"/>
              <a:gd name="connsiteX10" fmla="*/ 3133482 w 8339481"/>
              <a:gd name="connsiteY10" fmla="*/ 671503 h 4329607"/>
              <a:gd name="connsiteX11" fmla="*/ 4546662 w 8339481"/>
              <a:gd name="connsiteY11" fmla="*/ 1178795 h 4329607"/>
              <a:gd name="connsiteX12" fmla="*/ 4908094 w 8339481"/>
              <a:gd name="connsiteY12" fmla="*/ 1276092 h 4329607"/>
              <a:gd name="connsiteX13" fmla="*/ 5976700 w 8339481"/>
              <a:gd name="connsiteY13" fmla="*/ 1582134 h 4329607"/>
              <a:gd name="connsiteX14" fmla="*/ 6904651 w 8339481"/>
              <a:gd name="connsiteY14" fmla="*/ 1871859 h 4329607"/>
              <a:gd name="connsiteX15" fmla="*/ 8014904 w 8339481"/>
              <a:gd name="connsiteY15" fmla="*/ 2287479 h 4329607"/>
              <a:gd name="connsiteX16" fmla="*/ 8263069 w 8339481"/>
              <a:gd name="connsiteY16" fmla="*/ 2424639 h 4329607"/>
              <a:gd name="connsiteX17" fmla="*/ 8311195 w 8339481"/>
              <a:gd name="connsiteY17" fmla="*/ 2748323 h 4329607"/>
              <a:gd name="connsiteX18" fmla="*/ 7863830 w 8339481"/>
              <a:gd name="connsiteY18" fmla="*/ 3094204 h 4329607"/>
              <a:gd name="connsiteX19" fmla="*/ 7207219 w 8339481"/>
              <a:gd name="connsiteY19" fmla="*/ 3349140 h 4329607"/>
              <a:gd name="connsiteX20" fmla="*/ 6158065 w 8339481"/>
              <a:gd name="connsiteY20" fmla="*/ 3635221 h 4329607"/>
              <a:gd name="connsiteX21" fmla="*/ 4451045 w 8339481"/>
              <a:gd name="connsiteY21" fmla="*/ 3970171 h 4329607"/>
              <a:gd name="connsiteX22" fmla="*/ 1761830 w 8339481"/>
              <a:gd name="connsiteY22" fmla="*/ 4322184 h 4329607"/>
              <a:gd name="connsiteX0" fmla="*/ 1761830 w 8339481"/>
              <a:gd name="connsiteY0" fmla="*/ 4322167 h 4329590"/>
              <a:gd name="connsiteX1" fmla="*/ 1158570 w 8339481"/>
              <a:gd name="connsiteY1" fmla="*/ 4194499 h 4329590"/>
              <a:gd name="connsiteX2" fmla="*/ 908313 w 8339481"/>
              <a:gd name="connsiteY2" fmla="*/ 3921167 h 4329590"/>
              <a:gd name="connsiteX3" fmla="*/ 587549 w 8339481"/>
              <a:gd name="connsiteY3" fmla="*/ 3506331 h 4329590"/>
              <a:gd name="connsiteX4" fmla="*/ 45185 w 8339481"/>
              <a:gd name="connsiteY4" fmla="*/ 2687180 h 4329590"/>
              <a:gd name="connsiteX5" fmla="*/ 72806 w 8339481"/>
              <a:gd name="connsiteY5" fmla="*/ 2059689 h 4329590"/>
              <a:gd name="connsiteX6" fmla="*/ 414293 w 8339481"/>
              <a:gd name="connsiteY6" fmla="*/ 1432363 h 4329590"/>
              <a:gd name="connsiteX7" fmla="*/ 645300 w 8339481"/>
              <a:gd name="connsiteY7" fmla="*/ 890350 h 4329590"/>
              <a:gd name="connsiteX8" fmla="*/ 888138 w 8339481"/>
              <a:gd name="connsiteY8" fmla="*/ 501567 h 4329590"/>
              <a:gd name="connsiteX9" fmla="*/ 1208586 w 8339481"/>
              <a:gd name="connsiteY9" fmla="*/ 1501 h 4329590"/>
              <a:gd name="connsiteX10" fmla="*/ 3133482 w 8339481"/>
              <a:gd name="connsiteY10" fmla="*/ 671486 h 4329590"/>
              <a:gd name="connsiteX11" fmla="*/ 4546662 w 8339481"/>
              <a:gd name="connsiteY11" fmla="*/ 1178778 h 4329590"/>
              <a:gd name="connsiteX12" fmla="*/ 4908094 w 8339481"/>
              <a:gd name="connsiteY12" fmla="*/ 1276075 h 4329590"/>
              <a:gd name="connsiteX13" fmla="*/ 5976700 w 8339481"/>
              <a:gd name="connsiteY13" fmla="*/ 1582117 h 4329590"/>
              <a:gd name="connsiteX14" fmla="*/ 6904651 w 8339481"/>
              <a:gd name="connsiteY14" fmla="*/ 1871842 h 4329590"/>
              <a:gd name="connsiteX15" fmla="*/ 8014904 w 8339481"/>
              <a:gd name="connsiteY15" fmla="*/ 2287462 h 4329590"/>
              <a:gd name="connsiteX16" fmla="*/ 8263069 w 8339481"/>
              <a:gd name="connsiteY16" fmla="*/ 2424622 h 4329590"/>
              <a:gd name="connsiteX17" fmla="*/ 8311195 w 8339481"/>
              <a:gd name="connsiteY17" fmla="*/ 2748306 h 4329590"/>
              <a:gd name="connsiteX18" fmla="*/ 7863830 w 8339481"/>
              <a:gd name="connsiteY18" fmla="*/ 3094187 h 4329590"/>
              <a:gd name="connsiteX19" fmla="*/ 7207219 w 8339481"/>
              <a:gd name="connsiteY19" fmla="*/ 3349123 h 4329590"/>
              <a:gd name="connsiteX20" fmla="*/ 6158065 w 8339481"/>
              <a:gd name="connsiteY20" fmla="*/ 3635204 h 4329590"/>
              <a:gd name="connsiteX21" fmla="*/ 4451045 w 8339481"/>
              <a:gd name="connsiteY21" fmla="*/ 3970154 h 4329590"/>
              <a:gd name="connsiteX22" fmla="*/ 1761830 w 8339481"/>
              <a:gd name="connsiteY22" fmla="*/ 4322167 h 4329590"/>
              <a:gd name="connsiteX0" fmla="*/ 1761830 w 8339481"/>
              <a:gd name="connsiteY0" fmla="*/ 4322167 h 4329590"/>
              <a:gd name="connsiteX1" fmla="*/ 1158570 w 8339481"/>
              <a:gd name="connsiteY1" fmla="*/ 4194499 h 4329590"/>
              <a:gd name="connsiteX2" fmla="*/ 908313 w 8339481"/>
              <a:gd name="connsiteY2" fmla="*/ 3921167 h 4329590"/>
              <a:gd name="connsiteX3" fmla="*/ 587549 w 8339481"/>
              <a:gd name="connsiteY3" fmla="*/ 3506331 h 4329590"/>
              <a:gd name="connsiteX4" fmla="*/ 45185 w 8339481"/>
              <a:gd name="connsiteY4" fmla="*/ 2687180 h 4329590"/>
              <a:gd name="connsiteX5" fmla="*/ 72806 w 8339481"/>
              <a:gd name="connsiteY5" fmla="*/ 2059689 h 4329590"/>
              <a:gd name="connsiteX6" fmla="*/ 414293 w 8339481"/>
              <a:gd name="connsiteY6" fmla="*/ 1432363 h 4329590"/>
              <a:gd name="connsiteX7" fmla="*/ 645300 w 8339481"/>
              <a:gd name="connsiteY7" fmla="*/ 890350 h 4329590"/>
              <a:gd name="connsiteX8" fmla="*/ 840012 w 8339481"/>
              <a:gd name="connsiteY8" fmla="*/ 501567 h 4329590"/>
              <a:gd name="connsiteX9" fmla="*/ 1208586 w 8339481"/>
              <a:gd name="connsiteY9" fmla="*/ 1501 h 4329590"/>
              <a:gd name="connsiteX10" fmla="*/ 3133482 w 8339481"/>
              <a:gd name="connsiteY10" fmla="*/ 671486 h 4329590"/>
              <a:gd name="connsiteX11" fmla="*/ 4546662 w 8339481"/>
              <a:gd name="connsiteY11" fmla="*/ 1178778 h 4329590"/>
              <a:gd name="connsiteX12" fmla="*/ 4908094 w 8339481"/>
              <a:gd name="connsiteY12" fmla="*/ 1276075 h 4329590"/>
              <a:gd name="connsiteX13" fmla="*/ 5976700 w 8339481"/>
              <a:gd name="connsiteY13" fmla="*/ 1582117 h 4329590"/>
              <a:gd name="connsiteX14" fmla="*/ 6904651 w 8339481"/>
              <a:gd name="connsiteY14" fmla="*/ 1871842 h 4329590"/>
              <a:gd name="connsiteX15" fmla="*/ 8014904 w 8339481"/>
              <a:gd name="connsiteY15" fmla="*/ 2287462 h 4329590"/>
              <a:gd name="connsiteX16" fmla="*/ 8263069 w 8339481"/>
              <a:gd name="connsiteY16" fmla="*/ 2424622 h 4329590"/>
              <a:gd name="connsiteX17" fmla="*/ 8311195 w 8339481"/>
              <a:gd name="connsiteY17" fmla="*/ 2748306 h 4329590"/>
              <a:gd name="connsiteX18" fmla="*/ 7863830 w 8339481"/>
              <a:gd name="connsiteY18" fmla="*/ 3094187 h 4329590"/>
              <a:gd name="connsiteX19" fmla="*/ 7207219 w 8339481"/>
              <a:gd name="connsiteY19" fmla="*/ 3349123 h 4329590"/>
              <a:gd name="connsiteX20" fmla="*/ 6158065 w 8339481"/>
              <a:gd name="connsiteY20" fmla="*/ 3635204 h 4329590"/>
              <a:gd name="connsiteX21" fmla="*/ 4451045 w 8339481"/>
              <a:gd name="connsiteY21" fmla="*/ 3970154 h 4329590"/>
              <a:gd name="connsiteX22" fmla="*/ 1761830 w 8339481"/>
              <a:gd name="connsiteY22" fmla="*/ 4322167 h 4329590"/>
              <a:gd name="connsiteX0" fmla="*/ 1760156 w 8337807"/>
              <a:gd name="connsiteY0" fmla="*/ 4322167 h 4329590"/>
              <a:gd name="connsiteX1" fmla="*/ 1156896 w 8337807"/>
              <a:gd name="connsiteY1" fmla="*/ 4194499 h 4329590"/>
              <a:gd name="connsiteX2" fmla="*/ 906639 w 8337807"/>
              <a:gd name="connsiteY2" fmla="*/ 3921167 h 4329590"/>
              <a:gd name="connsiteX3" fmla="*/ 585875 w 8337807"/>
              <a:gd name="connsiteY3" fmla="*/ 3506331 h 4329590"/>
              <a:gd name="connsiteX4" fmla="*/ 43511 w 8337807"/>
              <a:gd name="connsiteY4" fmla="*/ 2687180 h 4329590"/>
              <a:gd name="connsiteX5" fmla="*/ 71132 w 8337807"/>
              <a:gd name="connsiteY5" fmla="*/ 2059689 h 4329590"/>
              <a:gd name="connsiteX6" fmla="*/ 374118 w 8337807"/>
              <a:gd name="connsiteY6" fmla="*/ 1423253 h 4329590"/>
              <a:gd name="connsiteX7" fmla="*/ 643626 w 8337807"/>
              <a:gd name="connsiteY7" fmla="*/ 890350 h 4329590"/>
              <a:gd name="connsiteX8" fmla="*/ 838338 w 8337807"/>
              <a:gd name="connsiteY8" fmla="*/ 501567 h 4329590"/>
              <a:gd name="connsiteX9" fmla="*/ 1206912 w 8337807"/>
              <a:gd name="connsiteY9" fmla="*/ 1501 h 4329590"/>
              <a:gd name="connsiteX10" fmla="*/ 3131808 w 8337807"/>
              <a:gd name="connsiteY10" fmla="*/ 671486 h 4329590"/>
              <a:gd name="connsiteX11" fmla="*/ 4544988 w 8337807"/>
              <a:gd name="connsiteY11" fmla="*/ 1178778 h 4329590"/>
              <a:gd name="connsiteX12" fmla="*/ 4906420 w 8337807"/>
              <a:gd name="connsiteY12" fmla="*/ 1276075 h 4329590"/>
              <a:gd name="connsiteX13" fmla="*/ 5975026 w 8337807"/>
              <a:gd name="connsiteY13" fmla="*/ 1582117 h 4329590"/>
              <a:gd name="connsiteX14" fmla="*/ 6902977 w 8337807"/>
              <a:gd name="connsiteY14" fmla="*/ 1871842 h 4329590"/>
              <a:gd name="connsiteX15" fmla="*/ 8013230 w 8337807"/>
              <a:gd name="connsiteY15" fmla="*/ 2287462 h 4329590"/>
              <a:gd name="connsiteX16" fmla="*/ 8261395 w 8337807"/>
              <a:gd name="connsiteY16" fmla="*/ 2424622 h 4329590"/>
              <a:gd name="connsiteX17" fmla="*/ 8309521 w 8337807"/>
              <a:gd name="connsiteY17" fmla="*/ 2748306 h 4329590"/>
              <a:gd name="connsiteX18" fmla="*/ 7862156 w 8337807"/>
              <a:gd name="connsiteY18" fmla="*/ 3094187 h 4329590"/>
              <a:gd name="connsiteX19" fmla="*/ 7205545 w 8337807"/>
              <a:gd name="connsiteY19" fmla="*/ 3349123 h 4329590"/>
              <a:gd name="connsiteX20" fmla="*/ 6156391 w 8337807"/>
              <a:gd name="connsiteY20" fmla="*/ 3635204 h 4329590"/>
              <a:gd name="connsiteX21" fmla="*/ 4449371 w 8337807"/>
              <a:gd name="connsiteY21" fmla="*/ 3970154 h 4329590"/>
              <a:gd name="connsiteX22" fmla="*/ 1760156 w 8337807"/>
              <a:gd name="connsiteY22" fmla="*/ 4322167 h 4329590"/>
              <a:gd name="connsiteX0" fmla="*/ 1760156 w 8337807"/>
              <a:gd name="connsiteY0" fmla="*/ 4322859 h 4330282"/>
              <a:gd name="connsiteX1" fmla="*/ 1156896 w 8337807"/>
              <a:gd name="connsiteY1" fmla="*/ 4195191 h 4330282"/>
              <a:gd name="connsiteX2" fmla="*/ 906639 w 8337807"/>
              <a:gd name="connsiteY2" fmla="*/ 3921859 h 4330282"/>
              <a:gd name="connsiteX3" fmla="*/ 585875 w 8337807"/>
              <a:gd name="connsiteY3" fmla="*/ 3507023 h 4330282"/>
              <a:gd name="connsiteX4" fmla="*/ 43511 w 8337807"/>
              <a:gd name="connsiteY4" fmla="*/ 2687872 h 4330282"/>
              <a:gd name="connsiteX5" fmla="*/ 71132 w 8337807"/>
              <a:gd name="connsiteY5" fmla="*/ 2060381 h 4330282"/>
              <a:gd name="connsiteX6" fmla="*/ 374118 w 8337807"/>
              <a:gd name="connsiteY6" fmla="*/ 1423945 h 4330282"/>
              <a:gd name="connsiteX7" fmla="*/ 643626 w 8337807"/>
              <a:gd name="connsiteY7" fmla="*/ 891042 h 4330282"/>
              <a:gd name="connsiteX8" fmla="*/ 838338 w 8337807"/>
              <a:gd name="connsiteY8" fmla="*/ 472205 h 4330282"/>
              <a:gd name="connsiteX9" fmla="*/ 1206912 w 8337807"/>
              <a:gd name="connsiteY9" fmla="*/ 2193 h 4330282"/>
              <a:gd name="connsiteX10" fmla="*/ 3131808 w 8337807"/>
              <a:gd name="connsiteY10" fmla="*/ 672178 h 4330282"/>
              <a:gd name="connsiteX11" fmla="*/ 4544988 w 8337807"/>
              <a:gd name="connsiteY11" fmla="*/ 1179470 h 4330282"/>
              <a:gd name="connsiteX12" fmla="*/ 4906420 w 8337807"/>
              <a:gd name="connsiteY12" fmla="*/ 1276767 h 4330282"/>
              <a:gd name="connsiteX13" fmla="*/ 5975026 w 8337807"/>
              <a:gd name="connsiteY13" fmla="*/ 1582809 h 4330282"/>
              <a:gd name="connsiteX14" fmla="*/ 6902977 w 8337807"/>
              <a:gd name="connsiteY14" fmla="*/ 1872534 h 4330282"/>
              <a:gd name="connsiteX15" fmla="*/ 8013230 w 8337807"/>
              <a:gd name="connsiteY15" fmla="*/ 2288154 h 4330282"/>
              <a:gd name="connsiteX16" fmla="*/ 8261395 w 8337807"/>
              <a:gd name="connsiteY16" fmla="*/ 2425314 h 4330282"/>
              <a:gd name="connsiteX17" fmla="*/ 8309521 w 8337807"/>
              <a:gd name="connsiteY17" fmla="*/ 2748998 h 4330282"/>
              <a:gd name="connsiteX18" fmla="*/ 7862156 w 8337807"/>
              <a:gd name="connsiteY18" fmla="*/ 3094879 h 4330282"/>
              <a:gd name="connsiteX19" fmla="*/ 7205545 w 8337807"/>
              <a:gd name="connsiteY19" fmla="*/ 3349815 h 4330282"/>
              <a:gd name="connsiteX20" fmla="*/ 6156391 w 8337807"/>
              <a:gd name="connsiteY20" fmla="*/ 3635896 h 4330282"/>
              <a:gd name="connsiteX21" fmla="*/ 4449371 w 8337807"/>
              <a:gd name="connsiteY21" fmla="*/ 3970846 h 4330282"/>
              <a:gd name="connsiteX22" fmla="*/ 1760156 w 8337807"/>
              <a:gd name="connsiteY22" fmla="*/ 4322859 h 4330282"/>
              <a:gd name="connsiteX0" fmla="*/ 1760156 w 8337807"/>
              <a:gd name="connsiteY0" fmla="*/ 4376214 h 4383637"/>
              <a:gd name="connsiteX1" fmla="*/ 1156896 w 8337807"/>
              <a:gd name="connsiteY1" fmla="*/ 4248546 h 4383637"/>
              <a:gd name="connsiteX2" fmla="*/ 906639 w 8337807"/>
              <a:gd name="connsiteY2" fmla="*/ 3975214 h 4383637"/>
              <a:gd name="connsiteX3" fmla="*/ 585875 w 8337807"/>
              <a:gd name="connsiteY3" fmla="*/ 3560378 h 4383637"/>
              <a:gd name="connsiteX4" fmla="*/ 43511 w 8337807"/>
              <a:gd name="connsiteY4" fmla="*/ 2741227 h 4383637"/>
              <a:gd name="connsiteX5" fmla="*/ 71132 w 8337807"/>
              <a:gd name="connsiteY5" fmla="*/ 2113736 h 4383637"/>
              <a:gd name="connsiteX6" fmla="*/ 374118 w 8337807"/>
              <a:gd name="connsiteY6" fmla="*/ 1477300 h 4383637"/>
              <a:gd name="connsiteX7" fmla="*/ 643626 w 8337807"/>
              <a:gd name="connsiteY7" fmla="*/ 944397 h 4383637"/>
              <a:gd name="connsiteX8" fmla="*/ 838338 w 8337807"/>
              <a:gd name="connsiteY8" fmla="*/ 525560 h 4383637"/>
              <a:gd name="connsiteX9" fmla="*/ 1028759 w 8337807"/>
              <a:gd name="connsiteY9" fmla="*/ 91935 h 4383637"/>
              <a:gd name="connsiteX10" fmla="*/ 1206912 w 8337807"/>
              <a:gd name="connsiteY10" fmla="*/ 55548 h 4383637"/>
              <a:gd name="connsiteX11" fmla="*/ 3131808 w 8337807"/>
              <a:gd name="connsiteY11" fmla="*/ 725533 h 4383637"/>
              <a:gd name="connsiteX12" fmla="*/ 4544988 w 8337807"/>
              <a:gd name="connsiteY12" fmla="*/ 1232825 h 4383637"/>
              <a:gd name="connsiteX13" fmla="*/ 4906420 w 8337807"/>
              <a:gd name="connsiteY13" fmla="*/ 1330122 h 4383637"/>
              <a:gd name="connsiteX14" fmla="*/ 5975026 w 8337807"/>
              <a:gd name="connsiteY14" fmla="*/ 1636164 h 4383637"/>
              <a:gd name="connsiteX15" fmla="*/ 6902977 w 8337807"/>
              <a:gd name="connsiteY15" fmla="*/ 1925889 h 4383637"/>
              <a:gd name="connsiteX16" fmla="*/ 8013230 w 8337807"/>
              <a:gd name="connsiteY16" fmla="*/ 2341509 h 4383637"/>
              <a:gd name="connsiteX17" fmla="*/ 8261395 w 8337807"/>
              <a:gd name="connsiteY17" fmla="*/ 2478669 h 4383637"/>
              <a:gd name="connsiteX18" fmla="*/ 8309521 w 8337807"/>
              <a:gd name="connsiteY18" fmla="*/ 2802353 h 4383637"/>
              <a:gd name="connsiteX19" fmla="*/ 7862156 w 8337807"/>
              <a:gd name="connsiteY19" fmla="*/ 3148234 h 4383637"/>
              <a:gd name="connsiteX20" fmla="*/ 7205545 w 8337807"/>
              <a:gd name="connsiteY20" fmla="*/ 3403170 h 4383637"/>
              <a:gd name="connsiteX21" fmla="*/ 6156391 w 8337807"/>
              <a:gd name="connsiteY21" fmla="*/ 3689251 h 4383637"/>
              <a:gd name="connsiteX22" fmla="*/ 4449371 w 8337807"/>
              <a:gd name="connsiteY22" fmla="*/ 4024201 h 4383637"/>
              <a:gd name="connsiteX23" fmla="*/ 1760156 w 8337807"/>
              <a:gd name="connsiteY23" fmla="*/ 4376214 h 4383637"/>
              <a:gd name="connsiteX0" fmla="*/ 1760156 w 8337807"/>
              <a:gd name="connsiteY0" fmla="*/ 4319424 h 4326847"/>
              <a:gd name="connsiteX1" fmla="*/ 1156896 w 8337807"/>
              <a:gd name="connsiteY1" fmla="*/ 4191756 h 4326847"/>
              <a:gd name="connsiteX2" fmla="*/ 906639 w 8337807"/>
              <a:gd name="connsiteY2" fmla="*/ 3918424 h 4326847"/>
              <a:gd name="connsiteX3" fmla="*/ 585875 w 8337807"/>
              <a:gd name="connsiteY3" fmla="*/ 3503588 h 4326847"/>
              <a:gd name="connsiteX4" fmla="*/ 43511 w 8337807"/>
              <a:gd name="connsiteY4" fmla="*/ 2684437 h 4326847"/>
              <a:gd name="connsiteX5" fmla="*/ 71132 w 8337807"/>
              <a:gd name="connsiteY5" fmla="*/ 2056946 h 4326847"/>
              <a:gd name="connsiteX6" fmla="*/ 374118 w 8337807"/>
              <a:gd name="connsiteY6" fmla="*/ 1420510 h 4326847"/>
              <a:gd name="connsiteX7" fmla="*/ 643626 w 8337807"/>
              <a:gd name="connsiteY7" fmla="*/ 887607 h 4326847"/>
              <a:gd name="connsiteX8" fmla="*/ 838338 w 8337807"/>
              <a:gd name="connsiteY8" fmla="*/ 468770 h 4326847"/>
              <a:gd name="connsiteX9" fmla="*/ 1028759 w 8337807"/>
              <a:gd name="connsiteY9" fmla="*/ 35145 h 4326847"/>
              <a:gd name="connsiteX10" fmla="*/ 1537112 w 8337807"/>
              <a:gd name="connsiteY10" fmla="*/ 124983 h 4326847"/>
              <a:gd name="connsiteX11" fmla="*/ 3131808 w 8337807"/>
              <a:gd name="connsiteY11" fmla="*/ 668743 h 4326847"/>
              <a:gd name="connsiteX12" fmla="*/ 4544988 w 8337807"/>
              <a:gd name="connsiteY12" fmla="*/ 1176035 h 4326847"/>
              <a:gd name="connsiteX13" fmla="*/ 4906420 w 8337807"/>
              <a:gd name="connsiteY13" fmla="*/ 1273332 h 4326847"/>
              <a:gd name="connsiteX14" fmla="*/ 5975026 w 8337807"/>
              <a:gd name="connsiteY14" fmla="*/ 1579374 h 4326847"/>
              <a:gd name="connsiteX15" fmla="*/ 6902977 w 8337807"/>
              <a:gd name="connsiteY15" fmla="*/ 1869099 h 4326847"/>
              <a:gd name="connsiteX16" fmla="*/ 8013230 w 8337807"/>
              <a:gd name="connsiteY16" fmla="*/ 2284719 h 4326847"/>
              <a:gd name="connsiteX17" fmla="*/ 8261395 w 8337807"/>
              <a:gd name="connsiteY17" fmla="*/ 2421879 h 4326847"/>
              <a:gd name="connsiteX18" fmla="*/ 8309521 w 8337807"/>
              <a:gd name="connsiteY18" fmla="*/ 2745563 h 4326847"/>
              <a:gd name="connsiteX19" fmla="*/ 7862156 w 8337807"/>
              <a:gd name="connsiteY19" fmla="*/ 3091444 h 4326847"/>
              <a:gd name="connsiteX20" fmla="*/ 7205545 w 8337807"/>
              <a:gd name="connsiteY20" fmla="*/ 3346380 h 4326847"/>
              <a:gd name="connsiteX21" fmla="*/ 6156391 w 8337807"/>
              <a:gd name="connsiteY21" fmla="*/ 3632461 h 4326847"/>
              <a:gd name="connsiteX22" fmla="*/ 4449371 w 8337807"/>
              <a:gd name="connsiteY22" fmla="*/ 3967411 h 4326847"/>
              <a:gd name="connsiteX23" fmla="*/ 1760156 w 8337807"/>
              <a:gd name="connsiteY23" fmla="*/ 4319424 h 4326847"/>
              <a:gd name="connsiteX0" fmla="*/ 1760156 w 8337807"/>
              <a:gd name="connsiteY0" fmla="*/ 4339219 h 4346642"/>
              <a:gd name="connsiteX1" fmla="*/ 1156896 w 8337807"/>
              <a:gd name="connsiteY1" fmla="*/ 4211551 h 4346642"/>
              <a:gd name="connsiteX2" fmla="*/ 906639 w 8337807"/>
              <a:gd name="connsiteY2" fmla="*/ 3938219 h 4346642"/>
              <a:gd name="connsiteX3" fmla="*/ 585875 w 8337807"/>
              <a:gd name="connsiteY3" fmla="*/ 3523383 h 4346642"/>
              <a:gd name="connsiteX4" fmla="*/ 43511 w 8337807"/>
              <a:gd name="connsiteY4" fmla="*/ 2704232 h 4346642"/>
              <a:gd name="connsiteX5" fmla="*/ 71132 w 8337807"/>
              <a:gd name="connsiteY5" fmla="*/ 2076741 h 4346642"/>
              <a:gd name="connsiteX6" fmla="*/ 374118 w 8337807"/>
              <a:gd name="connsiteY6" fmla="*/ 1440305 h 4346642"/>
              <a:gd name="connsiteX7" fmla="*/ 643626 w 8337807"/>
              <a:gd name="connsiteY7" fmla="*/ 907402 h 4346642"/>
              <a:gd name="connsiteX8" fmla="*/ 838338 w 8337807"/>
              <a:gd name="connsiteY8" fmla="*/ 488565 h 4346642"/>
              <a:gd name="connsiteX9" fmla="*/ 1028759 w 8337807"/>
              <a:gd name="connsiteY9" fmla="*/ 30897 h 4346642"/>
              <a:gd name="connsiteX10" fmla="*/ 1537112 w 8337807"/>
              <a:gd name="connsiteY10" fmla="*/ 144778 h 4346642"/>
              <a:gd name="connsiteX11" fmla="*/ 3131808 w 8337807"/>
              <a:gd name="connsiteY11" fmla="*/ 688538 h 4346642"/>
              <a:gd name="connsiteX12" fmla="*/ 4544988 w 8337807"/>
              <a:gd name="connsiteY12" fmla="*/ 1195830 h 4346642"/>
              <a:gd name="connsiteX13" fmla="*/ 4906420 w 8337807"/>
              <a:gd name="connsiteY13" fmla="*/ 1293127 h 4346642"/>
              <a:gd name="connsiteX14" fmla="*/ 5975026 w 8337807"/>
              <a:gd name="connsiteY14" fmla="*/ 1599169 h 4346642"/>
              <a:gd name="connsiteX15" fmla="*/ 6902977 w 8337807"/>
              <a:gd name="connsiteY15" fmla="*/ 1888894 h 4346642"/>
              <a:gd name="connsiteX16" fmla="*/ 8013230 w 8337807"/>
              <a:gd name="connsiteY16" fmla="*/ 2304514 h 4346642"/>
              <a:gd name="connsiteX17" fmla="*/ 8261395 w 8337807"/>
              <a:gd name="connsiteY17" fmla="*/ 2441674 h 4346642"/>
              <a:gd name="connsiteX18" fmla="*/ 8309521 w 8337807"/>
              <a:gd name="connsiteY18" fmla="*/ 2765358 h 4346642"/>
              <a:gd name="connsiteX19" fmla="*/ 7862156 w 8337807"/>
              <a:gd name="connsiteY19" fmla="*/ 3111239 h 4346642"/>
              <a:gd name="connsiteX20" fmla="*/ 7205545 w 8337807"/>
              <a:gd name="connsiteY20" fmla="*/ 3366175 h 4346642"/>
              <a:gd name="connsiteX21" fmla="*/ 6156391 w 8337807"/>
              <a:gd name="connsiteY21" fmla="*/ 3652256 h 4346642"/>
              <a:gd name="connsiteX22" fmla="*/ 4449371 w 8337807"/>
              <a:gd name="connsiteY22" fmla="*/ 3987206 h 4346642"/>
              <a:gd name="connsiteX23" fmla="*/ 1760156 w 8337807"/>
              <a:gd name="connsiteY23" fmla="*/ 4339219 h 4346642"/>
              <a:gd name="connsiteX0" fmla="*/ 1760156 w 8337807"/>
              <a:gd name="connsiteY0" fmla="*/ 4339219 h 4346642"/>
              <a:gd name="connsiteX1" fmla="*/ 1156896 w 8337807"/>
              <a:gd name="connsiteY1" fmla="*/ 4211551 h 4346642"/>
              <a:gd name="connsiteX2" fmla="*/ 906639 w 8337807"/>
              <a:gd name="connsiteY2" fmla="*/ 3938219 h 4346642"/>
              <a:gd name="connsiteX3" fmla="*/ 585875 w 8337807"/>
              <a:gd name="connsiteY3" fmla="*/ 3523383 h 4346642"/>
              <a:gd name="connsiteX4" fmla="*/ 43511 w 8337807"/>
              <a:gd name="connsiteY4" fmla="*/ 2704232 h 4346642"/>
              <a:gd name="connsiteX5" fmla="*/ 71132 w 8337807"/>
              <a:gd name="connsiteY5" fmla="*/ 2076741 h 4346642"/>
              <a:gd name="connsiteX6" fmla="*/ 374118 w 8337807"/>
              <a:gd name="connsiteY6" fmla="*/ 1440305 h 4346642"/>
              <a:gd name="connsiteX7" fmla="*/ 643626 w 8337807"/>
              <a:gd name="connsiteY7" fmla="*/ 907402 h 4346642"/>
              <a:gd name="connsiteX8" fmla="*/ 838338 w 8337807"/>
              <a:gd name="connsiteY8" fmla="*/ 488565 h 4346642"/>
              <a:gd name="connsiteX9" fmla="*/ 1028759 w 8337807"/>
              <a:gd name="connsiteY9" fmla="*/ 30897 h 4346642"/>
              <a:gd name="connsiteX10" fmla="*/ 1537112 w 8337807"/>
              <a:gd name="connsiteY10" fmla="*/ 144778 h 4346642"/>
              <a:gd name="connsiteX11" fmla="*/ 3131808 w 8337807"/>
              <a:gd name="connsiteY11" fmla="*/ 688538 h 4346642"/>
              <a:gd name="connsiteX12" fmla="*/ 4614838 w 8337807"/>
              <a:gd name="connsiteY12" fmla="*/ 1165777 h 4346642"/>
              <a:gd name="connsiteX13" fmla="*/ 4906420 w 8337807"/>
              <a:gd name="connsiteY13" fmla="*/ 1293127 h 4346642"/>
              <a:gd name="connsiteX14" fmla="*/ 5975026 w 8337807"/>
              <a:gd name="connsiteY14" fmla="*/ 1599169 h 4346642"/>
              <a:gd name="connsiteX15" fmla="*/ 6902977 w 8337807"/>
              <a:gd name="connsiteY15" fmla="*/ 1888894 h 4346642"/>
              <a:gd name="connsiteX16" fmla="*/ 8013230 w 8337807"/>
              <a:gd name="connsiteY16" fmla="*/ 2304514 h 4346642"/>
              <a:gd name="connsiteX17" fmla="*/ 8261395 w 8337807"/>
              <a:gd name="connsiteY17" fmla="*/ 2441674 h 4346642"/>
              <a:gd name="connsiteX18" fmla="*/ 8309521 w 8337807"/>
              <a:gd name="connsiteY18" fmla="*/ 2765358 h 4346642"/>
              <a:gd name="connsiteX19" fmla="*/ 7862156 w 8337807"/>
              <a:gd name="connsiteY19" fmla="*/ 3111239 h 4346642"/>
              <a:gd name="connsiteX20" fmla="*/ 7205545 w 8337807"/>
              <a:gd name="connsiteY20" fmla="*/ 3366175 h 4346642"/>
              <a:gd name="connsiteX21" fmla="*/ 6156391 w 8337807"/>
              <a:gd name="connsiteY21" fmla="*/ 3652256 h 4346642"/>
              <a:gd name="connsiteX22" fmla="*/ 4449371 w 8337807"/>
              <a:gd name="connsiteY22" fmla="*/ 3987206 h 4346642"/>
              <a:gd name="connsiteX23" fmla="*/ 1760156 w 8337807"/>
              <a:gd name="connsiteY23" fmla="*/ 4339219 h 4346642"/>
              <a:gd name="connsiteX0" fmla="*/ 1760156 w 8337807"/>
              <a:gd name="connsiteY0" fmla="*/ 4339219 h 4346642"/>
              <a:gd name="connsiteX1" fmla="*/ 1156896 w 8337807"/>
              <a:gd name="connsiteY1" fmla="*/ 4211551 h 4346642"/>
              <a:gd name="connsiteX2" fmla="*/ 906639 w 8337807"/>
              <a:gd name="connsiteY2" fmla="*/ 3938219 h 4346642"/>
              <a:gd name="connsiteX3" fmla="*/ 585875 w 8337807"/>
              <a:gd name="connsiteY3" fmla="*/ 3523383 h 4346642"/>
              <a:gd name="connsiteX4" fmla="*/ 43511 w 8337807"/>
              <a:gd name="connsiteY4" fmla="*/ 2704232 h 4346642"/>
              <a:gd name="connsiteX5" fmla="*/ 71132 w 8337807"/>
              <a:gd name="connsiteY5" fmla="*/ 2076741 h 4346642"/>
              <a:gd name="connsiteX6" fmla="*/ 374118 w 8337807"/>
              <a:gd name="connsiteY6" fmla="*/ 1440305 h 4346642"/>
              <a:gd name="connsiteX7" fmla="*/ 643626 w 8337807"/>
              <a:gd name="connsiteY7" fmla="*/ 907402 h 4346642"/>
              <a:gd name="connsiteX8" fmla="*/ 838338 w 8337807"/>
              <a:gd name="connsiteY8" fmla="*/ 488565 h 4346642"/>
              <a:gd name="connsiteX9" fmla="*/ 1028759 w 8337807"/>
              <a:gd name="connsiteY9" fmla="*/ 30897 h 4346642"/>
              <a:gd name="connsiteX10" fmla="*/ 1537112 w 8337807"/>
              <a:gd name="connsiteY10" fmla="*/ 144778 h 4346642"/>
              <a:gd name="connsiteX11" fmla="*/ 3131808 w 8337807"/>
              <a:gd name="connsiteY11" fmla="*/ 688538 h 4346642"/>
              <a:gd name="connsiteX12" fmla="*/ 4614838 w 8337807"/>
              <a:gd name="connsiteY12" fmla="*/ 1165777 h 4346642"/>
              <a:gd name="connsiteX13" fmla="*/ 4969920 w 8337807"/>
              <a:gd name="connsiteY13" fmla="*/ 1293127 h 4346642"/>
              <a:gd name="connsiteX14" fmla="*/ 5975026 w 8337807"/>
              <a:gd name="connsiteY14" fmla="*/ 1599169 h 4346642"/>
              <a:gd name="connsiteX15" fmla="*/ 6902977 w 8337807"/>
              <a:gd name="connsiteY15" fmla="*/ 1888894 h 4346642"/>
              <a:gd name="connsiteX16" fmla="*/ 8013230 w 8337807"/>
              <a:gd name="connsiteY16" fmla="*/ 2304514 h 4346642"/>
              <a:gd name="connsiteX17" fmla="*/ 8261395 w 8337807"/>
              <a:gd name="connsiteY17" fmla="*/ 2441674 h 4346642"/>
              <a:gd name="connsiteX18" fmla="*/ 8309521 w 8337807"/>
              <a:gd name="connsiteY18" fmla="*/ 2765358 h 4346642"/>
              <a:gd name="connsiteX19" fmla="*/ 7862156 w 8337807"/>
              <a:gd name="connsiteY19" fmla="*/ 3111239 h 4346642"/>
              <a:gd name="connsiteX20" fmla="*/ 7205545 w 8337807"/>
              <a:gd name="connsiteY20" fmla="*/ 3366175 h 4346642"/>
              <a:gd name="connsiteX21" fmla="*/ 6156391 w 8337807"/>
              <a:gd name="connsiteY21" fmla="*/ 3652256 h 4346642"/>
              <a:gd name="connsiteX22" fmla="*/ 4449371 w 8337807"/>
              <a:gd name="connsiteY22" fmla="*/ 3987206 h 4346642"/>
              <a:gd name="connsiteX23" fmla="*/ 1760156 w 8337807"/>
              <a:gd name="connsiteY23" fmla="*/ 4339219 h 4346642"/>
              <a:gd name="connsiteX0" fmla="*/ 1760156 w 8337807"/>
              <a:gd name="connsiteY0" fmla="*/ 4339219 h 4346642"/>
              <a:gd name="connsiteX1" fmla="*/ 1156896 w 8337807"/>
              <a:gd name="connsiteY1" fmla="*/ 4211551 h 4346642"/>
              <a:gd name="connsiteX2" fmla="*/ 906639 w 8337807"/>
              <a:gd name="connsiteY2" fmla="*/ 3938219 h 4346642"/>
              <a:gd name="connsiteX3" fmla="*/ 585875 w 8337807"/>
              <a:gd name="connsiteY3" fmla="*/ 3523383 h 4346642"/>
              <a:gd name="connsiteX4" fmla="*/ 43511 w 8337807"/>
              <a:gd name="connsiteY4" fmla="*/ 2704232 h 4346642"/>
              <a:gd name="connsiteX5" fmla="*/ 71132 w 8337807"/>
              <a:gd name="connsiteY5" fmla="*/ 2076741 h 4346642"/>
              <a:gd name="connsiteX6" fmla="*/ 374118 w 8337807"/>
              <a:gd name="connsiteY6" fmla="*/ 1440305 h 4346642"/>
              <a:gd name="connsiteX7" fmla="*/ 643626 w 8337807"/>
              <a:gd name="connsiteY7" fmla="*/ 907402 h 4346642"/>
              <a:gd name="connsiteX8" fmla="*/ 838338 w 8337807"/>
              <a:gd name="connsiteY8" fmla="*/ 488565 h 4346642"/>
              <a:gd name="connsiteX9" fmla="*/ 1028759 w 8337807"/>
              <a:gd name="connsiteY9" fmla="*/ 30897 h 4346642"/>
              <a:gd name="connsiteX10" fmla="*/ 1537112 w 8337807"/>
              <a:gd name="connsiteY10" fmla="*/ 144778 h 4346642"/>
              <a:gd name="connsiteX11" fmla="*/ 3131808 w 8337807"/>
              <a:gd name="connsiteY11" fmla="*/ 688538 h 4346642"/>
              <a:gd name="connsiteX12" fmla="*/ 4614838 w 8337807"/>
              <a:gd name="connsiteY12" fmla="*/ 1165777 h 4346642"/>
              <a:gd name="connsiteX13" fmla="*/ 4969920 w 8337807"/>
              <a:gd name="connsiteY13" fmla="*/ 1293127 h 4346642"/>
              <a:gd name="connsiteX14" fmla="*/ 5975026 w 8337807"/>
              <a:gd name="connsiteY14" fmla="*/ 1599169 h 4346642"/>
              <a:gd name="connsiteX15" fmla="*/ 6902977 w 8337807"/>
              <a:gd name="connsiteY15" fmla="*/ 1888894 h 4346642"/>
              <a:gd name="connsiteX16" fmla="*/ 8013230 w 8337807"/>
              <a:gd name="connsiteY16" fmla="*/ 2304514 h 4346642"/>
              <a:gd name="connsiteX17" fmla="*/ 8261395 w 8337807"/>
              <a:gd name="connsiteY17" fmla="*/ 2495770 h 4346642"/>
              <a:gd name="connsiteX18" fmla="*/ 8309521 w 8337807"/>
              <a:gd name="connsiteY18" fmla="*/ 2765358 h 4346642"/>
              <a:gd name="connsiteX19" fmla="*/ 7862156 w 8337807"/>
              <a:gd name="connsiteY19" fmla="*/ 3111239 h 4346642"/>
              <a:gd name="connsiteX20" fmla="*/ 7205545 w 8337807"/>
              <a:gd name="connsiteY20" fmla="*/ 3366175 h 4346642"/>
              <a:gd name="connsiteX21" fmla="*/ 6156391 w 8337807"/>
              <a:gd name="connsiteY21" fmla="*/ 3652256 h 4346642"/>
              <a:gd name="connsiteX22" fmla="*/ 4449371 w 8337807"/>
              <a:gd name="connsiteY22" fmla="*/ 3987206 h 4346642"/>
              <a:gd name="connsiteX23" fmla="*/ 1760156 w 8337807"/>
              <a:gd name="connsiteY23" fmla="*/ 4339219 h 4346642"/>
              <a:gd name="connsiteX0" fmla="*/ 1760156 w 8304775"/>
              <a:gd name="connsiteY0" fmla="*/ 4339219 h 4346642"/>
              <a:gd name="connsiteX1" fmla="*/ 1156896 w 8304775"/>
              <a:gd name="connsiteY1" fmla="*/ 4211551 h 4346642"/>
              <a:gd name="connsiteX2" fmla="*/ 906639 w 8304775"/>
              <a:gd name="connsiteY2" fmla="*/ 3938219 h 4346642"/>
              <a:gd name="connsiteX3" fmla="*/ 585875 w 8304775"/>
              <a:gd name="connsiteY3" fmla="*/ 3523383 h 4346642"/>
              <a:gd name="connsiteX4" fmla="*/ 43511 w 8304775"/>
              <a:gd name="connsiteY4" fmla="*/ 2704232 h 4346642"/>
              <a:gd name="connsiteX5" fmla="*/ 71132 w 8304775"/>
              <a:gd name="connsiteY5" fmla="*/ 2076741 h 4346642"/>
              <a:gd name="connsiteX6" fmla="*/ 374118 w 8304775"/>
              <a:gd name="connsiteY6" fmla="*/ 1440305 h 4346642"/>
              <a:gd name="connsiteX7" fmla="*/ 643626 w 8304775"/>
              <a:gd name="connsiteY7" fmla="*/ 907402 h 4346642"/>
              <a:gd name="connsiteX8" fmla="*/ 838338 w 8304775"/>
              <a:gd name="connsiteY8" fmla="*/ 488565 h 4346642"/>
              <a:gd name="connsiteX9" fmla="*/ 1028759 w 8304775"/>
              <a:gd name="connsiteY9" fmla="*/ 30897 h 4346642"/>
              <a:gd name="connsiteX10" fmla="*/ 1537112 w 8304775"/>
              <a:gd name="connsiteY10" fmla="*/ 144778 h 4346642"/>
              <a:gd name="connsiteX11" fmla="*/ 3131808 w 8304775"/>
              <a:gd name="connsiteY11" fmla="*/ 688538 h 4346642"/>
              <a:gd name="connsiteX12" fmla="*/ 4614838 w 8304775"/>
              <a:gd name="connsiteY12" fmla="*/ 1165777 h 4346642"/>
              <a:gd name="connsiteX13" fmla="*/ 4969920 w 8304775"/>
              <a:gd name="connsiteY13" fmla="*/ 1293127 h 4346642"/>
              <a:gd name="connsiteX14" fmla="*/ 5975026 w 8304775"/>
              <a:gd name="connsiteY14" fmla="*/ 1599169 h 4346642"/>
              <a:gd name="connsiteX15" fmla="*/ 6902977 w 8304775"/>
              <a:gd name="connsiteY15" fmla="*/ 1888894 h 4346642"/>
              <a:gd name="connsiteX16" fmla="*/ 8013230 w 8304775"/>
              <a:gd name="connsiteY16" fmla="*/ 2304514 h 4346642"/>
              <a:gd name="connsiteX17" fmla="*/ 8261395 w 8304775"/>
              <a:gd name="connsiteY17" fmla="*/ 2495770 h 4346642"/>
              <a:gd name="connsiteX18" fmla="*/ 8265071 w 8304775"/>
              <a:gd name="connsiteY18" fmla="*/ 2807433 h 4346642"/>
              <a:gd name="connsiteX19" fmla="*/ 7862156 w 8304775"/>
              <a:gd name="connsiteY19" fmla="*/ 3111239 h 4346642"/>
              <a:gd name="connsiteX20" fmla="*/ 7205545 w 8304775"/>
              <a:gd name="connsiteY20" fmla="*/ 3366175 h 4346642"/>
              <a:gd name="connsiteX21" fmla="*/ 6156391 w 8304775"/>
              <a:gd name="connsiteY21" fmla="*/ 3652256 h 4346642"/>
              <a:gd name="connsiteX22" fmla="*/ 4449371 w 8304775"/>
              <a:gd name="connsiteY22" fmla="*/ 3987206 h 4346642"/>
              <a:gd name="connsiteX23" fmla="*/ 1760156 w 8304775"/>
              <a:gd name="connsiteY23" fmla="*/ 4339219 h 4346642"/>
              <a:gd name="connsiteX0" fmla="*/ 1760156 w 8290526"/>
              <a:gd name="connsiteY0" fmla="*/ 4339219 h 4346642"/>
              <a:gd name="connsiteX1" fmla="*/ 1156896 w 8290526"/>
              <a:gd name="connsiteY1" fmla="*/ 4211551 h 4346642"/>
              <a:gd name="connsiteX2" fmla="*/ 906639 w 8290526"/>
              <a:gd name="connsiteY2" fmla="*/ 3938219 h 4346642"/>
              <a:gd name="connsiteX3" fmla="*/ 585875 w 8290526"/>
              <a:gd name="connsiteY3" fmla="*/ 3523383 h 4346642"/>
              <a:gd name="connsiteX4" fmla="*/ 43511 w 8290526"/>
              <a:gd name="connsiteY4" fmla="*/ 2704232 h 4346642"/>
              <a:gd name="connsiteX5" fmla="*/ 71132 w 8290526"/>
              <a:gd name="connsiteY5" fmla="*/ 2076741 h 4346642"/>
              <a:gd name="connsiteX6" fmla="*/ 374118 w 8290526"/>
              <a:gd name="connsiteY6" fmla="*/ 1440305 h 4346642"/>
              <a:gd name="connsiteX7" fmla="*/ 643626 w 8290526"/>
              <a:gd name="connsiteY7" fmla="*/ 907402 h 4346642"/>
              <a:gd name="connsiteX8" fmla="*/ 838338 w 8290526"/>
              <a:gd name="connsiteY8" fmla="*/ 488565 h 4346642"/>
              <a:gd name="connsiteX9" fmla="*/ 1028759 w 8290526"/>
              <a:gd name="connsiteY9" fmla="*/ 30897 h 4346642"/>
              <a:gd name="connsiteX10" fmla="*/ 1537112 w 8290526"/>
              <a:gd name="connsiteY10" fmla="*/ 144778 h 4346642"/>
              <a:gd name="connsiteX11" fmla="*/ 3131808 w 8290526"/>
              <a:gd name="connsiteY11" fmla="*/ 688538 h 4346642"/>
              <a:gd name="connsiteX12" fmla="*/ 4614838 w 8290526"/>
              <a:gd name="connsiteY12" fmla="*/ 1165777 h 4346642"/>
              <a:gd name="connsiteX13" fmla="*/ 4969920 w 8290526"/>
              <a:gd name="connsiteY13" fmla="*/ 1293127 h 4346642"/>
              <a:gd name="connsiteX14" fmla="*/ 5975026 w 8290526"/>
              <a:gd name="connsiteY14" fmla="*/ 1599169 h 4346642"/>
              <a:gd name="connsiteX15" fmla="*/ 6902977 w 8290526"/>
              <a:gd name="connsiteY15" fmla="*/ 1888894 h 4346642"/>
              <a:gd name="connsiteX16" fmla="*/ 8013230 w 8290526"/>
              <a:gd name="connsiteY16" fmla="*/ 2304514 h 4346642"/>
              <a:gd name="connsiteX17" fmla="*/ 8223295 w 8290526"/>
              <a:gd name="connsiteY17" fmla="*/ 2453695 h 4346642"/>
              <a:gd name="connsiteX18" fmla="*/ 8265071 w 8290526"/>
              <a:gd name="connsiteY18" fmla="*/ 2807433 h 4346642"/>
              <a:gd name="connsiteX19" fmla="*/ 7862156 w 8290526"/>
              <a:gd name="connsiteY19" fmla="*/ 3111239 h 4346642"/>
              <a:gd name="connsiteX20" fmla="*/ 7205545 w 8290526"/>
              <a:gd name="connsiteY20" fmla="*/ 3366175 h 4346642"/>
              <a:gd name="connsiteX21" fmla="*/ 6156391 w 8290526"/>
              <a:gd name="connsiteY21" fmla="*/ 3652256 h 4346642"/>
              <a:gd name="connsiteX22" fmla="*/ 4449371 w 8290526"/>
              <a:gd name="connsiteY22" fmla="*/ 3987206 h 4346642"/>
              <a:gd name="connsiteX23" fmla="*/ 1760156 w 8290526"/>
              <a:gd name="connsiteY23" fmla="*/ 4339219 h 4346642"/>
              <a:gd name="connsiteX0" fmla="*/ 1760156 w 8296117"/>
              <a:gd name="connsiteY0" fmla="*/ 4339219 h 4346642"/>
              <a:gd name="connsiteX1" fmla="*/ 1156896 w 8296117"/>
              <a:gd name="connsiteY1" fmla="*/ 4211551 h 4346642"/>
              <a:gd name="connsiteX2" fmla="*/ 906639 w 8296117"/>
              <a:gd name="connsiteY2" fmla="*/ 3938219 h 4346642"/>
              <a:gd name="connsiteX3" fmla="*/ 585875 w 8296117"/>
              <a:gd name="connsiteY3" fmla="*/ 3523383 h 4346642"/>
              <a:gd name="connsiteX4" fmla="*/ 43511 w 8296117"/>
              <a:gd name="connsiteY4" fmla="*/ 2704232 h 4346642"/>
              <a:gd name="connsiteX5" fmla="*/ 71132 w 8296117"/>
              <a:gd name="connsiteY5" fmla="*/ 2076741 h 4346642"/>
              <a:gd name="connsiteX6" fmla="*/ 374118 w 8296117"/>
              <a:gd name="connsiteY6" fmla="*/ 1440305 h 4346642"/>
              <a:gd name="connsiteX7" fmla="*/ 643626 w 8296117"/>
              <a:gd name="connsiteY7" fmla="*/ 907402 h 4346642"/>
              <a:gd name="connsiteX8" fmla="*/ 838338 w 8296117"/>
              <a:gd name="connsiteY8" fmla="*/ 488565 h 4346642"/>
              <a:gd name="connsiteX9" fmla="*/ 1028759 w 8296117"/>
              <a:gd name="connsiteY9" fmla="*/ 30897 h 4346642"/>
              <a:gd name="connsiteX10" fmla="*/ 1537112 w 8296117"/>
              <a:gd name="connsiteY10" fmla="*/ 144778 h 4346642"/>
              <a:gd name="connsiteX11" fmla="*/ 3131808 w 8296117"/>
              <a:gd name="connsiteY11" fmla="*/ 688538 h 4346642"/>
              <a:gd name="connsiteX12" fmla="*/ 4614838 w 8296117"/>
              <a:gd name="connsiteY12" fmla="*/ 1165777 h 4346642"/>
              <a:gd name="connsiteX13" fmla="*/ 4969920 w 8296117"/>
              <a:gd name="connsiteY13" fmla="*/ 1293127 h 4346642"/>
              <a:gd name="connsiteX14" fmla="*/ 5975026 w 8296117"/>
              <a:gd name="connsiteY14" fmla="*/ 1599169 h 4346642"/>
              <a:gd name="connsiteX15" fmla="*/ 6902977 w 8296117"/>
              <a:gd name="connsiteY15" fmla="*/ 1888894 h 4346642"/>
              <a:gd name="connsiteX16" fmla="*/ 7860830 w 8296117"/>
              <a:gd name="connsiteY16" fmla="*/ 2262439 h 4346642"/>
              <a:gd name="connsiteX17" fmla="*/ 8223295 w 8296117"/>
              <a:gd name="connsiteY17" fmla="*/ 2453695 h 4346642"/>
              <a:gd name="connsiteX18" fmla="*/ 8265071 w 8296117"/>
              <a:gd name="connsiteY18" fmla="*/ 2807433 h 4346642"/>
              <a:gd name="connsiteX19" fmla="*/ 7862156 w 8296117"/>
              <a:gd name="connsiteY19" fmla="*/ 3111239 h 4346642"/>
              <a:gd name="connsiteX20" fmla="*/ 7205545 w 8296117"/>
              <a:gd name="connsiteY20" fmla="*/ 3366175 h 4346642"/>
              <a:gd name="connsiteX21" fmla="*/ 6156391 w 8296117"/>
              <a:gd name="connsiteY21" fmla="*/ 3652256 h 4346642"/>
              <a:gd name="connsiteX22" fmla="*/ 4449371 w 8296117"/>
              <a:gd name="connsiteY22" fmla="*/ 3987206 h 4346642"/>
              <a:gd name="connsiteX23" fmla="*/ 1760156 w 8296117"/>
              <a:gd name="connsiteY23" fmla="*/ 4339219 h 4346642"/>
              <a:gd name="connsiteX0" fmla="*/ 1760156 w 8296117"/>
              <a:gd name="connsiteY0" fmla="*/ 4339219 h 4346642"/>
              <a:gd name="connsiteX1" fmla="*/ 1156896 w 8296117"/>
              <a:gd name="connsiteY1" fmla="*/ 4211551 h 4346642"/>
              <a:gd name="connsiteX2" fmla="*/ 906639 w 8296117"/>
              <a:gd name="connsiteY2" fmla="*/ 3938219 h 4346642"/>
              <a:gd name="connsiteX3" fmla="*/ 585875 w 8296117"/>
              <a:gd name="connsiteY3" fmla="*/ 3523383 h 4346642"/>
              <a:gd name="connsiteX4" fmla="*/ 43511 w 8296117"/>
              <a:gd name="connsiteY4" fmla="*/ 2704232 h 4346642"/>
              <a:gd name="connsiteX5" fmla="*/ 71132 w 8296117"/>
              <a:gd name="connsiteY5" fmla="*/ 2076741 h 4346642"/>
              <a:gd name="connsiteX6" fmla="*/ 374118 w 8296117"/>
              <a:gd name="connsiteY6" fmla="*/ 1440305 h 4346642"/>
              <a:gd name="connsiteX7" fmla="*/ 643626 w 8296117"/>
              <a:gd name="connsiteY7" fmla="*/ 907402 h 4346642"/>
              <a:gd name="connsiteX8" fmla="*/ 838338 w 8296117"/>
              <a:gd name="connsiteY8" fmla="*/ 488565 h 4346642"/>
              <a:gd name="connsiteX9" fmla="*/ 1028759 w 8296117"/>
              <a:gd name="connsiteY9" fmla="*/ 30897 h 4346642"/>
              <a:gd name="connsiteX10" fmla="*/ 1537112 w 8296117"/>
              <a:gd name="connsiteY10" fmla="*/ 144778 h 4346642"/>
              <a:gd name="connsiteX11" fmla="*/ 3131808 w 8296117"/>
              <a:gd name="connsiteY11" fmla="*/ 688538 h 4346642"/>
              <a:gd name="connsiteX12" fmla="*/ 4614838 w 8296117"/>
              <a:gd name="connsiteY12" fmla="*/ 1165777 h 4346642"/>
              <a:gd name="connsiteX13" fmla="*/ 4969920 w 8296117"/>
              <a:gd name="connsiteY13" fmla="*/ 1293127 h 4346642"/>
              <a:gd name="connsiteX14" fmla="*/ 5975026 w 8296117"/>
              <a:gd name="connsiteY14" fmla="*/ 1599169 h 4346642"/>
              <a:gd name="connsiteX15" fmla="*/ 6902977 w 8296117"/>
              <a:gd name="connsiteY15" fmla="*/ 1888894 h 4346642"/>
              <a:gd name="connsiteX16" fmla="*/ 7860830 w 8296117"/>
              <a:gd name="connsiteY16" fmla="*/ 2226375 h 4346642"/>
              <a:gd name="connsiteX17" fmla="*/ 8223295 w 8296117"/>
              <a:gd name="connsiteY17" fmla="*/ 2453695 h 4346642"/>
              <a:gd name="connsiteX18" fmla="*/ 8265071 w 8296117"/>
              <a:gd name="connsiteY18" fmla="*/ 2807433 h 4346642"/>
              <a:gd name="connsiteX19" fmla="*/ 7862156 w 8296117"/>
              <a:gd name="connsiteY19" fmla="*/ 3111239 h 4346642"/>
              <a:gd name="connsiteX20" fmla="*/ 7205545 w 8296117"/>
              <a:gd name="connsiteY20" fmla="*/ 3366175 h 4346642"/>
              <a:gd name="connsiteX21" fmla="*/ 6156391 w 8296117"/>
              <a:gd name="connsiteY21" fmla="*/ 3652256 h 4346642"/>
              <a:gd name="connsiteX22" fmla="*/ 4449371 w 8296117"/>
              <a:gd name="connsiteY22" fmla="*/ 3987206 h 4346642"/>
              <a:gd name="connsiteX23" fmla="*/ 1760156 w 8296117"/>
              <a:gd name="connsiteY23" fmla="*/ 4339219 h 4346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8296117" h="4346642">
                <a:moveTo>
                  <a:pt x="1760156" y="4339219"/>
                </a:moveTo>
                <a:cubicBezTo>
                  <a:pt x="1211410" y="4376610"/>
                  <a:pt x="1281502" y="4263199"/>
                  <a:pt x="1156896" y="4211551"/>
                </a:cubicBezTo>
                <a:cubicBezTo>
                  <a:pt x="1032290" y="4159903"/>
                  <a:pt x="1009830" y="4045321"/>
                  <a:pt x="906639" y="3938219"/>
                </a:cubicBezTo>
                <a:cubicBezTo>
                  <a:pt x="803448" y="3831117"/>
                  <a:pt x="729730" y="3729047"/>
                  <a:pt x="585875" y="3523383"/>
                </a:cubicBezTo>
                <a:cubicBezTo>
                  <a:pt x="442020" y="3317719"/>
                  <a:pt x="129301" y="2945339"/>
                  <a:pt x="43511" y="2704232"/>
                </a:cubicBezTo>
                <a:cubicBezTo>
                  <a:pt x="-42279" y="2463125"/>
                  <a:pt x="16031" y="2287396"/>
                  <a:pt x="71132" y="2076741"/>
                </a:cubicBezTo>
                <a:cubicBezTo>
                  <a:pt x="126233" y="1866087"/>
                  <a:pt x="278702" y="1635195"/>
                  <a:pt x="374118" y="1440305"/>
                </a:cubicBezTo>
                <a:cubicBezTo>
                  <a:pt x="469534" y="1245415"/>
                  <a:pt x="566256" y="1066025"/>
                  <a:pt x="643626" y="907402"/>
                </a:cubicBezTo>
                <a:cubicBezTo>
                  <a:pt x="720996" y="748779"/>
                  <a:pt x="774149" y="634649"/>
                  <a:pt x="838338" y="488565"/>
                </a:cubicBezTo>
                <a:cubicBezTo>
                  <a:pt x="902527" y="342481"/>
                  <a:pt x="967330" y="109232"/>
                  <a:pt x="1028759" y="30897"/>
                </a:cubicBezTo>
                <a:cubicBezTo>
                  <a:pt x="1090188" y="-47438"/>
                  <a:pt x="1186604" y="35171"/>
                  <a:pt x="1537112" y="144778"/>
                </a:cubicBezTo>
                <a:cubicBezTo>
                  <a:pt x="1887620" y="254385"/>
                  <a:pt x="2618854" y="518372"/>
                  <a:pt x="3131808" y="688538"/>
                </a:cubicBezTo>
                <a:lnTo>
                  <a:pt x="4614838" y="1165777"/>
                </a:lnTo>
                <a:cubicBezTo>
                  <a:pt x="4848042" y="1258949"/>
                  <a:pt x="4743222" y="1220895"/>
                  <a:pt x="4969920" y="1293127"/>
                </a:cubicBezTo>
                <a:cubicBezTo>
                  <a:pt x="5196618" y="1365359"/>
                  <a:pt x="5652850" y="1499875"/>
                  <a:pt x="5975026" y="1599169"/>
                </a:cubicBezTo>
                <a:cubicBezTo>
                  <a:pt x="6297202" y="1698463"/>
                  <a:pt x="6588676" y="1784360"/>
                  <a:pt x="6902977" y="1888894"/>
                </a:cubicBezTo>
                <a:cubicBezTo>
                  <a:pt x="7217278" y="1993428"/>
                  <a:pt x="7640777" y="2132242"/>
                  <a:pt x="7860830" y="2226375"/>
                </a:cubicBezTo>
                <a:cubicBezTo>
                  <a:pt x="8080883" y="2320508"/>
                  <a:pt x="8155922" y="2356852"/>
                  <a:pt x="8223295" y="2453695"/>
                </a:cubicBezTo>
                <a:cubicBezTo>
                  <a:pt x="8290668" y="2550538"/>
                  <a:pt x="8325261" y="2697842"/>
                  <a:pt x="8265071" y="2807433"/>
                </a:cubicBezTo>
                <a:cubicBezTo>
                  <a:pt x="8204881" y="2917024"/>
                  <a:pt x="8038744" y="3018115"/>
                  <a:pt x="7862156" y="3111239"/>
                </a:cubicBezTo>
                <a:cubicBezTo>
                  <a:pt x="7685568" y="3204363"/>
                  <a:pt x="7489839" y="3276006"/>
                  <a:pt x="7205545" y="3366175"/>
                </a:cubicBezTo>
                <a:cubicBezTo>
                  <a:pt x="6921251" y="3456344"/>
                  <a:pt x="6549981" y="3529011"/>
                  <a:pt x="6156391" y="3652256"/>
                </a:cubicBezTo>
                <a:cubicBezTo>
                  <a:pt x="5762801" y="3775501"/>
                  <a:pt x="5182077" y="3872712"/>
                  <a:pt x="4449371" y="3987206"/>
                </a:cubicBezTo>
                <a:cubicBezTo>
                  <a:pt x="3716665" y="4101700"/>
                  <a:pt x="2308902" y="4301828"/>
                  <a:pt x="1760156" y="43392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/>
          </a:p>
        </p:txBody>
      </p:sp>
      <p:sp>
        <p:nvSpPr>
          <p:cNvPr id="11" name="Sous-titre 2"/>
          <p:cNvSpPr txBox="1">
            <a:spLocks/>
          </p:cNvSpPr>
          <p:nvPr/>
        </p:nvSpPr>
        <p:spPr>
          <a:xfrm>
            <a:off x="6041561" y="6424379"/>
            <a:ext cx="3102438" cy="8214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b="1" cap="none" sz="4800">
                <a:solidFill>
                  <a:srgbClr val="002060"/>
                </a:solidFill>
                <a:latin typeface="Berlin Sans FB Demi"/>
              </a:rPr>
              <a:t>50 </a:t>
            </a:r>
            <a:r>
              <a:rPr b="1" cap="none" sz="4800">
                <a:solidFill>
                  <a:srgbClr val="002060"/>
                </a:solidFill>
                <a:latin typeface="Berlin Sans FB Demi"/>
              </a:rPr>
              <a:t>000 </a:t>
            </a:r>
            <a:r>
              <a:rPr b="1" cap="none">
                <a:solidFill>
                  <a:srgbClr val="002060"/>
                </a:solidFill>
                <a:latin typeface="Berlin Sans FB Demi"/>
              </a:rPr>
              <a:t>FCFA</a:t>
            </a:r>
            <a:endParaRPr b="1" cap="none" sz="4800">
              <a:solidFill>
                <a:srgbClr val="002060"/>
              </a:solidFill>
              <a:latin typeface="Berlin Sans FB Demi"/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xmlns="" id="{1FA7F6AE-436E-4537-8840-12EF2D2D1B6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20" y="402407"/>
            <a:ext cx="733113" cy="821321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6437872" y="1308854"/>
            <a:ext cx="4115162" cy="7321925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1135172" y="3369701"/>
            <a:ext cx="4223658" cy="3831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/>
              <a:buChar char="q"/>
            </a:pPr>
            <a:r>
              <a:rPr/>
              <a:t>Gestion des stocks et des contacts</a:t>
            </a:r>
            <a:endParaRPr/>
          </a:p>
          <a:p>
            <a:pPr marL="285750" indent="-285750">
              <a:lnSpc>
                <a:spcPct val="150000"/>
              </a:lnSpc>
              <a:buFont typeface="Wingdings"/>
              <a:buChar char="q"/>
            </a:pPr>
            <a:r>
              <a:rPr/>
              <a:t>Inventaire et suivi des biens</a:t>
            </a:r>
            <a:endParaRPr/>
          </a:p>
          <a:p>
            <a:pPr marL="285750" indent="-285750">
              <a:lnSpc>
                <a:spcPct val="150000"/>
              </a:lnSpc>
              <a:buFont typeface="Wingdings"/>
              <a:buChar char="q"/>
            </a:pPr>
            <a:r>
              <a:rPr/>
              <a:t>Création de formulaire</a:t>
            </a:r>
            <a:endParaRPr/>
          </a:p>
          <a:p>
            <a:pPr marL="285750" indent="-285750">
              <a:lnSpc>
                <a:spcPct val="150000"/>
              </a:lnSpc>
              <a:buFont typeface="Wingdings"/>
              <a:buChar char="q"/>
            </a:pPr>
            <a:r>
              <a:rPr/>
              <a:t>Suivi des tâches - Suivi de l’alimentation</a:t>
            </a:r>
            <a:endParaRPr/>
          </a:p>
          <a:p>
            <a:pPr marL="285750" indent="-285750">
              <a:lnSpc>
                <a:spcPct val="150000"/>
              </a:lnSpc>
              <a:buFont typeface="Wingdings"/>
              <a:buChar char="q"/>
            </a:pPr>
            <a:r>
              <a:rPr/>
              <a:t>Budgétisation, Facturation et ventes</a:t>
            </a:r>
            <a:endParaRPr/>
          </a:p>
          <a:p>
            <a:pPr marL="285750" indent="-285750">
              <a:lnSpc>
                <a:spcPct val="150000"/>
              </a:lnSpc>
              <a:buFont typeface="Wingdings"/>
              <a:buChar char="q"/>
            </a:pPr>
            <a:r>
              <a:rPr/>
              <a:t>Planification d’événements</a:t>
            </a:r>
            <a:endParaRPr/>
          </a:p>
          <a:p>
            <a:pPr marL="285750" indent="-285750">
              <a:lnSpc>
                <a:spcPct val="150000"/>
              </a:lnSpc>
              <a:buFont typeface="Wingdings"/>
              <a:buChar char="q"/>
            </a:pPr>
            <a:r>
              <a:rPr/>
              <a:t>Organisation de bibliothèque</a:t>
            </a:r>
            <a:endParaRPr/>
          </a:p>
          <a:p>
            <a:pPr marL="285750" indent="-285750">
              <a:lnSpc>
                <a:spcPct val="150000"/>
              </a:lnSpc>
              <a:buFont typeface="Wingdings"/>
              <a:buChar char="q"/>
            </a:pPr>
            <a:r>
              <a:rPr/>
              <a:t>Statistiques et Analyse </a:t>
            </a:r>
            <a:r>
              <a:rPr/>
              <a:t>des données</a:t>
            </a:r>
            <a:endParaRPr/>
          </a:p>
          <a:p>
            <a:pPr marL="285750" indent="-285750">
              <a:lnSpc>
                <a:spcPct val="150000"/>
              </a:lnSpc>
              <a:buFont typeface="Wingdings"/>
              <a:buChar char="q"/>
            </a:pPr>
            <a:r>
              <a:rPr/>
              <a:t>Production des graphiques</a:t>
            </a:r>
            <a:endParaRPr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05577" y="2359488"/>
            <a:ext cx="2461928" cy="2190215"/>
          </a:xfrm>
          <a:prstGeom prst="roundRect">
            <a:avLst>
              <a:gd name="adj" fmla="val 10246"/>
            </a:avLst>
          </a:prstGeom>
          <a:solidFill>
            <a:srgbClr val="D8D8D8"/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" name="Picture 4" descr="C:\Users\irene\Pictures\_\Screenshots\Screenshot_2020-12-09-10-29-07.png"/>
          <p:cNvPicPr>
            <a:picLocks noChangeAspect="1" noChangeArrowheads="1"/>
          </p:cNvPicPr>
          <p:nvPr/>
        </p:nvPicPr>
        <p:blipFill rotWithShape="1">
          <a:blip r:embed="rId9"/>
          <a:srcRect l="37519" t="36878" r="41468" b="51454"/>
          <a:stretch/>
        </p:blipFill>
        <p:spPr bwMode="auto">
          <a:xfrm>
            <a:off x="160720" y="7926771"/>
            <a:ext cx="367875" cy="363452"/>
          </a:xfrm>
          <a:prstGeom prst="rect">
            <a:avLst/>
          </a:prstGeom>
          <a:noFill/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302" y="7979219"/>
            <a:ext cx="383711" cy="306525"/>
          </a:xfrm>
          <a:prstGeom prst="rect">
            <a:avLst/>
          </a:prstGeom>
        </p:spPr>
      </p:pic>
      <p:pic>
        <p:nvPicPr>
          <p:cNvPr id="22" name="Picture 4" descr="C:\Users\irene\Pictures\_\Screenshots\Screenshot_2020-12-09-10-29-07.png"/>
          <p:cNvPicPr>
            <a:picLocks noChangeAspect="1" noChangeArrowheads="1"/>
          </p:cNvPicPr>
          <p:nvPr/>
        </p:nvPicPr>
        <p:blipFill rotWithShape="1">
          <a:blip r:embed="rId9"/>
          <a:srcRect l="66792" t="13541" r="12448" b="74790"/>
          <a:stretch/>
        </p:blipFill>
        <p:spPr bwMode="auto">
          <a:xfrm>
            <a:off x="2804633" y="7928195"/>
            <a:ext cx="377139" cy="377139"/>
          </a:xfrm>
          <a:prstGeom prst="rect">
            <a:avLst/>
          </a:prstGeom>
          <a:noFill/>
        </p:spPr>
      </p:pic>
      <p:pic>
        <p:nvPicPr>
          <p:cNvPr id="23" name="Picture 4" descr="C:\Users\irene\Pictures\_\Screenshots\Screenshot_2020-12-09-10-29-07.png"/>
          <p:cNvPicPr>
            <a:picLocks noChangeAspect="1" noChangeArrowheads="1"/>
          </p:cNvPicPr>
          <p:nvPr/>
        </p:nvPicPr>
        <p:blipFill rotWithShape="1">
          <a:blip r:embed="rId9"/>
          <a:srcRect l="10442" t="48404" r="68046" b="39876"/>
          <a:stretch/>
        </p:blipFill>
        <p:spPr bwMode="auto">
          <a:xfrm>
            <a:off x="2440413" y="7928195"/>
            <a:ext cx="389055" cy="377139"/>
          </a:xfrm>
          <a:prstGeom prst="rect">
            <a:avLst/>
          </a:prstGeom>
          <a:noFill/>
        </p:spPr>
      </p:pic>
      <p:pic>
        <p:nvPicPr>
          <p:cNvPr id="24" name="Picture 4" descr="C:\Users\irene\Pictures\_\Screenshots\Screenshot_2020-12-09-10-29-07.png"/>
          <p:cNvPicPr>
            <a:picLocks noChangeAspect="1" noChangeArrowheads="1"/>
          </p:cNvPicPr>
          <p:nvPr/>
        </p:nvPicPr>
        <p:blipFill rotWithShape="1">
          <a:blip r:embed="rId9"/>
          <a:srcRect l="36262" t="48404" r="39944" b="38972"/>
          <a:stretch/>
        </p:blipFill>
        <p:spPr bwMode="auto">
          <a:xfrm>
            <a:off x="3156379" y="7928195"/>
            <a:ext cx="399519" cy="377139"/>
          </a:xfrm>
          <a:prstGeom prst="rect">
            <a:avLst/>
          </a:prstGeom>
          <a:noFill/>
        </p:spPr>
      </p:pic>
      <p:sp>
        <p:nvSpPr>
          <p:cNvPr id="26" name="ZoneTexte 25"/>
          <p:cNvSpPr txBox="1"/>
          <p:nvPr/>
        </p:nvSpPr>
        <p:spPr>
          <a:xfrm>
            <a:off x="5706935" y="7954133"/>
            <a:ext cx="3279218" cy="338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/>
            <a:r>
              <a:rPr b="1" sz="1600"/>
              <a:t>b</a:t>
            </a:r>
            <a:r>
              <a:rPr b="1" sz="1600"/>
              <a:t>oostformations@gmail.com</a:t>
            </a:r>
            <a:endParaRPr b="1" sz="1600"/>
          </a:p>
        </p:txBody>
      </p:sp>
      <p:sp>
        <p:nvSpPr>
          <p:cNvPr id="27" name="ZoneTexte 26"/>
          <p:cNvSpPr txBox="1"/>
          <p:nvPr/>
        </p:nvSpPr>
        <p:spPr>
          <a:xfrm>
            <a:off x="419095" y="7957774"/>
            <a:ext cx="1752604" cy="338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/>
            <a:r>
              <a:rPr b="1" sz="1600"/>
              <a:t> +237 656117821</a:t>
            </a:r>
            <a:endParaRPr b="1" sz="1600"/>
          </a:p>
        </p:txBody>
      </p:sp>
      <p:sp>
        <p:nvSpPr>
          <p:cNvPr id="28" name="ZoneTexte 27"/>
          <p:cNvSpPr txBox="1"/>
          <p:nvPr/>
        </p:nvSpPr>
        <p:spPr>
          <a:xfrm>
            <a:off x="3519413" y="7954133"/>
            <a:ext cx="1760641" cy="338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/>
            <a:r>
              <a:rPr b="1" sz="1600"/>
              <a:t>Boost Formations</a:t>
            </a:r>
            <a:endParaRPr b="1" sz="1600"/>
          </a:p>
        </p:txBody>
      </p:sp>
      <p:sp>
        <p:nvSpPr>
          <p:cNvPr id="29" name="Sous-titre 2"/>
          <p:cNvSpPr txBox="1">
            <a:spLocks/>
          </p:cNvSpPr>
          <p:nvPr/>
        </p:nvSpPr>
        <p:spPr>
          <a:xfrm>
            <a:off x="1511503" y="1440288"/>
            <a:ext cx="7541679" cy="10043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b="1" cap="none" sz="4800">
                <a:solidFill>
                  <a:srgbClr val="002060"/>
                </a:solidFill>
                <a:latin typeface="Berlin Sans FB Demi"/>
              </a:rPr>
              <a:t>Gestion Informatisée</a:t>
            </a:r>
            <a:endParaRPr b="1" cap="none" sz="4800">
              <a:solidFill>
                <a:srgbClr val="002060"/>
              </a:solidFill>
              <a:latin typeface="Berlin Sans FB Demi"/>
            </a:endParaRPr>
          </a:p>
        </p:txBody>
      </p:sp>
      <p:pic>
        <p:nvPicPr>
          <p:cNvPr id="33" name="Picture 8" descr="C:\Users\irene\Pictures\_\Screenshots\Screenshot_2020-11-07-19-33-18.png"/>
          <p:cNvPicPr>
            <a:picLocks noChangeAspect="1" noChangeArrowheads="1"/>
          </p:cNvPicPr>
          <p:nvPr/>
        </p:nvPicPr>
        <p:blipFill rotWithShape="1">
          <a:blip r:embed="rId11"/>
          <a:srcRect t="45288"/>
          <a:stretch/>
        </p:blipFill>
        <p:spPr bwMode="auto">
          <a:xfrm>
            <a:off x="13101218" y="17465715"/>
            <a:ext cx="4156364" cy="4045929"/>
          </a:xfrm>
          <a:prstGeom prst="rect">
            <a:avLst/>
          </a:prstGeom>
          <a:noFill/>
        </p:spPr>
      </p:pic>
      <p:pic>
        <p:nvPicPr>
          <p:cNvPr id="34" name="Picture 7" descr="C:\Users\irene\Pictures\_\Screenshots\Screenshot_2020-11-07-19-33-07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2685583" y="9261439"/>
            <a:ext cx="4572000" cy="8134345"/>
          </a:xfrm>
          <a:prstGeom prst="rect">
            <a:avLst/>
          </a:prstGeom>
          <a:noFill/>
        </p:spPr>
      </p:pic>
      <p:pic>
        <p:nvPicPr>
          <p:cNvPr id="35" name="Picture 6" descr="C:\Users\irene\Pictures\_\Screenshots\Screenshot_2020-11-07-19-32-52.pn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343034" y="9331369"/>
            <a:ext cx="4572000" cy="8134345"/>
          </a:xfrm>
          <a:prstGeom prst="rect">
            <a:avLst/>
          </a:prstGeom>
          <a:noFill/>
        </p:spPr>
      </p:pic>
      <p:pic>
        <p:nvPicPr>
          <p:cNvPr id="36" name="Picture 5" descr="C:\Users\irene\Pictures\_\Screenshots\Screenshot_2020-11-07-19-32-43.p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061459" y="9541998"/>
            <a:ext cx="4269716" cy="7596540"/>
          </a:xfrm>
          <a:prstGeom prst="rect">
            <a:avLst/>
          </a:prstGeom>
          <a:noFill/>
        </p:spPr>
      </p:pic>
      <p:pic>
        <p:nvPicPr>
          <p:cNvPr id="37" name="Picture 3" descr="C:\Users\irene\Pictures\_\Screenshots\Screenshot_2020-11-07-19-32-07.pn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-282317" y="9518684"/>
            <a:ext cx="4282817" cy="7619855"/>
          </a:xfrm>
          <a:prstGeom prst="rect">
            <a:avLst/>
          </a:prstGeom>
          <a:noFill/>
        </p:spPr>
      </p:pic>
      <p:sp>
        <p:nvSpPr>
          <p:cNvPr id="39" name="ZoneTexte 38"/>
          <p:cNvSpPr txBox="1"/>
          <p:nvPr/>
        </p:nvSpPr>
        <p:spPr>
          <a:xfrm>
            <a:off x="1295404" y="2520083"/>
            <a:ext cx="4223658" cy="646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/>
            <a:r>
              <a:rPr/>
              <a:t>Formaliser et Opérationnaliser la gestion des affaires courantes. </a:t>
            </a:r>
            <a:endParaRPr/>
          </a:p>
        </p:txBody>
      </p:sp>
      <p:sp>
        <p:nvSpPr>
          <p:cNvPr id="38" name="Rectangle 37"/>
          <p:cNvSpPr/>
          <p:nvPr/>
        </p:nvSpPr>
        <p:spPr>
          <a:xfrm>
            <a:off x="6805300" y="5607648"/>
            <a:ext cx="787389" cy="369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b="1">
                <a:solidFill>
                  <a:srgbClr val="002060"/>
                </a:solidFill>
                <a:latin typeface="Berlin Sans FB Demi"/>
              </a:rPr>
              <a:t>(32 h</a:t>
            </a:r>
            <a:r>
              <a:rPr b="1">
                <a:solidFill>
                  <a:srgbClr val="002060"/>
                </a:solidFill>
                <a:latin typeface="Berlin Sans FB Demi"/>
              </a:rPr>
              <a:t>)</a:t>
            </a:r>
            <a:endParaRPr b="1" sz="3600">
              <a:solidFill>
                <a:srgbClr val="002060"/>
              </a:solidFill>
              <a:latin typeface="Berlin Sans FB Demi"/>
            </a:endParaRPr>
          </a:p>
        </p:txBody>
      </p:sp>
      <p:sp>
        <p:nvSpPr>
          <p:cNvPr id="41" name="Sous-titre 2"/>
          <p:cNvSpPr txBox="1">
            <a:spLocks/>
          </p:cNvSpPr>
          <p:nvPr/>
        </p:nvSpPr>
        <p:spPr>
          <a:xfrm>
            <a:off x="1295404" y="388622"/>
            <a:ext cx="7821903" cy="9568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b="1" cap="none" sz="4800">
                <a:solidFill>
                  <a:srgbClr val="0070C0"/>
                </a:solidFill>
                <a:latin typeface="Berlin Sans FB Demi"/>
              </a:rPr>
              <a:t>SEMINAIRE</a:t>
            </a:r>
            <a:endParaRPr b="1" cap="none" sz="4800">
              <a:solidFill>
                <a:srgbClr val="0070C0"/>
              </a:solidFill>
              <a:latin typeface="Berlin Sans FB Demi"/>
            </a:endParaRPr>
          </a:p>
        </p:txBody>
      </p:sp>
      <p:sp>
        <p:nvSpPr>
          <p:cNvPr id="42" name="Sous-titre 2"/>
          <p:cNvSpPr txBox="1">
            <a:spLocks/>
          </p:cNvSpPr>
          <p:nvPr/>
        </p:nvSpPr>
        <p:spPr>
          <a:xfrm>
            <a:off x="6553204" y="4960608"/>
            <a:ext cx="1384296" cy="8214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b="1" cap="none" sz="4800">
                <a:solidFill>
                  <a:srgbClr val="002060"/>
                </a:solidFill>
                <a:latin typeface="Berlin Sans FB Demi"/>
              </a:rPr>
              <a:t>4</a:t>
            </a:r>
            <a:r>
              <a:rPr b="1" cap="none" sz="4800">
                <a:solidFill>
                  <a:srgbClr val="002060"/>
                </a:solidFill>
                <a:latin typeface="Berlin Sans FB Demi"/>
              </a:rPr>
              <a:t> </a:t>
            </a:r>
            <a:r>
              <a:rPr b="1" cap="none" sz="3600">
                <a:solidFill>
                  <a:srgbClr val="002060"/>
                </a:solidFill>
                <a:latin typeface="Berlin Sans FB Demi"/>
              </a:rPr>
              <a:t>Jrs</a:t>
            </a:r>
            <a:endParaRPr b="1" cap="none" sz="3600">
              <a:solidFill>
                <a:srgbClr val="002060"/>
              </a:solidFill>
              <a:latin typeface="Berlin Sans FB Demi"/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462432" y="8466404"/>
            <a:ext cx="3168281" cy="338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/>
              <a:buChar char="q"/>
            </a:pPr>
            <a:r>
              <a:rPr b="1" sz="1500">
                <a:solidFill>
                  <a:schemeClr val="bg1"/>
                </a:solidFill>
              </a:rPr>
              <a:t>Douala – Bafoussam - Yaoundé</a:t>
            </a:r>
            <a:r>
              <a:rPr b="1" sz="1600">
                <a:solidFill>
                  <a:schemeClr val="bg1"/>
                </a:solidFill>
              </a:rPr>
              <a:t>	</a:t>
            </a:r>
            <a:endParaRPr b="1" sz="1600">
              <a:solidFill>
                <a:schemeClr val="bg1"/>
              </a:solidFill>
            </a:endParaRPr>
          </a:p>
        </p:txBody>
      </p:sp>
      <p:sp>
        <p:nvSpPr>
          <p:cNvPr id="43" name="ZoneTexte 42"/>
          <p:cNvSpPr txBox="1"/>
          <p:nvPr/>
        </p:nvSpPr>
        <p:spPr>
          <a:xfrm>
            <a:off x="3498735" y="8493290"/>
            <a:ext cx="3771900" cy="338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/>
              <a:buChar char="q"/>
            </a:pPr>
            <a:r>
              <a:rPr b="1" sz="1600">
                <a:solidFill>
                  <a:schemeClr val="bg1"/>
                </a:solidFill>
              </a:rPr>
              <a:t>www.boostformations.comandweb.cm</a:t>
            </a:r>
            <a:endParaRPr b="1" sz="1600">
              <a:solidFill>
                <a:schemeClr val="bg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399683" y="8429038"/>
            <a:ext cx="1669042" cy="461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/>
            <a:r>
              <a:rPr b="1" sz="2400">
                <a:solidFill>
                  <a:srgbClr val="FF5C12"/>
                </a:solidFill>
                <a:latin typeface="Berlin Sans FB Demi"/>
              </a:rPr>
              <a:t>656 11 78 21</a:t>
            </a: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6190945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1000">
        <p14:ripple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grpId="0" nodeType="click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0.44392 -0.1794 L -0.44357 -0.08944 C -0.44461 -0.04904 -0.32204 1.28241E-6 -0.221 1.28241E-6 L -3.88889E-6 1.28241E-6 " pathEditMode="relative" rAng="16200000" ptsTypes="AAAA">
                                      <p:cBhvr>
                                        <p:cTn id="6" dur="1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87" y="89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5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5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500"/>
                            </p:stCondLst>
                            <p:childTnLst>
                              <p:par>
                                <p:cTn id="2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0"/>
                            </p:stCondLst>
                            <p:childTnLst>
                              <p:par>
                                <p:cTn id="3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500"/>
                            </p:stCondLst>
                            <p:childTnLst>
                              <p:par>
                                <p:cTn id="3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1500"/>
                            </p:stCondLst>
                            <p:childTnLst>
                              <p:par>
                                <p:cTn id="4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2000"/>
                            </p:stCondLst>
                            <p:childTnLst>
                              <p:par>
                                <p:cTn id="5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500"/>
                            </p:stCondLst>
                            <p:childTnLst>
                              <p:par>
                                <p:cTn id="56" presetID="32" presetClass="emph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7500"/>
                            </p:stCondLst>
                            <p:childTnLst>
                              <p:par>
                                <p:cTn id="63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9" grpId="0" uiExpand="1" build="p"/>
      <p:bldP spid="39" grpId="0"/>
      <p:bldP spid="42" grpId="0"/>
      <p:bldP spid="4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83"/>
          <a:stretch/>
        </p:blipFill>
        <p:spPr>
          <a:xfrm>
            <a:off x="1174044" y="1223716"/>
            <a:ext cx="7969955" cy="602932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83"/>
          <a:stretch/>
        </p:blipFill>
        <p:spPr>
          <a:xfrm flipH="1">
            <a:off x="0" y="1223729"/>
            <a:ext cx="1174044" cy="6029325"/>
          </a:xfrm>
          <a:prstGeom prst="rect">
            <a:avLst/>
          </a:prstGeom>
        </p:spPr>
      </p:pic>
      <p:sp>
        <p:nvSpPr>
          <p:cNvPr id="8" name="Forme libre 7"/>
          <p:cNvSpPr/>
          <p:nvPr/>
        </p:nvSpPr>
        <p:spPr>
          <a:xfrm rot="10800000">
            <a:off x="893819" y="1276191"/>
            <a:ext cx="9751944" cy="3411196"/>
          </a:xfrm>
          <a:custGeom>
            <a:avLst/>
            <a:gdLst>
              <a:gd name="connsiteX0" fmla="*/ 9305182 w 10013066"/>
              <a:gd name="connsiteY0" fmla="*/ 3451733 h 3755766"/>
              <a:gd name="connsiteX1" fmla="*/ 830884 w 10013066"/>
              <a:gd name="connsiteY1" fmla="*/ 3567643 h 3755766"/>
              <a:gd name="connsiteX2" fmla="*/ 367244 w 10013066"/>
              <a:gd name="connsiteY2" fmla="*/ 2872184 h 3755766"/>
              <a:gd name="connsiteX3" fmla="*/ 1268765 w 10013066"/>
              <a:gd name="connsiteY3" fmla="*/ 1880511 h 3755766"/>
              <a:gd name="connsiteX4" fmla="*/ 1526343 w 10013066"/>
              <a:gd name="connsiteY4" fmla="*/ 978990 h 3755766"/>
              <a:gd name="connsiteX5" fmla="*/ 1371796 w 10013066"/>
              <a:gd name="connsiteY5" fmla="*/ 991869 h 3755766"/>
              <a:gd name="connsiteX6" fmla="*/ 1268765 w 10013066"/>
              <a:gd name="connsiteY6" fmla="*/ 541108 h 3755766"/>
              <a:gd name="connsiteX7" fmla="*/ 921036 w 10013066"/>
              <a:gd name="connsiteY7" fmla="*/ 283531 h 3755766"/>
              <a:gd name="connsiteX8" fmla="*/ 869520 w 10013066"/>
              <a:gd name="connsiteY8" fmla="*/ 193378 h 3755766"/>
              <a:gd name="connsiteX9" fmla="*/ 1075582 w 10013066"/>
              <a:gd name="connsiteY9" fmla="*/ 195 h 3755766"/>
              <a:gd name="connsiteX10" fmla="*/ 3123323 w 10013066"/>
              <a:gd name="connsiteY10" fmla="*/ 154742 h 3755766"/>
              <a:gd name="connsiteX11" fmla="*/ 5209700 w 10013066"/>
              <a:gd name="connsiteY11" fmla="*/ 38832 h 3755766"/>
              <a:gd name="connsiteX12" fmla="*/ 8107447 w 10013066"/>
              <a:gd name="connsiteY12" fmla="*/ 103226 h 3755766"/>
              <a:gd name="connsiteX13" fmla="*/ 9395334 w 10013066"/>
              <a:gd name="connsiteY13" fmla="*/ 309288 h 3755766"/>
              <a:gd name="connsiteX14" fmla="*/ 9305182 w 10013066"/>
              <a:gd name="connsiteY14" fmla="*/ 3451733 h 3755766"/>
              <a:gd name="connsiteX0" fmla="*/ 9286437 w 9994321"/>
              <a:gd name="connsiteY0" fmla="*/ 3451733 h 3755766"/>
              <a:gd name="connsiteX1" fmla="*/ 812139 w 9994321"/>
              <a:gd name="connsiteY1" fmla="*/ 3567643 h 3755766"/>
              <a:gd name="connsiteX2" fmla="*/ 348499 w 9994321"/>
              <a:gd name="connsiteY2" fmla="*/ 2872184 h 3755766"/>
              <a:gd name="connsiteX3" fmla="*/ 891292 w 9994321"/>
              <a:gd name="connsiteY3" fmla="*/ 1706058 h 3755766"/>
              <a:gd name="connsiteX4" fmla="*/ 1507598 w 9994321"/>
              <a:gd name="connsiteY4" fmla="*/ 978990 h 3755766"/>
              <a:gd name="connsiteX5" fmla="*/ 1353051 w 9994321"/>
              <a:gd name="connsiteY5" fmla="*/ 991869 h 3755766"/>
              <a:gd name="connsiteX6" fmla="*/ 1250020 w 9994321"/>
              <a:gd name="connsiteY6" fmla="*/ 541108 h 3755766"/>
              <a:gd name="connsiteX7" fmla="*/ 902291 w 9994321"/>
              <a:gd name="connsiteY7" fmla="*/ 283531 h 3755766"/>
              <a:gd name="connsiteX8" fmla="*/ 850775 w 9994321"/>
              <a:gd name="connsiteY8" fmla="*/ 193378 h 3755766"/>
              <a:gd name="connsiteX9" fmla="*/ 1056837 w 9994321"/>
              <a:gd name="connsiteY9" fmla="*/ 195 h 3755766"/>
              <a:gd name="connsiteX10" fmla="*/ 3104578 w 9994321"/>
              <a:gd name="connsiteY10" fmla="*/ 154742 h 3755766"/>
              <a:gd name="connsiteX11" fmla="*/ 5190955 w 9994321"/>
              <a:gd name="connsiteY11" fmla="*/ 38832 h 3755766"/>
              <a:gd name="connsiteX12" fmla="*/ 8088702 w 9994321"/>
              <a:gd name="connsiteY12" fmla="*/ 103226 h 3755766"/>
              <a:gd name="connsiteX13" fmla="*/ 9376589 w 9994321"/>
              <a:gd name="connsiteY13" fmla="*/ 309288 h 3755766"/>
              <a:gd name="connsiteX14" fmla="*/ 9286437 w 9994321"/>
              <a:gd name="connsiteY14" fmla="*/ 3451733 h 3755766"/>
              <a:gd name="connsiteX0" fmla="*/ 9330633 w 10038517"/>
              <a:gd name="connsiteY0" fmla="*/ 3451733 h 3753507"/>
              <a:gd name="connsiteX1" fmla="*/ 856335 w 10038517"/>
              <a:gd name="connsiteY1" fmla="*/ 3567643 h 3753507"/>
              <a:gd name="connsiteX2" fmla="*/ 298743 w 10038517"/>
              <a:gd name="connsiteY2" fmla="*/ 2915797 h 3753507"/>
              <a:gd name="connsiteX3" fmla="*/ 935488 w 10038517"/>
              <a:gd name="connsiteY3" fmla="*/ 1706058 h 3753507"/>
              <a:gd name="connsiteX4" fmla="*/ 1551794 w 10038517"/>
              <a:gd name="connsiteY4" fmla="*/ 978990 h 3753507"/>
              <a:gd name="connsiteX5" fmla="*/ 1397247 w 10038517"/>
              <a:gd name="connsiteY5" fmla="*/ 991869 h 3753507"/>
              <a:gd name="connsiteX6" fmla="*/ 1294216 w 10038517"/>
              <a:gd name="connsiteY6" fmla="*/ 541108 h 3753507"/>
              <a:gd name="connsiteX7" fmla="*/ 946487 w 10038517"/>
              <a:gd name="connsiteY7" fmla="*/ 283531 h 3753507"/>
              <a:gd name="connsiteX8" fmla="*/ 894971 w 10038517"/>
              <a:gd name="connsiteY8" fmla="*/ 193378 h 3753507"/>
              <a:gd name="connsiteX9" fmla="*/ 1101033 w 10038517"/>
              <a:gd name="connsiteY9" fmla="*/ 195 h 3753507"/>
              <a:gd name="connsiteX10" fmla="*/ 3148774 w 10038517"/>
              <a:gd name="connsiteY10" fmla="*/ 154742 h 3753507"/>
              <a:gd name="connsiteX11" fmla="*/ 5235151 w 10038517"/>
              <a:gd name="connsiteY11" fmla="*/ 38832 h 3753507"/>
              <a:gd name="connsiteX12" fmla="*/ 8132898 w 10038517"/>
              <a:gd name="connsiteY12" fmla="*/ 103226 h 3753507"/>
              <a:gd name="connsiteX13" fmla="*/ 9420785 w 10038517"/>
              <a:gd name="connsiteY13" fmla="*/ 309288 h 3753507"/>
              <a:gd name="connsiteX14" fmla="*/ 9330633 w 10038517"/>
              <a:gd name="connsiteY14" fmla="*/ 3451733 h 3753507"/>
              <a:gd name="connsiteX0" fmla="*/ 9330633 w 10038517"/>
              <a:gd name="connsiteY0" fmla="*/ 3451733 h 3753507"/>
              <a:gd name="connsiteX1" fmla="*/ 856335 w 10038517"/>
              <a:gd name="connsiteY1" fmla="*/ 3567643 h 3753507"/>
              <a:gd name="connsiteX2" fmla="*/ 298743 w 10038517"/>
              <a:gd name="connsiteY2" fmla="*/ 2915797 h 3753507"/>
              <a:gd name="connsiteX3" fmla="*/ 935488 w 10038517"/>
              <a:gd name="connsiteY3" fmla="*/ 1706058 h 3753507"/>
              <a:gd name="connsiteX4" fmla="*/ 953915 w 10038517"/>
              <a:gd name="connsiteY4" fmla="*/ 1519794 h 3753507"/>
              <a:gd name="connsiteX5" fmla="*/ 1397247 w 10038517"/>
              <a:gd name="connsiteY5" fmla="*/ 991869 h 3753507"/>
              <a:gd name="connsiteX6" fmla="*/ 1294216 w 10038517"/>
              <a:gd name="connsiteY6" fmla="*/ 541108 h 3753507"/>
              <a:gd name="connsiteX7" fmla="*/ 946487 w 10038517"/>
              <a:gd name="connsiteY7" fmla="*/ 283531 h 3753507"/>
              <a:gd name="connsiteX8" fmla="*/ 894971 w 10038517"/>
              <a:gd name="connsiteY8" fmla="*/ 193378 h 3753507"/>
              <a:gd name="connsiteX9" fmla="*/ 1101033 w 10038517"/>
              <a:gd name="connsiteY9" fmla="*/ 195 h 3753507"/>
              <a:gd name="connsiteX10" fmla="*/ 3148774 w 10038517"/>
              <a:gd name="connsiteY10" fmla="*/ 154742 h 3753507"/>
              <a:gd name="connsiteX11" fmla="*/ 5235151 w 10038517"/>
              <a:gd name="connsiteY11" fmla="*/ 38832 h 3753507"/>
              <a:gd name="connsiteX12" fmla="*/ 8132898 w 10038517"/>
              <a:gd name="connsiteY12" fmla="*/ 103226 h 3753507"/>
              <a:gd name="connsiteX13" fmla="*/ 9420785 w 10038517"/>
              <a:gd name="connsiteY13" fmla="*/ 309288 h 3753507"/>
              <a:gd name="connsiteX14" fmla="*/ 9330633 w 10038517"/>
              <a:gd name="connsiteY14" fmla="*/ 3451733 h 3753507"/>
              <a:gd name="connsiteX0" fmla="*/ 9330633 w 10038517"/>
              <a:gd name="connsiteY0" fmla="*/ 3451733 h 3753507"/>
              <a:gd name="connsiteX1" fmla="*/ 856335 w 10038517"/>
              <a:gd name="connsiteY1" fmla="*/ 3567643 h 3753507"/>
              <a:gd name="connsiteX2" fmla="*/ 298743 w 10038517"/>
              <a:gd name="connsiteY2" fmla="*/ 2915797 h 3753507"/>
              <a:gd name="connsiteX3" fmla="*/ 935488 w 10038517"/>
              <a:gd name="connsiteY3" fmla="*/ 1706058 h 3753507"/>
              <a:gd name="connsiteX4" fmla="*/ 953915 w 10038517"/>
              <a:gd name="connsiteY4" fmla="*/ 1519794 h 3753507"/>
              <a:gd name="connsiteX5" fmla="*/ 1166636 w 10038517"/>
              <a:gd name="connsiteY5" fmla="*/ 1035483 h 3753507"/>
              <a:gd name="connsiteX6" fmla="*/ 1294216 w 10038517"/>
              <a:gd name="connsiteY6" fmla="*/ 541108 h 3753507"/>
              <a:gd name="connsiteX7" fmla="*/ 946487 w 10038517"/>
              <a:gd name="connsiteY7" fmla="*/ 283531 h 3753507"/>
              <a:gd name="connsiteX8" fmla="*/ 894971 w 10038517"/>
              <a:gd name="connsiteY8" fmla="*/ 193378 h 3753507"/>
              <a:gd name="connsiteX9" fmla="*/ 1101033 w 10038517"/>
              <a:gd name="connsiteY9" fmla="*/ 195 h 3753507"/>
              <a:gd name="connsiteX10" fmla="*/ 3148774 w 10038517"/>
              <a:gd name="connsiteY10" fmla="*/ 154742 h 3753507"/>
              <a:gd name="connsiteX11" fmla="*/ 5235151 w 10038517"/>
              <a:gd name="connsiteY11" fmla="*/ 38832 h 3753507"/>
              <a:gd name="connsiteX12" fmla="*/ 8132898 w 10038517"/>
              <a:gd name="connsiteY12" fmla="*/ 103226 h 3753507"/>
              <a:gd name="connsiteX13" fmla="*/ 9420785 w 10038517"/>
              <a:gd name="connsiteY13" fmla="*/ 309288 h 3753507"/>
              <a:gd name="connsiteX14" fmla="*/ 9330633 w 10038517"/>
              <a:gd name="connsiteY14" fmla="*/ 3451733 h 3753507"/>
              <a:gd name="connsiteX0" fmla="*/ 9324096 w 10031980"/>
              <a:gd name="connsiteY0" fmla="*/ 3451733 h 3753507"/>
              <a:gd name="connsiteX1" fmla="*/ 849798 w 10031980"/>
              <a:gd name="connsiteY1" fmla="*/ 3567643 h 3753507"/>
              <a:gd name="connsiteX2" fmla="*/ 292206 w 10031980"/>
              <a:gd name="connsiteY2" fmla="*/ 2915797 h 3753507"/>
              <a:gd name="connsiteX3" fmla="*/ 809375 w 10031980"/>
              <a:gd name="connsiteY3" fmla="*/ 1758394 h 3753507"/>
              <a:gd name="connsiteX4" fmla="*/ 947378 w 10031980"/>
              <a:gd name="connsiteY4" fmla="*/ 1519794 h 3753507"/>
              <a:gd name="connsiteX5" fmla="*/ 1160099 w 10031980"/>
              <a:gd name="connsiteY5" fmla="*/ 1035483 h 3753507"/>
              <a:gd name="connsiteX6" fmla="*/ 1287679 w 10031980"/>
              <a:gd name="connsiteY6" fmla="*/ 541108 h 3753507"/>
              <a:gd name="connsiteX7" fmla="*/ 939950 w 10031980"/>
              <a:gd name="connsiteY7" fmla="*/ 283531 h 3753507"/>
              <a:gd name="connsiteX8" fmla="*/ 888434 w 10031980"/>
              <a:gd name="connsiteY8" fmla="*/ 193378 h 3753507"/>
              <a:gd name="connsiteX9" fmla="*/ 1094496 w 10031980"/>
              <a:gd name="connsiteY9" fmla="*/ 195 h 3753507"/>
              <a:gd name="connsiteX10" fmla="*/ 3142237 w 10031980"/>
              <a:gd name="connsiteY10" fmla="*/ 154742 h 3753507"/>
              <a:gd name="connsiteX11" fmla="*/ 5228614 w 10031980"/>
              <a:gd name="connsiteY11" fmla="*/ 38832 h 3753507"/>
              <a:gd name="connsiteX12" fmla="*/ 8126361 w 10031980"/>
              <a:gd name="connsiteY12" fmla="*/ 103226 h 3753507"/>
              <a:gd name="connsiteX13" fmla="*/ 9414248 w 10031980"/>
              <a:gd name="connsiteY13" fmla="*/ 309288 h 3753507"/>
              <a:gd name="connsiteX14" fmla="*/ 9324096 w 10031980"/>
              <a:gd name="connsiteY14" fmla="*/ 3451733 h 3753507"/>
              <a:gd name="connsiteX0" fmla="*/ 9246525 w 9954409"/>
              <a:gd name="connsiteY0" fmla="*/ 3451733 h 3775472"/>
              <a:gd name="connsiteX1" fmla="*/ 772227 w 9954409"/>
              <a:gd name="connsiteY1" fmla="*/ 3567643 h 3775472"/>
              <a:gd name="connsiteX2" fmla="*/ 385458 w 9954409"/>
              <a:gd name="connsiteY2" fmla="*/ 2505833 h 3775472"/>
              <a:gd name="connsiteX3" fmla="*/ 731804 w 9954409"/>
              <a:gd name="connsiteY3" fmla="*/ 1758394 h 3775472"/>
              <a:gd name="connsiteX4" fmla="*/ 869807 w 9954409"/>
              <a:gd name="connsiteY4" fmla="*/ 1519794 h 3775472"/>
              <a:gd name="connsiteX5" fmla="*/ 1082528 w 9954409"/>
              <a:gd name="connsiteY5" fmla="*/ 1035483 h 3775472"/>
              <a:gd name="connsiteX6" fmla="*/ 1210108 w 9954409"/>
              <a:gd name="connsiteY6" fmla="*/ 541108 h 3775472"/>
              <a:gd name="connsiteX7" fmla="*/ 862379 w 9954409"/>
              <a:gd name="connsiteY7" fmla="*/ 283531 h 3775472"/>
              <a:gd name="connsiteX8" fmla="*/ 810863 w 9954409"/>
              <a:gd name="connsiteY8" fmla="*/ 193378 h 3775472"/>
              <a:gd name="connsiteX9" fmla="*/ 1016925 w 9954409"/>
              <a:gd name="connsiteY9" fmla="*/ 195 h 3775472"/>
              <a:gd name="connsiteX10" fmla="*/ 3064666 w 9954409"/>
              <a:gd name="connsiteY10" fmla="*/ 154742 h 3775472"/>
              <a:gd name="connsiteX11" fmla="*/ 5151043 w 9954409"/>
              <a:gd name="connsiteY11" fmla="*/ 38832 h 3775472"/>
              <a:gd name="connsiteX12" fmla="*/ 8048790 w 9954409"/>
              <a:gd name="connsiteY12" fmla="*/ 103226 h 3775472"/>
              <a:gd name="connsiteX13" fmla="*/ 9336677 w 9954409"/>
              <a:gd name="connsiteY13" fmla="*/ 309288 h 3775472"/>
              <a:gd name="connsiteX14" fmla="*/ 9246525 w 9954409"/>
              <a:gd name="connsiteY14" fmla="*/ 3451733 h 3775472"/>
              <a:gd name="connsiteX0" fmla="*/ 9274781 w 9982665"/>
              <a:gd name="connsiteY0" fmla="*/ 3451733 h 3762986"/>
              <a:gd name="connsiteX1" fmla="*/ 800483 w 9982665"/>
              <a:gd name="connsiteY1" fmla="*/ 3567643 h 3762986"/>
              <a:gd name="connsiteX2" fmla="*/ 309900 w 9982665"/>
              <a:gd name="connsiteY2" fmla="*/ 2735218 h 3762986"/>
              <a:gd name="connsiteX3" fmla="*/ 413714 w 9982665"/>
              <a:gd name="connsiteY3" fmla="*/ 2505833 h 3762986"/>
              <a:gd name="connsiteX4" fmla="*/ 760060 w 9982665"/>
              <a:gd name="connsiteY4" fmla="*/ 1758394 h 3762986"/>
              <a:gd name="connsiteX5" fmla="*/ 898063 w 9982665"/>
              <a:gd name="connsiteY5" fmla="*/ 1519794 h 3762986"/>
              <a:gd name="connsiteX6" fmla="*/ 1110784 w 9982665"/>
              <a:gd name="connsiteY6" fmla="*/ 1035483 h 3762986"/>
              <a:gd name="connsiteX7" fmla="*/ 1238364 w 9982665"/>
              <a:gd name="connsiteY7" fmla="*/ 541108 h 3762986"/>
              <a:gd name="connsiteX8" fmla="*/ 890635 w 9982665"/>
              <a:gd name="connsiteY8" fmla="*/ 283531 h 3762986"/>
              <a:gd name="connsiteX9" fmla="*/ 839119 w 9982665"/>
              <a:gd name="connsiteY9" fmla="*/ 193378 h 3762986"/>
              <a:gd name="connsiteX10" fmla="*/ 1045181 w 9982665"/>
              <a:gd name="connsiteY10" fmla="*/ 195 h 3762986"/>
              <a:gd name="connsiteX11" fmla="*/ 3092922 w 9982665"/>
              <a:gd name="connsiteY11" fmla="*/ 154742 h 3762986"/>
              <a:gd name="connsiteX12" fmla="*/ 5179299 w 9982665"/>
              <a:gd name="connsiteY12" fmla="*/ 38832 h 3762986"/>
              <a:gd name="connsiteX13" fmla="*/ 8077046 w 9982665"/>
              <a:gd name="connsiteY13" fmla="*/ 103226 h 3762986"/>
              <a:gd name="connsiteX14" fmla="*/ 9364933 w 9982665"/>
              <a:gd name="connsiteY14" fmla="*/ 309288 h 3762986"/>
              <a:gd name="connsiteX15" fmla="*/ 9274781 w 9982665"/>
              <a:gd name="connsiteY15" fmla="*/ 3451733 h 3762986"/>
              <a:gd name="connsiteX0" fmla="*/ 9386348 w 10094232"/>
              <a:gd name="connsiteY0" fmla="*/ 3451733 h 3744690"/>
              <a:gd name="connsiteX1" fmla="*/ 912050 w 10094232"/>
              <a:gd name="connsiteY1" fmla="*/ 3567643 h 3744690"/>
              <a:gd name="connsiteX2" fmla="*/ 191923 w 10094232"/>
              <a:gd name="connsiteY2" fmla="*/ 3089575 h 3744690"/>
              <a:gd name="connsiteX3" fmla="*/ 525281 w 10094232"/>
              <a:gd name="connsiteY3" fmla="*/ 2505833 h 3744690"/>
              <a:gd name="connsiteX4" fmla="*/ 871627 w 10094232"/>
              <a:gd name="connsiteY4" fmla="*/ 1758394 h 3744690"/>
              <a:gd name="connsiteX5" fmla="*/ 1009630 w 10094232"/>
              <a:gd name="connsiteY5" fmla="*/ 1519794 h 3744690"/>
              <a:gd name="connsiteX6" fmla="*/ 1222351 w 10094232"/>
              <a:gd name="connsiteY6" fmla="*/ 1035483 h 3744690"/>
              <a:gd name="connsiteX7" fmla="*/ 1349931 w 10094232"/>
              <a:gd name="connsiteY7" fmla="*/ 541108 h 3744690"/>
              <a:gd name="connsiteX8" fmla="*/ 1002202 w 10094232"/>
              <a:gd name="connsiteY8" fmla="*/ 283531 h 3744690"/>
              <a:gd name="connsiteX9" fmla="*/ 950686 w 10094232"/>
              <a:gd name="connsiteY9" fmla="*/ 193378 h 3744690"/>
              <a:gd name="connsiteX10" fmla="*/ 1156748 w 10094232"/>
              <a:gd name="connsiteY10" fmla="*/ 195 h 3744690"/>
              <a:gd name="connsiteX11" fmla="*/ 3204489 w 10094232"/>
              <a:gd name="connsiteY11" fmla="*/ 154742 h 3744690"/>
              <a:gd name="connsiteX12" fmla="*/ 5290866 w 10094232"/>
              <a:gd name="connsiteY12" fmla="*/ 38832 h 3744690"/>
              <a:gd name="connsiteX13" fmla="*/ 8188613 w 10094232"/>
              <a:gd name="connsiteY13" fmla="*/ 103226 h 3744690"/>
              <a:gd name="connsiteX14" fmla="*/ 9476500 w 10094232"/>
              <a:gd name="connsiteY14" fmla="*/ 309288 h 3744690"/>
              <a:gd name="connsiteX15" fmla="*/ 9386348 w 10094232"/>
              <a:gd name="connsiteY15" fmla="*/ 3451733 h 3744690"/>
              <a:gd name="connsiteX0" fmla="*/ 9403567 w 10111451"/>
              <a:gd name="connsiteY0" fmla="*/ 3451733 h 3744690"/>
              <a:gd name="connsiteX1" fmla="*/ 929269 w 10111451"/>
              <a:gd name="connsiteY1" fmla="*/ 3567643 h 3744690"/>
              <a:gd name="connsiteX2" fmla="*/ 209142 w 10111451"/>
              <a:gd name="connsiteY2" fmla="*/ 3089575 h 3744690"/>
              <a:gd name="connsiteX3" fmla="*/ 542500 w 10111451"/>
              <a:gd name="connsiteY3" fmla="*/ 2505833 h 3744690"/>
              <a:gd name="connsiteX4" fmla="*/ 888846 w 10111451"/>
              <a:gd name="connsiteY4" fmla="*/ 1758394 h 3744690"/>
              <a:gd name="connsiteX5" fmla="*/ 1026849 w 10111451"/>
              <a:gd name="connsiteY5" fmla="*/ 1519794 h 3744690"/>
              <a:gd name="connsiteX6" fmla="*/ 1239570 w 10111451"/>
              <a:gd name="connsiteY6" fmla="*/ 1035483 h 3744690"/>
              <a:gd name="connsiteX7" fmla="*/ 1367150 w 10111451"/>
              <a:gd name="connsiteY7" fmla="*/ 541108 h 3744690"/>
              <a:gd name="connsiteX8" fmla="*/ 1019421 w 10111451"/>
              <a:gd name="connsiteY8" fmla="*/ 283531 h 3744690"/>
              <a:gd name="connsiteX9" fmla="*/ 967905 w 10111451"/>
              <a:gd name="connsiteY9" fmla="*/ 193378 h 3744690"/>
              <a:gd name="connsiteX10" fmla="*/ 1173967 w 10111451"/>
              <a:gd name="connsiteY10" fmla="*/ 195 h 3744690"/>
              <a:gd name="connsiteX11" fmla="*/ 3221708 w 10111451"/>
              <a:gd name="connsiteY11" fmla="*/ 154742 h 3744690"/>
              <a:gd name="connsiteX12" fmla="*/ 5308085 w 10111451"/>
              <a:gd name="connsiteY12" fmla="*/ 38832 h 3744690"/>
              <a:gd name="connsiteX13" fmla="*/ 8205832 w 10111451"/>
              <a:gd name="connsiteY13" fmla="*/ 103226 h 3744690"/>
              <a:gd name="connsiteX14" fmla="*/ 9493719 w 10111451"/>
              <a:gd name="connsiteY14" fmla="*/ 309288 h 3744690"/>
              <a:gd name="connsiteX15" fmla="*/ 9403567 w 10111451"/>
              <a:gd name="connsiteY15" fmla="*/ 3451733 h 3744690"/>
              <a:gd name="connsiteX0" fmla="*/ 9438893 w 10146777"/>
              <a:gd name="connsiteY0" fmla="*/ 3451733 h 3741986"/>
              <a:gd name="connsiteX1" fmla="*/ 964595 w 10146777"/>
              <a:gd name="connsiteY1" fmla="*/ 3567643 h 3741986"/>
              <a:gd name="connsiteX2" fmla="*/ 180410 w 10146777"/>
              <a:gd name="connsiteY2" fmla="*/ 3144091 h 3741986"/>
              <a:gd name="connsiteX3" fmla="*/ 577826 w 10146777"/>
              <a:gd name="connsiteY3" fmla="*/ 2505833 h 3741986"/>
              <a:gd name="connsiteX4" fmla="*/ 924172 w 10146777"/>
              <a:gd name="connsiteY4" fmla="*/ 1758394 h 3741986"/>
              <a:gd name="connsiteX5" fmla="*/ 1062175 w 10146777"/>
              <a:gd name="connsiteY5" fmla="*/ 1519794 h 3741986"/>
              <a:gd name="connsiteX6" fmla="*/ 1274896 w 10146777"/>
              <a:gd name="connsiteY6" fmla="*/ 1035483 h 3741986"/>
              <a:gd name="connsiteX7" fmla="*/ 1402476 w 10146777"/>
              <a:gd name="connsiteY7" fmla="*/ 541108 h 3741986"/>
              <a:gd name="connsiteX8" fmla="*/ 1054747 w 10146777"/>
              <a:gd name="connsiteY8" fmla="*/ 283531 h 3741986"/>
              <a:gd name="connsiteX9" fmla="*/ 1003231 w 10146777"/>
              <a:gd name="connsiteY9" fmla="*/ 193378 h 3741986"/>
              <a:gd name="connsiteX10" fmla="*/ 1209293 w 10146777"/>
              <a:gd name="connsiteY10" fmla="*/ 195 h 3741986"/>
              <a:gd name="connsiteX11" fmla="*/ 3257034 w 10146777"/>
              <a:gd name="connsiteY11" fmla="*/ 154742 h 3741986"/>
              <a:gd name="connsiteX12" fmla="*/ 5343411 w 10146777"/>
              <a:gd name="connsiteY12" fmla="*/ 38832 h 3741986"/>
              <a:gd name="connsiteX13" fmla="*/ 8241158 w 10146777"/>
              <a:gd name="connsiteY13" fmla="*/ 103226 h 3741986"/>
              <a:gd name="connsiteX14" fmla="*/ 9529045 w 10146777"/>
              <a:gd name="connsiteY14" fmla="*/ 309288 h 3741986"/>
              <a:gd name="connsiteX15" fmla="*/ 9438893 w 10146777"/>
              <a:gd name="connsiteY15" fmla="*/ 3451733 h 3741986"/>
              <a:gd name="connsiteX0" fmla="*/ 9438893 w 10146777"/>
              <a:gd name="connsiteY0" fmla="*/ 3451733 h 3741986"/>
              <a:gd name="connsiteX1" fmla="*/ 964595 w 10146777"/>
              <a:gd name="connsiteY1" fmla="*/ 3567643 h 3741986"/>
              <a:gd name="connsiteX2" fmla="*/ 180410 w 10146777"/>
              <a:gd name="connsiteY2" fmla="*/ 3144091 h 3741986"/>
              <a:gd name="connsiteX3" fmla="*/ 572488 w 10146777"/>
              <a:gd name="connsiteY3" fmla="*/ 2391348 h 3741986"/>
              <a:gd name="connsiteX4" fmla="*/ 924172 w 10146777"/>
              <a:gd name="connsiteY4" fmla="*/ 1758394 h 3741986"/>
              <a:gd name="connsiteX5" fmla="*/ 1062175 w 10146777"/>
              <a:gd name="connsiteY5" fmla="*/ 1519794 h 3741986"/>
              <a:gd name="connsiteX6" fmla="*/ 1274896 w 10146777"/>
              <a:gd name="connsiteY6" fmla="*/ 1035483 h 3741986"/>
              <a:gd name="connsiteX7" fmla="*/ 1402476 w 10146777"/>
              <a:gd name="connsiteY7" fmla="*/ 541108 h 3741986"/>
              <a:gd name="connsiteX8" fmla="*/ 1054747 w 10146777"/>
              <a:gd name="connsiteY8" fmla="*/ 283531 h 3741986"/>
              <a:gd name="connsiteX9" fmla="*/ 1003231 w 10146777"/>
              <a:gd name="connsiteY9" fmla="*/ 193378 h 3741986"/>
              <a:gd name="connsiteX10" fmla="*/ 1209293 w 10146777"/>
              <a:gd name="connsiteY10" fmla="*/ 195 h 3741986"/>
              <a:gd name="connsiteX11" fmla="*/ 3257034 w 10146777"/>
              <a:gd name="connsiteY11" fmla="*/ 154742 h 3741986"/>
              <a:gd name="connsiteX12" fmla="*/ 5343411 w 10146777"/>
              <a:gd name="connsiteY12" fmla="*/ 38832 h 3741986"/>
              <a:gd name="connsiteX13" fmla="*/ 8241158 w 10146777"/>
              <a:gd name="connsiteY13" fmla="*/ 103226 h 3741986"/>
              <a:gd name="connsiteX14" fmla="*/ 9529045 w 10146777"/>
              <a:gd name="connsiteY14" fmla="*/ 309288 h 3741986"/>
              <a:gd name="connsiteX15" fmla="*/ 9438893 w 10146777"/>
              <a:gd name="connsiteY15" fmla="*/ 3451733 h 3741986"/>
              <a:gd name="connsiteX0" fmla="*/ 9438894 w 10146778"/>
              <a:gd name="connsiteY0" fmla="*/ 3451733 h 3741986"/>
              <a:gd name="connsiteX1" fmla="*/ 964596 w 10146778"/>
              <a:gd name="connsiteY1" fmla="*/ 3567643 h 3741986"/>
              <a:gd name="connsiteX2" fmla="*/ 180410 w 10146778"/>
              <a:gd name="connsiteY2" fmla="*/ 3144091 h 3741986"/>
              <a:gd name="connsiteX3" fmla="*/ 572489 w 10146778"/>
              <a:gd name="connsiteY3" fmla="*/ 2391348 h 3741986"/>
              <a:gd name="connsiteX4" fmla="*/ 924173 w 10146778"/>
              <a:gd name="connsiteY4" fmla="*/ 1758394 h 3741986"/>
              <a:gd name="connsiteX5" fmla="*/ 1062176 w 10146778"/>
              <a:gd name="connsiteY5" fmla="*/ 1519794 h 3741986"/>
              <a:gd name="connsiteX6" fmla="*/ 1274897 w 10146778"/>
              <a:gd name="connsiteY6" fmla="*/ 1035483 h 3741986"/>
              <a:gd name="connsiteX7" fmla="*/ 1402477 w 10146778"/>
              <a:gd name="connsiteY7" fmla="*/ 541108 h 3741986"/>
              <a:gd name="connsiteX8" fmla="*/ 1054748 w 10146778"/>
              <a:gd name="connsiteY8" fmla="*/ 283531 h 3741986"/>
              <a:gd name="connsiteX9" fmla="*/ 1003232 w 10146778"/>
              <a:gd name="connsiteY9" fmla="*/ 193378 h 3741986"/>
              <a:gd name="connsiteX10" fmla="*/ 1209294 w 10146778"/>
              <a:gd name="connsiteY10" fmla="*/ 195 h 3741986"/>
              <a:gd name="connsiteX11" fmla="*/ 3257035 w 10146778"/>
              <a:gd name="connsiteY11" fmla="*/ 154742 h 3741986"/>
              <a:gd name="connsiteX12" fmla="*/ 5343412 w 10146778"/>
              <a:gd name="connsiteY12" fmla="*/ 38832 h 3741986"/>
              <a:gd name="connsiteX13" fmla="*/ 8241159 w 10146778"/>
              <a:gd name="connsiteY13" fmla="*/ 103226 h 3741986"/>
              <a:gd name="connsiteX14" fmla="*/ 9529046 w 10146778"/>
              <a:gd name="connsiteY14" fmla="*/ 309288 h 3741986"/>
              <a:gd name="connsiteX15" fmla="*/ 9438894 w 10146778"/>
              <a:gd name="connsiteY15" fmla="*/ 3451733 h 3741986"/>
              <a:gd name="connsiteX0" fmla="*/ 9438894 w 10146778"/>
              <a:gd name="connsiteY0" fmla="*/ 3441874 h 3732127"/>
              <a:gd name="connsiteX1" fmla="*/ 964596 w 10146778"/>
              <a:gd name="connsiteY1" fmla="*/ 3557784 h 3732127"/>
              <a:gd name="connsiteX2" fmla="*/ 180410 w 10146778"/>
              <a:gd name="connsiteY2" fmla="*/ 3134232 h 3732127"/>
              <a:gd name="connsiteX3" fmla="*/ 572489 w 10146778"/>
              <a:gd name="connsiteY3" fmla="*/ 2381489 h 3732127"/>
              <a:gd name="connsiteX4" fmla="*/ 924173 w 10146778"/>
              <a:gd name="connsiteY4" fmla="*/ 1748535 h 3732127"/>
              <a:gd name="connsiteX5" fmla="*/ 1062176 w 10146778"/>
              <a:gd name="connsiteY5" fmla="*/ 1509935 h 3732127"/>
              <a:gd name="connsiteX6" fmla="*/ 1274897 w 10146778"/>
              <a:gd name="connsiteY6" fmla="*/ 1025624 h 3732127"/>
              <a:gd name="connsiteX7" fmla="*/ 1402477 w 10146778"/>
              <a:gd name="connsiteY7" fmla="*/ 531249 h 3732127"/>
              <a:gd name="connsiteX8" fmla="*/ 1054748 w 10146778"/>
              <a:gd name="connsiteY8" fmla="*/ 273672 h 3732127"/>
              <a:gd name="connsiteX9" fmla="*/ 1003232 w 10146778"/>
              <a:gd name="connsiteY9" fmla="*/ 183519 h 3732127"/>
              <a:gd name="connsiteX10" fmla="*/ 1668379 w 10146778"/>
              <a:gd name="connsiteY10" fmla="*/ 88465 h 3732127"/>
              <a:gd name="connsiteX11" fmla="*/ 3257035 w 10146778"/>
              <a:gd name="connsiteY11" fmla="*/ 144883 h 3732127"/>
              <a:gd name="connsiteX12" fmla="*/ 5343412 w 10146778"/>
              <a:gd name="connsiteY12" fmla="*/ 28973 h 3732127"/>
              <a:gd name="connsiteX13" fmla="*/ 8241159 w 10146778"/>
              <a:gd name="connsiteY13" fmla="*/ 93367 h 3732127"/>
              <a:gd name="connsiteX14" fmla="*/ 9529046 w 10146778"/>
              <a:gd name="connsiteY14" fmla="*/ 299429 h 3732127"/>
              <a:gd name="connsiteX15" fmla="*/ 9438894 w 10146778"/>
              <a:gd name="connsiteY15" fmla="*/ 3441874 h 3732127"/>
              <a:gd name="connsiteX0" fmla="*/ 9438894 w 10146778"/>
              <a:gd name="connsiteY0" fmla="*/ 3441874 h 3732127"/>
              <a:gd name="connsiteX1" fmla="*/ 964596 w 10146778"/>
              <a:gd name="connsiteY1" fmla="*/ 3557784 h 3732127"/>
              <a:gd name="connsiteX2" fmla="*/ 180410 w 10146778"/>
              <a:gd name="connsiteY2" fmla="*/ 3134232 h 3732127"/>
              <a:gd name="connsiteX3" fmla="*/ 572489 w 10146778"/>
              <a:gd name="connsiteY3" fmla="*/ 2381489 h 3732127"/>
              <a:gd name="connsiteX4" fmla="*/ 924173 w 10146778"/>
              <a:gd name="connsiteY4" fmla="*/ 1748535 h 3732127"/>
              <a:gd name="connsiteX5" fmla="*/ 1062176 w 10146778"/>
              <a:gd name="connsiteY5" fmla="*/ 1509935 h 3732127"/>
              <a:gd name="connsiteX6" fmla="*/ 1274897 w 10146778"/>
              <a:gd name="connsiteY6" fmla="*/ 1025624 h 3732127"/>
              <a:gd name="connsiteX7" fmla="*/ 1402477 w 10146778"/>
              <a:gd name="connsiteY7" fmla="*/ 531249 h 3732127"/>
              <a:gd name="connsiteX8" fmla="*/ 1150835 w 10146778"/>
              <a:gd name="connsiteY8" fmla="*/ 453576 h 3732127"/>
              <a:gd name="connsiteX9" fmla="*/ 1003232 w 10146778"/>
              <a:gd name="connsiteY9" fmla="*/ 183519 h 3732127"/>
              <a:gd name="connsiteX10" fmla="*/ 1668379 w 10146778"/>
              <a:gd name="connsiteY10" fmla="*/ 88465 h 3732127"/>
              <a:gd name="connsiteX11" fmla="*/ 3257035 w 10146778"/>
              <a:gd name="connsiteY11" fmla="*/ 144883 h 3732127"/>
              <a:gd name="connsiteX12" fmla="*/ 5343412 w 10146778"/>
              <a:gd name="connsiteY12" fmla="*/ 28973 h 3732127"/>
              <a:gd name="connsiteX13" fmla="*/ 8241159 w 10146778"/>
              <a:gd name="connsiteY13" fmla="*/ 93367 h 3732127"/>
              <a:gd name="connsiteX14" fmla="*/ 9529046 w 10146778"/>
              <a:gd name="connsiteY14" fmla="*/ 299429 h 3732127"/>
              <a:gd name="connsiteX15" fmla="*/ 9438894 w 10146778"/>
              <a:gd name="connsiteY15" fmla="*/ 3441874 h 3732127"/>
              <a:gd name="connsiteX0" fmla="*/ 9438894 w 10146778"/>
              <a:gd name="connsiteY0" fmla="*/ 3441874 h 3732127"/>
              <a:gd name="connsiteX1" fmla="*/ 964596 w 10146778"/>
              <a:gd name="connsiteY1" fmla="*/ 3557784 h 3732127"/>
              <a:gd name="connsiteX2" fmla="*/ 180410 w 10146778"/>
              <a:gd name="connsiteY2" fmla="*/ 3134232 h 3732127"/>
              <a:gd name="connsiteX3" fmla="*/ 572489 w 10146778"/>
              <a:gd name="connsiteY3" fmla="*/ 2381489 h 3732127"/>
              <a:gd name="connsiteX4" fmla="*/ 924173 w 10146778"/>
              <a:gd name="connsiteY4" fmla="*/ 1748535 h 3732127"/>
              <a:gd name="connsiteX5" fmla="*/ 1062176 w 10146778"/>
              <a:gd name="connsiteY5" fmla="*/ 1509935 h 3732127"/>
              <a:gd name="connsiteX6" fmla="*/ 1274897 w 10146778"/>
              <a:gd name="connsiteY6" fmla="*/ 1025624 h 3732127"/>
              <a:gd name="connsiteX7" fmla="*/ 1402477 w 10146778"/>
              <a:gd name="connsiteY7" fmla="*/ 531249 h 3732127"/>
              <a:gd name="connsiteX8" fmla="*/ 1150835 w 10146778"/>
              <a:gd name="connsiteY8" fmla="*/ 453576 h 3732127"/>
              <a:gd name="connsiteX9" fmla="*/ 1077967 w 10146778"/>
              <a:gd name="connsiteY9" fmla="*/ 79938 h 3732127"/>
              <a:gd name="connsiteX10" fmla="*/ 1668379 w 10146778"/>
              <a:gd name="connsiteY10" fmla="*/ 88465 h 3732127"/>
              <a:gd name="connsiteX11" fmla="*/ 3257035 w 10146778"/>
              <a:gd name="connsiteY11" fmla="*/ 144883 h 3732127"/>
              <a:gd name="connsiteX12" fmla="*/ 5343412 w 10146778"/>
              <a:gd name="connsiteY12" fmla="*/ 28973 h 3732127"/>
              <a:gd name="connsiteX13" fmla="*/ 8241159 w 10146778"/>
              <a:gd name="connsiteY13" fmla="*/ 93367 h 3732127"/>
              <a:gd name="connsiteX14" fmla="*/ 9529046 w 10146778"/>
              <a:gd name="connsiteY14" fmla="*/ 299429 h 3732127"/>
              <a:gd name="connsiteX15" fmla="*/ 9438894 w 10146778"/>
              <a:gd name="connsiteY15" fmla="*/ 3441874 h 3732127"/>
              <a:gd name="connsiteX0" fmla="*/ 9438894 w 10146778"/>
              <a:gd name="connsiteY0" fmla="*/ 3441874 h 3732127"/>
              <a:gd name="connsiteX1" fmla="*/ 964596 w 10146778"/>
              <a:gd name="connsiteY1" fmla="*/ 3557784 h 3732127"/>
              <a:gd name="connsiteX2" fmla="*/ 180410 w 10146778"/>
              <a:gd name="connsiteY2" fmla="*/ 3134232 h 3732127"/>
              <a:gd name="connsiteX3" fmla="*/ 572489 w 10146778"/>
              <a:gd name="connsiteY3" fmla="*/ 2381489 h 3732127"/>
              <a:gd name="connsiteX4" fmla="*/ 924173 w 10146778"/>
              <a:gd name="connsiteY4" fmla="*/ 1748535 h 3732127"/>
              <a:gd name="connsiteX5" fmla="*/ 1062176 w 10146778"/>
              <a:gd name="connsiteY5" fmla="*/ 1509935 h 3732127"/>
              <a:gd name="connsiteX6" fmla="*/ 1274897 w 10146778"/>
              <a:gd name="connsiteY6" fmla="*/ 1025624 h 3732127"/>
              <a:gd name="connsiteX7" fmla="*/ 1231654 w 10146778"/>
              <a:gd name="connsiteY7" fmla="*/ 656638 h 3732127"/>
              <a:gd name="connsiteX8" fmla="*/ 1150835 w 10146778"/>
              <a:gd name="connsiteY8" fmla="*/ 453576 h 3732127"/>
              <a:gd name="connsiteX9" fmla="*/ 1077967 w 10146778"/>
              <a:gd name="connsiteY9" fmla="*/ 79938 h 3732127"/>
              <a:gd name="connsiteX10" fmla="*/ 1668379 w 10146778"/>
              <a:gd name="connsiteY10" fmla="*/ 88465 h 3732127"/>
              <a:gd name="connsiteX11" fmla="*/ 3257035 w 10146778"/>
              <a:gd name="connsiteY11" fmla="*/ 144883 h 3732127"/>
              <a:gd name="connsiteX12" fmla="*/ 5343412 w 10146778"/>
              <a:gd name="connsiteY12" fmla="*/ 28973 h 3732127"/>
              <a:gd name="connsiteX13" fmla="*/ 8241159 w 10146778"/>
              <a:gd name="connsiteY13" fmla="*/ 93367 h 3732127"/>
              <a:gd name="connsiteX14" fmla="*/ 9529046 w 10146778"/>
              <a:gd name="connsiteY14" fmla="*/ 299429 h 3732127"/>
              <a:gd name="connsiteX15" fmla="*/ 9438894 w 10146778"/>
              <a:gd name="connsiteY15" fmla="*/ 3441874 h 3732127"/>
              <a:gd name="connsiteX0" fmla="*/ 9438894 w 10146778"/>
              <a:gd name="connsiteY0" fmla="*/ 3441874 h 3732127"/>
              <a:gd name="connsiteX1" fmla="*/ 964596 w 10146778"/>
              <a:gd name="connsiteY1" fmla="*/ 3557784 h 3732127"/>
              <a:gd name="connsiteX2" fmla="*/ 180410 w 10146778"/>
              <a:gd name="connsiteY2" fmla="*/ 3134232 h 3732127"/>
              <a:gd name="connsiteX3" fmla="*/ 572489 w 10146778"/>
              <a:gd name="connsiteY3" fmla="*/ 2381489 h 3732127"/>
              <a:gd name="connsiteX4" fmla="*/ 924173 w 10146778"/>
              <a:gd name="connsiteY4" fmla="*/ 1748535 h 3732127"/>
              <a:gd name="connsiteX5" fmla="*/ 1062176 w 10146778"/>
              <a:gd name="connsiteY5" fmla="*/ 1509935 h 3732127"/>
              <a:gd name="connsiteX6" fmla="*/ 1152118 w 10146778"/>
              <a:gd name="connsiteY6" fmla="*/ 1118301 h 3732127"/>
              <a:gd name="connsiteX7" fmla="*/ 1231654 w 10146778"/>
              <a:gd name="connsiteY7" fmla="*/ 656638 h 3732127"/>
              <a:gd name="connsiteX8" fmla="*/ 1150835 w 10146778"/>
              <a:gd name="connsiteY8" fmla="*/ 453576 h 3732127"/>
              <a:gd name="connsiteX9" fmla="*/ 1077967 w 10146778"/>
              <a:gd name="connsiteY9" fmla="*/ 79938 h 3732127"/>
              <a:gd name="connsiteX10" fmla="*/ 1668379 w 10146778"/>
              <a:gd name="connsiteY10" fmla="*/ 88465 h 3732127"/>
              <a:gd name="connsiteX11" fmla="*/ 3257035 w 10146778"/>
              <a:gd name="connsiteY11" fmla="*/ 144883 h 3732127"/>
              <a:gd name="connsiteX12" fmla="*/ 5343412 w 10146778"/>
              <a:gd name="connsiteY12" fmla="*/ 28973 h 3732127"/>
              <a:gd name="connsiteX13" fmla="*/ 8241159 w 10146778"/>
              <a:gd name="connsiteY13" fmla="*/ 93367 h 3732127"/>
              <a:gd name="connsiteX14" fmla="*/ 9529046 w 10146778"/>
              <a:gd name="connsiteY14" fmla="*/ 299429 h 3732127"/>
              <a:gd name="connsiteX15" fmla="*/ 9438894 w 10146778"/>
              <a:gd name="connsiteY15" fmla="*/ 3441874 h 3732127"/>
              <a:gd name="connsiteX0" fmla="*/ 9438894 w 10146778"/>
              <a:gd name="connsiteY0" fmla="*/ 3441874 h 3732127"/>
              <a:gd name="connsiteX1" fmla="*/ 964596 w 10146778"/>
              <a:gd name="connsiteY1" fmla="*/ 3557784 h 3732127"/>
              <a:gd name="connsiteX2" fmla="*/ 180410 w 10146778"/>
              <a:gd name="connsiteY2" fmla="*/ 3134232 h 3732127"/>
              <a:gd name="connsiteX3" fmla="*/ 572489 w 10146778"/>
              <a:gd name="connsiteY3" fmla="*/ 2381489 h 3732127"/>
              <a:gd name="connsiteX4" fmla="*/ 924173 w 10146778"/>
              <a:gd name="connsiteY4" fmla="*/ 1748535 h 3732127"/>
              <a:gd name="connsiteX5" fmla="*/ 1008794 w 10146778"/>
              <a:gd name="connsiteY5" fmla="*/ 1509935 h 3732127"/>
              <a:gd name="connsiteX6" fmla="*/ 1152118 w 10146778"/>
              <a:gd name="connsiteY6" fmla="*/ 1118301 h 3732127"/>
              <a:gd name="connsiteX7" fmla="*/ 1231654 w 10146778"/>
              <a:gd name="connsiteY7" fmla="*/ 656638 h 3732127"/>
              <a:gd name="connsiteX8" fmla="*/ 1150835 w 10146778"/>
              <a:gd name="connsiteY8" fmla="*/ 453576 h 3732127"/>
              <a:gd name="connsiteX9" fmla="*/ 1077967 w 10146778"/>
              <a:gd name="connsiteY9" fmla="*/ 79938 h 3732127"/>
              <a:gd name="connsiteX10" fmla="*/ 1668379 w 10146778"/>
              <a:gd name="connsiteY10" fmla="*/ 88465 h 3732127"/>
              <a:gd name="connsiteX11" fmla="*/ 3257035 w 10146778"/>
              <a:gd name="connsiteY11" fmla="*/ 144883 h 3732127"/>
              <a:gd name="connsiteX12" fmla="*/ 5343412 w 10146778"/>
              <a:gd name="connsiteY12" fmla="*/ 28973 h 3732127"/>
              <a:gd name="connsiteX13" fmla="*/ 8241159 w 10146778"/>
              <a:gd name="connsiteY13" fmla="*/ 93367 h 3732127"/>
              <a:gd name="connsiteX14" fmla="*/ 9529046 w 10146778"/>
              <a:gd name="connsiteY14" fmla="*/ 299429 h 3732127"/>
              <a:gd name="connsiteX15" fmla="*/ 9438894 w 10146778"/>
              <a:gd name="connsiteY15" fmla="*/ 3441874 h 3732127"/>
              <a:gd name="connsiteX0" fmla="*/ 9438894 w 10146778"/>
              <a:gd name="connsiteY0" fmla="*/ 3441874 h 3732127"/>
              <a:gd name="connsiteX1" fmla="*/ 964596 w 10146778"/>
              <a:gd name="connsiteY1" fmla="*/ 3557784 h 3732127"/>
              <a:gd name="connsiteX2" fmla="*/ 180410 w 10146778"/>
              <a:gd name="connsiteY2" fmla="*/ 3134232 h 3732127"/>
              <a:gd name="connsiteX3" fmla="*/ 572489 w 10146778"/>
              <a:gd name="connsiteY3" fmla="*/ 2381489 h 3732127"/>
              <a:gd name="connsiteX4" fmla="*/ 924173 w 10146778"/>
              <a:gd name="connsiteY4" fmla="*/ 1748535 h 3732127"/>
              <a:gd name="connsiteX5" fmla="*/ 1008794 w 10146778"/>
              <a:gd name="connsiteY5" fmla="*/ 1509935 h 3732127"/>
              <a:gd name="connsiteX6" fmla="*/ 1152118 w 10146778"/>
              <a:gd name="connsiteY6" fmla="*/ 1118301 h 3732127"/>
              <a:gd name="connsiteX7" fmla="*/ 1231654 w 10146778"/>
              <a:gd name="connsiteY7" fmla="*/ 656638 h 3732127"/>
              <a:gd name="connsiteX8" fmla="*/ 1150835 w 10146778"/>
              <a:gd name="connsiteY8" fmla="*/ 453576 h 3732127"/>
              <a:gd name="connsiteX9" fmla="*/ 1312848 w 10146778"/>
              <a:gd name="connsiteY9" fmla="*/ 69035 h 3732127"/>
              <a:gd name="connsiteX10" fmla="*/ 1668379 w 10146778"/>
              <a:gd name="connsiteY10" fmla="*/ 88465 h 3732127"/>
              <a:gd name="connsiteX11" fmla="*/ 3257035 w 10146778"/>
              <a:gd name="connsiteY11" fmla="*/ 144883 h 3732127"/>
              <a:gd name="connsiteX12" fmla="*/ 5343412 w 10146778"/>
              <a:gd name="connsiteY12" fmla="*/ 28973 h 3732127"/>
              <a:gd name="connsiteX13" fmla="*/ 8241159 w 10146778"/>
              <a:gd name="connsiteY13" fmla="*/ 93367 h 3732127"/>
              <a:gd name="connsiteX14" fmla="*/ 9529046 w 10146778"/>
              <a:gd name="connsiteY14" fmla="*/ 299429 h 3732127"/>
              <a:gd name="connsiteX15" fmla="*/ 9438894 w 10146778"/>
              <a:gd name="connsiteY15" fmla="*/ 3441874 h 3732127"/>
              <a:gd name="connsiteX0" fmla="*/ 9438894 w 10146778"/>
              <a:gd name="connsiteY0" fmla="*/ 3441874 h 3732127"/>
              <a:gd name="connsiteX1" fmla="*/ 964596 w 10146778"/>
              <a:gd name="connsiteY1" fmla="*/ 3557784 h 3732127"/>
              <a:gd name="connsiteX2" fmla="*/ 180410 w 10146778"/>
              <a:gd name="connsiteY2" fmla="*/ 3134232 h 3732127"/>
              <a:gd name="connsiteX3" fmla="*/ 572489 w 10146778"/>
              <a:gd name="connsiteY3" fmla="*/ 2381489 h 3732127"/>
              <a:gd name="connsiteX4" fmla="*/ 924173 w 10146778"/>
              <a:gd name="connsiteY4" fmla="*/ 1748535 h 3732127"/>
              <a:gd name="connsiteX5" fmla="*/ 1008794 w 10146778"/>
              <a:gd name="connsiteY5" fmla="*/ 1509935 h 3732127"/>
              <a:gd name="connsiteX6" fmla="*/ 1152118 w 10146778"/>
              <a:gd name="connsiteY6" fmla="*/ 1118301 h 3732127"/>
              <a:gd name="connsiteX7" fmla="*/ 1231654 w 10146778"/>
              <a:gd name="connsiteY7" fmla="*/ 656638 h 3732127"/>
              <a:gd name="connsiteX8" fmla="*/ 1150835 w 10146778"/>
              <a:gd name="connsiteY8" fmla="*/ 453576 h 3732127"/>
              <a:gd name="connsiteX9" fmla="*/ 1099319 w 10146778"/>
              <a:gd name="connsiteY9" fmla="*/ 270745 h 3732127"/>
              <a:gd name="connsiteX10" fmla="*/ 1668379 w 10146778"/>
              <a:gd name="connsiteY10" fmla="*/ 88465 h 3732127"/>
              <a:gd name="connsiteX11" fmla="*/ 3257035 w 10146778"/>
              <a:gd name="connsiteY11" fmla="*/ 144883 h 3732127"/>
              <a:gd name="connsiteX12" fmla="*/ 5343412 w 10146778"/>
              <a:gd name="connsiteY12" fmla="*/ 28973 h 3732127"/>
              <a:gd name="connsiteX13" fmla="*/ 8241159 w 10146778"/>
              <a:gd name="connsiteY13" fmla="*/ 93367 h 3732127"/>
              <a:gd name="connsiteX14" fmla="*/ 9529046 w 10146778"/>
              <a:gd name="connsiteY14" fmla="*/ 299429 h 3732127"/>
              <a:gd name="connsiteX15" fmla="*/ 9438894 w 10146778"/>
              <a:gd name="connsiteY15" fmla="*/ 3441874 h 3732127"/>
              <a:gd name="connsiteX0" fmla="*/ 9438894 w 10146778"/>
              <a:gd name="connsiteY0" fmla="*/ 3441874 h 3732127"/>
              <a:gd name="connsiteX1" fmla="*/ 964596 w 10146778"/>
              <a:gd name="connsiteY1" fmla="*/ 3557784 h 3732127"/>
              <a:gd name="connsiteX2" fmla="*/ 180410 w 10146778"/>
              <a:gd name="connsiteY2" fmla="*/ 3134232 h 3732127"/>
              <a:gd name="connsiteX3" fmla="*/ 572489 w 10146778"/>
              <a:gd name="connsiteY3" fmla="*/ 2381489 h 3732127"/>
              <a:gd name="connsiteX4" fmla="*/ 924173 w 10146778"/>
              <a:gd name="connsiteY4" fmla="*/ 1748535 h 3732127"/>
              <a:gd name="connsiteX5" fmla="*/ 1008794 w 10146778"/>
              <a:gd name="connsiteY5" fmla="*/ 1509935 h 3732127"/>
              <a:gd name="connsiteX6" fmla="*/ 1152118 w 10146778"/>
              <a:gd name="connsiteY6" fmla="*/ 1118301 h 3732127"/>
              <a:gd name="connsiteX7" fmla="*/ 1231654 w 10146778"/>
              <a:gd name="connsiteY7" fmla="*/ 656638 h 3732127"/>
              <a:gd name="connsiteX8" fmla="*/ 1150835 w 10146778"/>
              <a:gd name="connsiteY8" fmla="*/ 453576 h 3732127"/>
              <a:gd name="connsiteX9" fmla="*/ 1099319 w 10146778"/>
              <a:gd name="connsiteY9" fmla="*/ 270745 h 3732127"/>
              <a:gd name="connsiteX10" fmla="*/ 782237 w 10146778"/>
              <a:gd name="connsiteY10" fmla="*/ 23045 h 3732127"/>
              <a:gd name="connsiteX11" fmla="*/ 3257035 w 10146778"/>
              <a:gd name="connsiteY11" fmla="*/ 144883 h 3732127"/>
              <a:gd name="connsiteX12" fmla="*/ 5343412 w 10146778"/>
              <a:gd name="connsiteY12" fmla="*/ 28973 h 3732127"/>
              <a:gd name="connsiteX13" fmla="*/ 8241159 w 10146778"/>
              <a:gd name="connsiteY13" fmla="*/ 93367 h 3732127"/>
              <a:gd name="connsiteX14" fmla="*/ 9529046 w 10146778"/>
              <a:gd name="connsiteY14" fmla="*/ 299429 h 3732127"/>
              <a:gd name="connsiteX15" fmla="*/ 9438894 w 10146778"/>
              <a:gd name="connsiteY15" fmla="*/ 3441874 h 3732127"/>
              <a:gd name="connsiteX0" fmla="*/ 9438894 w 10146778"/>
              <a:gd name="connsiteY0" fmla="*/ 3441874 h 3732127"/>
              <a:gd name="connsiteX1" fmla="*/ 964596 w 10146778"/>
              <a:gd name="connsiteY1" fmla="*/ 3557784 h 3732127"/>
              <a:gd name="connsiteX2" fmla="*/ 180410 w 10146778"/>
              <a:gd name="connsiteY2" fmla="*/ 3134232 h 3732127"/>
              <a:gd name="connsiteX3" fmla="*/ 572489 w 10146778"/>
              <a:gd name="connsiteY3" fmla="*/ 2381489 h 3732127"/>
              <a:gd name="connsiteX4" fmla="*/ 924173 w 10146778"/>
              <a:gd name="connsiteY4" fmla="*/ 1748535 h 3732127"/>
              <a:gd name="connsiteX5" fmla="*/ 1008794 w 10146778"/>
              <a:gd name="connsiteY5" fmla="*/ 1509935 h 3732127"/>
              <a:gd name="connsiteX6" fmla="*/ 1152118 w 10146778"/>
              <a:gd name="connsiteY6" fmla="*/ 1118301 h 3732127"/>
              <a:gd name="connsiteX7" fmla="*/ 1231654 w 10146778"/>
              <a:gd name="connsiteY7" fmla="*/ 656638 h 3732127"/>
              <a:gd name="connsiteX8" fmla="*/ 1150835 w 10146778"/>
              <a:gd name="connsiteY8" fmla="*/ 453576 h 3732127"/>
              <a:gd name="connsiteX9" fmla="*/ 1099319 w 10146778"/>
              <a:gd name="connsiteY9" fmla="*/ 270745 h 3732127"/>
              <a:gd name="connsiteX10" fmla="*/ 782237 w 10146778"/>
              <a:gd name="connsiteY10" fmla="*/ 23045 h 3732127"/>
              <a:gd name="connsiteX11" fmla="*/ 3267711 w 10146778"/>
              <a:gd name="connsiteY11" fmla="*/ 46753 h 3732127"/>
              <a:gd name="connsiteX12" fmla="*/ 5343412 w 10146778"/>
              <a:gd name="connsiteY12" fmla="*/ 28973 h 3732127"/>
              <a:gd name="connsiteX13" fmla="*/ 8241159 w 10146778"/>
              <a:gd name="connsiteY13" fmla="*/ 93367 h 3732127"/>
              <a:gd name="connsiteX14" fmla="*/ 9529046 w 10146778"/>
              <a:gd name="connsiteY14" fmla="*/ 299429 h 3732127"/>
              <a:gd name="connsiteX15" fmla="*/ 9438894 w 10146778"/>
              <a:gd name="connsiteY15" fmla="*/ 3441874 h 3732127"/>
              <a:gd name="connsiteX0" fmla="*/ 9332578 w 10022310"/>
              <a:gd name="connsiteY0" fmla="*/ 3441874 h 3782268"/>
              <a:gd name="connsiteX1" fmla="*/ 1105973 w 10022310"/>
              <a:gd name="connsiteY1" fmla="*/ 3662456 h 3782268"/>
              <a:gd name="connsiteX2" fmla="*/ 74094 w 10022310"/>
              <a:gd name="connsiteY2" fmla="*/ 3134232 h 3782268"/>
              <a:gd name="connsiteX3" fmla="*/ 466173 w 10022310"/>
              <a:gd name="connsiteY3" fmla="*/ 2381489 h 3782268"/>
              <a:gd name="connsiteX4" fmla="*/ 817857 w 10022310"/>
              <a:gd name="connsiteY4" fmla="*/ 1748535 h 3782268"/>
              <a:gd name="connsiteX5" fmla="*/ 902478 w 10022310"/>
              <a:gd name="connsiteY5" fmla="*/ 1509935 h 3782268"/>
              <a:gd name="connsiteX6" fmla="*/ 1045802 w 10022310"/>
              <a:gd name="connsiteY6" fmla="*/ 1118301 h 3782268"/>
              <a:gd name="connsiteX7" fmla="*/ 1125338 w 10022310"/>
              <a:gd name="connsiteY7" fmla="*/ 656638 h 3782268"/>
              <a:gd name="connsiteX8" fmla="*/ 1044519 w 10022310"/>
              <a:gd name="connsiteY8" fmla="*/ 453576 h 3782268"/>
              <a:gd name="connsiteX9" fmla="*/ 993003 w 10022310"/>
              <a:gd name="connsiteY9" fmla="*/ 270745 h 3782268"/>
              <a:gd name="connsiteX10" fmla="*/ 675921 w 10022310"/>
              <a:gd name="connsiteY10" fmla="*/ 23045 h 3782268"/>
              <a:gd name="connsiteX11" fmla="*/ 3161395 w 10022310"/>
              <a:gd name="connsiteY11" fmla="*/ 46753 h 3782268"/>
              <a:gd name="connsiteX12" fmla="*/ 5237096 w 10022310"/>
              <a:gd name="connsiteY12" fmla="*/ 28973 h 3782268"/>
              <a:gd name="connsiteX13" fmla="*/ 8134843 w 10022310"/>
              <a:gd name="connsiteY13" fmla="*/ 93367 h 3782268"/>
              <a:gd name="connsiteX14" fmla="*/ 9422730 w 10022310"/>
              <a:gd name="connsiteY14" fmla="*/ 299429 h 3782268"/>
              <a:gd name="connsiteX15" fmla="*/ 9332578 w 10022310"/>
              <a:gd name="connsiteY15" fmla="*/ 3441874 h 3782268"/>
              <a:gd name="connsiteX0" fmla="*/ 9286305 w 9976035"/>
              <a:gd name="connsiteY0" fmla="*/ 3441874 h 3783301"/>
              <a:gd name="connsiteX1" fmla="*/ 1059700 w 9976035"/>
              <a:gd name="connsiteY1" fmla="*/ 3662456 h 3783301"/>
              <a:gd name="connsiteX2" fmla="*/ 96150 w 9976035"/>
              <a:gd name="connsiteY2" fmla="*/ 3116787 h 3783301"/>
              <a:gd name="connsiteX3" fmla="*/ 419900 w 9976035"/>
              <a:gd name="connsiteY3" fmla="*/ 2381489 h 3783301"/>
              <a:gd name="connsiteX4" fmla="*/ 771584 w 9976035"/>
              <a:gd name="connsiteY4" fmla="*/ 1748535 h 3783301"/>
              <a:gd name="connsiteX5" fmla="*/ 856205 w 9976035"/>
              <a:gd name="connsiteY5" fmla="*/ 1509935 h 3783301"/>
              <a:gd name="connsiteX6" fmla="*/ 999529 w 9976035"/>
              <a:gd name="connsiteY6" fmla="*/ 1118301 h 3783301"/>
              <a:gd name="connsiteX7" fmla="*/ 1079065 w 9976035"/>
              <a:gd name="connsiteY7" fmla="*/ 656638 h 3783301"/>
              <a:gd name="connsiteX8" fmla="*/ 998246 w 9976035"/>
              <a:gd name="connsiteY8" fmla="*/ 453576 h 3783301"/>
              <a:gd name="connsiteX9" fmla="*/ 946730 w 9976035"/>
              <a:gd name="connsiteY9" fmla="*/ 270745 h 3783301"/>
              <a:gd name="connsiteX10" fmla="*/ 629648 w 9976035"/>
              <a:gd name="connsiteY10" fmla="*/ 23045 h 3783301"/>
              <a:gd name="connsiteX11" fmla="*/ 3115122 w 9976035"/>
              <a:gd name="connsiteY11" fmla="*/ 46753 h 3783301"/>
              <a:gd name="connsiteX12" fmla="*/ 5190823 w 9976035"/>
              <a:gd name="connsiteY12" fmla="*/ 28973 h 3783301"/>
              <a:gd name="connsiteX13" fmla="*/ 8088570 w 9976035"/>
              <a:gd name="connsiteY13" fmla="*/ 93367 h 3783301"/>
              <a:gd name="connsiteX14" fmla="*/ 9376457 w 9976035"/>
              <a:gd name="connsiteY14" fmla="*/ 299429 h 3783301"/>
              <a:gd name="connsiteX15" fmla="*/ 9286305 w 9976035"/>
              <a:gd name="connsiteY15" fmla="*/ 3441874 h 3783301"/>
              <a:gd name="connsiteX0" fmla="*/ 9291955 w 9981686"/>
              <a:gd name="connsiteY0" fmla="*/ 3441874 h 3777666"/>
              <a:gd name="connsiteX1" fmla="*/ 1065350 w 9981686"/>
              <a:gd name="connsiteY1" fmla="*/ 3662456 h 3777666"/>
              <a:gd name="connsiteX2" fmla="*/ 93259 w 9981686"/>
              <a:gd name="connsiteY2" fmla="*/ 3212736 h 3777666"/>
              <a:gd name="connsiteX3" fmla="*/ 425550 w 9981686"/>
              <a:gd name="connsiteY3" fmla="*/ 2381489 h 3777666"/>
              <a:gd name="connsiteX4" fmla="*/ 777234 w 9981686"/>
              <a:gd name="connsiteY4" fmla="*/ 1748535 h 3777666"/>
              <a:gd name="connsiteX5" fmla="*/ 861855 w 9981686"/>
              <a:gd name="connsiteY5" fmla="*/ 1509935 h 3777666"/>
              <a:gd name="connsiteX6" fmla="*/ 1005179 w 9981686"/>
              <a:gd name="connsiteY6" fmla="*/ 1118301 h 3777666"/>
              <a:gd name="connsiteX7" fmla="*/ 1084715 w 9981686"/>
              <a:gd name="connsiteY7" fmla="*/ 656638 h 3777666"/>
              <a:gd name="connsiteX8" fmla="*/ 1003896 w 9981686"/>
              <a:gd name="connsiteY8" fmla="*/ 453576 h 3777666"/>
              <a:gd name="connsiteX9" fmla="*/ 952380 w 9981686"/>
              <a:gd name="connsiteY9" fmla="*/ 270745 h 3777666"/>
              <a:gd name="connsiteX10" fmla="*/ 635298 w 9981686"/>
              <a:gd name="connsiteY10" fmla="*/ 23045 h 3777666"/>
              <a:gd name="connsiteX11" fmla="*/ 3120772 w 9981686"/>
              <a:gd name="connsiteY11" fmla="*/ 46753 h 3777666"/>
              <a:gd name="connsiteX12" fmla="*/ 5196473 w 9981686"/>
              <a:gd name="connsiteY12" fmla="*/ 28973 h 3777666"/>
              <a:gd name="connsiteX13" fmla="*/ 8094220 w 9981686"/>
              <a:gd name="connsiteY13" fmla="*/ 93367 h 3777666"/>
              <a:gd name="connsiteX14" fmla="*/ 9382107 w 9981686"/>
              <a:gd name="connsiteY14" fmla="*/ 299429 h 3777666"/>
              <a:gd name="connsiteX15" fmla="*/ 9291955 w 9981686"/>
              <a:gd name="connsiteY15" fmla="*/ 3441874 h 3777666"/>
              <a:gd name="connsiteX0" fmla="*/ 9291955 w 9981686"/>
              <a:gd name="connsiteY0" fmla="*/ 3441874 h 3777666"/>
              <a:gd name="connsiteX1" fmla="*/ 1065350 w 9981686"/>
              <a:gd name="connsiteY1" fmla="*/ 3662456 h 3777666"/>
              <a:gd name="connsiteX2" fmla="*/ 93259 w 9981686"/>
              <a:gd name="connsiteY2" fmla="*/ 3212736 h 3777666"/>
              <a:gd name="connsiteX3" fmla="*/ 459714 w 9981686"/>
              <a:gd name="connsiteY3" fmla="*/ 2390212 h 3777666"/>
              <a:gd name="connsiteX4" fmla="*/ 777234 w 9981686"/>
              <a:gd name="connsiteY4" fmla="*/ 1748535 h 3777666"/>
              <a:gd name="connsiteX5" fmla="*/ 861855 w 9981686"/>
              <a:gd name="connsiteY5" fmla="*/ 1509935 h 3777666"/>
              <a:gd name="connsiteX6" fmla="*/ 1005179 w 9981686"/>
              <a:gd name="connsiteY6" fmla="*/ 1118301 h 3777666"/>
              <a:gd name="connsiteX7" fmla="*/ 1084715 w 9981686"/>
              <a:gd name="connsiteY7" fmla="*/ 656638 h 3777666"/>
              <a:gd name="connsiteX8" fmla="*/ 1003896 w 9981686"/>
              <a:gd name="connsiteY8" fmla="*/ 453576 h 3777666"/>
              <a:gd name="connsiteX9" fmla="*/ 952380 w 9981686"/>
              <a:gd name="connsiteY9" fmla="*/ 270745 h 3777666"/>
              <a:gd name="connsiteX10" fmla="*/ 635298 w 9981686"/>
              <a:gd name="connsiteY10" fmla="*/ 23045 h 3777666"/>
              <a:gd name="connsiteX11" fmla="*/ 3120772 w 9981686"/>
              <a:gd name="connsiteY11" fmla="*/ 46753 h 3777666"/>
              <a:gd name="connsiteX12" fmla="*/ 5196473 w 9981686"/>
              <a:gd name="connsiteY12" fmla="*/ 28973 h 3777666"/>
              <a:gd name="connsiteX13" fmla="*/ 8094220 w 9981686"/>
              <a:gd name="connsiteY13" fmla="*/ 93367 h 3777666"/>
              <a:gd name="connsiteX14" fmla="*/ 9382107 w 9981686"/>
              <a:gd name="connsiteY14" fmla="*/ 299429 h 3777666"/>
              <a:gd name="connsiteX15" fmla="*/ 9291955 w 9981686"/>
              <a:gd name="connsiteY15" fmla="*/ 3441874 h 3777666"/>
              <a:gd name="connsiteX0" fmla="*/ 9291955 w 9981686"/>
              <a:gd name="connsiteY0" fmla="*/ 3441874 h 3777666"/>
              <a:gd name="connsiteX1" fmla="*/ 1065350 w 9981686"/>
              <a:gd name="connsiteY1" fmla="*/ 3662456 h 3777666"/>
              <a:gd name="connsiteX2" fmla="*/ 93259 w 9981686"/>
              <a:gd name="connsiteY2" fmla="*/ 3212736 h 3777666"/>
              <a:gd name="connsiteX3" fmla="*/ 459714 w 9981686"/>
              <a:gd name="connsiteY3" fmla="*/ 2390212 h 3777666"/>
              <a:gd name="connsiteX4" fmla="*/ 777234 w 9981686"/>
              <a:gd name="connsiteY4" fmla="*/ 1748535 h 3777666"/>
              <a:gd name="connsiteX5" fmla="*/ 861855 w 9981686"/>
              <a:gd name="connsiteY5" fmla="*/ 1509935 h 3777666"/>
              <a:gd name="connsiteX6" fmla="*/ 1005179 w 9981686"/>
              <a:gd name="connsiteY6" fmla="*/ 1118301 h 3777666"/>
              <a:gd name="connsiteX7" fmla="*/ 1084715 w 9981686"/>
              <a:gd name="connsiteY7" fmla="*/ 656638 h 3777666"/>
              <a:gd name="connsiteX8" fmla="*/ 1003896 w 9981686"/>
              <a:gd name="connsiteY8" fmla="*/ 453576 h 3777666"/>
              <a:gd name="connsiteX9" fmla="*/ 952380 w 9981686"/>
              <a:gd name="connsiteY9" fmla="*/ 270745 h 3777666"/>
              <a:gd name="connsiteX10" fmla="*/ 635298 w 9981686"/>
              <a:gd name="connsiteY10" fmla="*/ 23045 h 3777666"/>
              <a:gd name="connsiteX11" fmla="*/ 3120772 w 9981686"/>
              <a:gd name="connsiteY11" fmla="*/ 46753 h 3777666"/>
              <a:gd name="connsiteX12" fmla="*/ 5196473 w 9981686"/>
              <a:gd name="connsiteY12" fmla="*/ 28973 h 3777666"/>
              <a:gd name="connsiteX13" fmla="*/ 8094220 w 9981686"/>
              <a:gd name="connsiteY13" fmla="*/ 93367 h 3777666"/>
              <a:gd name="connsiteX14" fmla="*/ 9382107 w 9981686"/>
              <a:gd name="connsiteY14" fmla="*/ 299429 h 3777666"/>
              <a:gd name="connsiteX15" fmla="*/ 9291955 w 9981686"/>
              <a:gd name="connsiteY15" fmla="*/ 3441874 h 3777666"/>
              <a:gd name="connsiteX0" fmla="*/ 9291955 w 9981686"/>
              <a:gd name="connsiteY0" fmla="*/ 3441874 h 3777666"/>
              <a:gd name="connsiteX1" fmla="*/ 1065350 w 9981686"/>
              <a:gd name="connsiteY1" fmla="*/ 3662456 h 3777666"/>
              <a:gd name="connsiteX2" fmla="*/ 93259 w 9981686"/>
              <a:gd name="connsiteY2" fmla="*/ 3212736 h 3777666"/>
              <a:gd name="connsiteX3" fmla="*/ 476797 w 9981686"/>
              <a:gd name="connsiteY3" fmla="*/ 2390212 h 3777666"/>
              <a:gd name="connsiteX4" fmla="*/ 777234 w 9981686"/>
              <a:gd name="connsiteY4" fmla="*/ 1748535 h 3777666"/>
              <a:gd name="connsiteX5" fmla="*/ 861855 w 9981686"/>
              <a:gd name="connsiteY5" fmla="*/ 1509935 h 3777666"/>
              <a:gd name="connsiteX6" fmla="*/ 1005179 w 9981686"/>
              <a:gd name="connsiteY6" fmla="*/ 1118301 h 3777666"/>
              <a:gd name="connsiteX7" fmla="*/ 1084715 w 9981686"/>
              <a:gd name="connsiteY7" fmla="*/ 656638 h 3777666"/>
              <a:gd name="connsiteX8" fmla="*/ 1003896 w 9981686"/>
              <a:gd name="connsiteY8" fmla="*/ 453576 h 3777666"/>
              <a:gd name="connsiteX9" fmla="*/ 952380 w 9981686"/>
              <a:gd name="connsiteY9" fmla="*/ 270745 h 3777666"/>
              <a:gd name="connsiteX10" fmla="*/ 635298 w 9981686"/>
              <a:gd name="connsiteY10" fmla="*/ 23045 h 3777666"/>
              <a:gd name="connsiteX11" fmla="*/ 3120772 w 9981686"/>
              <a:gd name="connsiteY11" fmla="*/ 46753 h 3777666"/>
              <a:gd name="connsiteX12" fmla="*/ 5196473 w 9981686"/>
              <a:gd name="connsiteY12" fmla="*/ 28973 h 3777666"/>
              <a:gd name="connsiteX13" fmla="*/ 8094220 w 9981686"/>
              <a:gd name="connsiteY13" fmla="*/ 93367 h 3777666"/>
              <a:gd name="connsiteX14" fmla="*/ 9382107 w 9981686"/>
              <a:gd name="connsiteY14" fmla="*/ 299429 h 3777666"/>
              <a:gd name="connsiteX15" fmla="*/ 9291955 w 9981686"/>
              <a:gd name="connsiteY15" fmla="*/ 3441874 h 3777666"/>
              <a:gd name="connsiteX0" fmla="*/ 9291955 w 9981686"/>
              <a:gd name="connsiteY0" fmla="*/ 3441874 h 3777666"/>
              <a:gd name="connsiteX1" fmla="*/ 1065350 w 9981686"/>
              <a:gd name="connsiteY1" fmla="*/ 3662456 h 3777666"/>
              <a:gd name="connsiteX2" fmla="*/ 93259 w 9981686"/>
              <a:gd name="connsiteY2" fmla="*/ 3212736 h 3777666"/>
              <a:gd name="connsiteX3" fmla="*/ 476797 w 9981686"/>
              <a:gd name="connsiteY3" fmla="*/ 2390212 h 3777666"/>
              <a:gd name="connsiteX4" fmla="*/ 777234 w 9981686"/>
              <a:gd name="connsiteY4" fmla="*/ 1748535 h 3777666"/>
              <a:gd name="connsiteX5" fmla="*/ 861855 w 9981686"/>
              <a:gd name="connsiteY5" fmla="*/ 1509935 h 3777666"/>
              <a:gd name="connsiteX6" fmla="*/ 1005179 w 9981686"/>
              <a:gd name="connsiteY6" fmla="*/ 1118301 h 3777666"/>
              <a:gd name="connsiteX7" fmla="*/ 1084715 w 9981686"/>
              <a:gd name="connsiteY7" fmla="*/ 656638 h 3777666"/>
              <a:gd name="connsiteX8" fmla="*/ 1003896 w 9981686"/>
              <a:gd name="connsiteY8" fmla="*/ 453576 h 3777666"/>
              <a:gd name="connsiteX9" fmla="*/ 952380 w 9981686"/>
              <a:gd name="connsiteY9" fmla="*/ 270745 h 3777666"/>
              <a:gd name="connsiteX10" fmla="*/ 635298 w 9981686"/>
              <a:gd name="connsiteY10" fmla="*/ 23045 h 3777666"/>
              <a:gd name="connsiteX11" fmla="*/ 3120772 w 9981686"/>
              <a:gd name="connsiteY11" fmla="*/ 46753 h 3777666"/>
              <a:gd name="connsiteX12" fmla="*/ 5196473 w 9981686"/>
              <a:gd name="connsiteY12" fmla="*/ 28973 h 3777666"/>
              <a:gd name="connsiteX13" fmla="*/ 8094220 w 9981686"/>
              <a:gd name="connsiteY13" fmla="*/ 93367 h 3777666"/>
              <a:gd name="connsiteX14" fmla="*/ 9382107 w 9981686"/>
              <a:gd name="connsiteY14" fmla="*/ 299429 h 3777666"/>
              <a:gd name="connsiteX15" fmla="*/ 9291955 w 9981686"/>
              <a:gd name="connsiteY15" fmla="*/ 3441874 h 3777666"/>
              <a:gd name="connsiteX0" fmla="*/ 9755046 w 10444777"/>
              <a:gd name="connsiteY0" fmla="*/ 3441874 h 3777666"/>
              <a:gd name="connsiteX1" fmla="*/ 1528441 w 10444777"/>
              <a:gd name="connsiteY1" fmla="*/ 3662456 h 3777666"/>
              <a:gd name="connsiteX2" fmla="*/ 556350 w 10444777"/>
              <a:gd name="connsiteY2" fmla="*/ 3212736 h 3777666"/>
              <a:gd name="connsiteX3" fmla="*/ 939888 w 10444777"/>
              <a:gd name="connsiteY3" fmla="*/ 2390212 h 3777666"/>
              <a:gd name="connsiteX4" fmla="*/ 1240325 w 10444777"/>
              <a:gd name="connsiteY4" fmla="*/ 1748535 h 3777666"/>
              <a:gd name="connsiteX5" fmla="*/ 1324946 w 10444777"/>
              <a:gd name="connsiteY5" fmla="*/ 1509935 h 3777666"/>
              <a:gd name="connsiteX6" fmla="*/ 1468270 w 10444777"/>
              <a:gd name="connsiteY6" fmla="*/ 1118301 h 3777666"/>
              <a:gd name="connsiteX7" fmla="*/ 1547806 w 10444777"/>
              <a:gd name="connsiteY7" fmla="*/ 656638 h 3777666"/>
              <a:gd name="connsiteX8" fmla="*/ 1466987 w 10444777"/>
              <a:gd name="connsiteY8" fmla="*/ 453576 h 3777666"/>
              <a:gd name="connsiteX9" fmla="*/ 1415471 w 10444777"/>
              <a:gd name="connsiteY9" fmla="*/ 270745 h 3777666"/>
              <a:gd name="connsiteX10" fmla="*/ 56372 w 10444777"/>
              <a:gd name="connsiteY10" fmla="*/ 49213 h 3777666"/>
              <a:gd name="connsiteX11" fmla="*/ 3583863 w 10444777"/>
              <a:gd name="connsiteY11" fmla="*/ 46753 h 3777666"/>
              <a:gd name="connsiteX12" fmla="*/ 5659564 w 10444777"/>
              <a:gd name="connsiteY12" fmla="*/ 28973 h 3777666"/>
              <a:gd name="connsiteX13" fmla="*/ 8557311 w 10444777"/>
              <a:gd name="connsiteY13" fmla="*/ 93367 h 3777666"/>
              <a:gd name="connsiteX14" fmla="*/ 9845198 w 10444777"/>
              <a:gd name="connsiteY14" fmla="*/ 299429 h 3777666"/>
              <a:gd name="connsiteX15" fmla="*/ 9755046 w 10444777"/>
              <a:gd name="connsiteY15" fmla="*/ 3441874 h 3777666"/>
              <a:gd name="connsiteX0" fmla="*/ 9755490 w 10445221"/>
              <a:gd name="connsiteY0" fmla="*/ 3441874 h 3777666"/>
              <a:gd name="connsiteX1" fmla="*/ 1528885 w 10445221"/>
              <a:gd name="connsiteY1" fmla="*/ 3662456 h 3777666"/>
              <a:gd name="connsiteX2" fmla="*/ 556794 w 10445221"/>
              <a:gd name="connsiteY2" fmla="*/ 3212736 h 3777666"/>
              <a:gd name="connsiteX3" fmla="*/ 940332 w 10445221"/>
              <a:gd name="connsiteY3" fmla="*/ 2390212 h 3777666"/>
              <a:gd name="connsiteX4" fmla="*/ 1240769 w 10445221"/>
              <a:gd name="connsiteY4" fmla="*/ 1748535 h 3777666"/>
              <a:gd name="connsiteX5" fmla="*/ 1325390 w 10445221"/>
              <a:gd name="connsiteY5" fmla="*/ 1509935 h 3777666"/>
              <a:gd name="connsiteX6" fmla="*/ 1468714 w 10445221"/>
              <a:gd name="connsiteY6" fmla="*/ 1118301 h 3777666"/>
              <a:gd name="connsiteX7" fmla="*/ 1548250 w 10445221"/>
              <a:gd name="connsiteY7" fmla="*/ 656638 h 3777666"/>
              <a:gd name="connsiteX8" fmla="*/ 1552842 w 10445221"/>
              <a:gd name="connsiteY8" fmla="*/ 471022 h 3777666"/>
              <a:gd name="connsiteX9" fmla="*/ 1415915 w 10445221"/>
              <a:gd name="connsiteY9" fmla="*/ 270745 h 3777666"/>
              <a:gd name="connsiteX10" fmla="*/ 56816 w 10445221"/>
              <a:gd name="connsiteY10" fmla="*/ 49213 h 3777666"/>
              <a:gd name="connsiteX11" fmla="*/ 3584307 w 10445221"/>
              <a:gd name="connsiteY11" fmla="*/ 46753 h 3777666"/>
              <a:gd name="connsiteX12" fmla="*/ 5660008 w 10445221"/>
              <a:gd name="connsiteY12" fmla="*/ 28973 h 3777666"/>
              <a:gd name="connsiteX13" fmla="*/ 8557755 w 10445221"/>
              <a:gd name="connsiteY13" fmla="*/ 93367 h 3777666"/>
              <a:gd name="connsiteX14" fmla="*/ 9845642 w 10445221"/>
              <a:gd name="connsiteY14" fmla="*/ 299429 h 3777666"/>
              <a:gd name="connsiteX15" fmla="*/ 9755490 w 10445221"/>
              <a:gd name="connsiteY15" fmla="*/ 3441874 h 3777666"/>
              <a:gd name="connsiteX0" fmla="*/ 9755490 w 10445221"/>
              <a:gd name="connsiteY0" fmla="*/ 3441874 h 3777666"/>
              <a:gd name="connsiteX1" fmla="*/ 1528885 w 10445221"/>
              <a:gd name="connsiteY1" fmla="*/ 3662456 h 3777666"/>
              <a:gd name="connsiteX2" fmla="*/ 556794 w 10445221"/>
              <a:gd name="connsiteY2" fmla="*/ 3212736 h 3777666"/>
              <a:gd name="connsiteX3" fmla="*/ 940332 w 10445221"/>
              <a:gd name="connsiteY3" fmla="*/ 2390212 h 3777666"/>
              <a:gd name="connsiteX4" fmla="*/ 1240769 w 10445221"/>
              <a:gd name="connsiteY4" fmla="*/ 1748535 h 3777666"/>
              <a:gd name="connsiteX5" fmla="*/ 1325390 w 10445221"/>
              <a:gd name="connsiteY5" fmla="*/ 1509935 h 3777666"/>
              <a:gd name="connsiteX6" fmla="*/ 1562667 w 10445221"/>
              <a:gd name="connsiteY6" fmla="*/ 1188082 h 3777666"/>
              <a:gd name="connsiteX7" fmla="*/ 1548250 w 10445221"/>
              <a:gd name="connsiteY7" fmla="*/ 656638 h 3777666"/>
              <a:gd name="connsiteX8" fmla="*/ 1552842 w 10445221"/>
              <a:gd name="connsiteY8" fmla="*/ 471022 h 3777666"/>
              <a:gd name="connsiteX9" fmla="*/ 1415915 w 10445221"/>
              <a:gd name="connsiteY9" fmla="*/ 270745 h 3777666"/>
              <a:gd name="connsiteX10" fmla="*/ 56816 w 10445221"/>
              <a:gd name="connsiteY10" fmla="*/ 49213 h 3777666"/>
              <a:gd name="connsiteX11" fmla="*/ 3584307 w 10445221"/>
              <a:gd name="connsiteY11" fmla="*/ 46753 h 3777666"/>
              <a:gd name="connsiteX12" fmla="*/ 5660008 w 10445221"/>
              <a:gd name="connsiteY12" fmla="*/ 28973 h 3777666"/>
              <a:gd name="connsiteX13" fmla="*/ 8557755 w 10445221"/>
              <a:gd name="connsiteY13" fmla="*/ 93367 h 3777666"/>
              <a:gd name="connsiteX14" fmla="*/ 9845642 w 10445221"/>
              <a:gd name="connsiteY14" fmla="*/ 299429 h 3777666"/>
              <a:gd name="connsiteX15" fmla="*/ 9755490 w 10445221"/>
              <a:gd name="connsiteY15" fmla="*/ 3441874 h 3777666"/>
              <a:gd name="connsiteX0" fmla="*/ 9755490 w 10445221"/>
              <a:gd name="connsiteY0" fmla="*/ 3441874 h 3777666"/>
              <a:gd name="connsiteX1" fmla="*/ 1528885 w 10445221"/>
              <a:gd name="connsiteY1" fmla="*/ 3662456 h 3777666"/>
              <a:gd name="connsiteX2" fmla="*/ 556794 w 10445221"/>
              <a:gd name="connsiteY2" fmla="*/ 3212736 h 3777666"/>
              <a:gd name="connsiteX3" fmla="*/ 940332 w 10445221"/>
              <a:gd name="connsiteY3" fmla="*/ 2390212 h 3777666"/>
              <a:gd name="connsiteX4" fmla="*/ 1240769 w 10445221"/>
              <a:gd name="connsiteY4" fmla="*/ 1748535 h 3777666"/>
              <a:gd name="connsiteX5" fmla="*/ 1385178 w 10445221"/>
              <a:gd name="connsiteY5" fmla="*/ 1536103 h 3777666"/>
              <a:gd name="connsiteX6" fmla="*/ 1562667 w 10445221"/>
              <a:gd name="connsiteY6" fmla="*/ 1188082 h 3777666"/>
              <a:gd name="connsiteX7" fmla="*/ 1548250 w 10445221"/>
              <a:gd name="connsiteY7" fmla="*/ 656638 h 3777666"/>
              <a:gd name="connsiteX8" fmla="*/ 1552842 w 10445221"/>
              <a:gd name="connsiteY8" fmla="*/ 471022 h 3777666"/>
              <a:gd name="connsiteX9" fmla="*/ 1415915 w 10445221"/>
              <a:gd name="connsiteY9" fmla="*/ 270745 h 3777666"/>
              <a:gd name="connsiteX10" fmla="*/ 56816 w 10445221"/>
              <a:gd name="connsiteY10" fmla="*/ 49213 h 3777666"/>
              <a:gd name="connsiteX11" fmla="*/ 3584307 w 10445221"/>
              <a:gd name="connsiteY11" fmla="*/ 46753 h 3777666"/>
              <a:gd name="connsiteX12" fmla="*/ 5660008 w 10445221"/>
              <a:gd name="connsiteY12" fmla="*/ 28973 h 3777666"/>
              <a:gd name="connsiteX13" fmla="*/ 8557755 w 10445221"/>
              <a:gd name="connsiteY13" fmla="*/ 93367 h 3777666"/>
              <a:gd name="connsiteX14" fmla="*/ 9845642 w 10445221"/>
              <a:gd name="connsiteY14" fmla="*/ 299429 h 3777666"/>
              <a:gd name="connsiteX15" fmla="*/ 9755490 w 10445221"/>
              <a:gd name="connsiteY15" fmla="*/ 3441874 h 3777666"/>
              <a:gd name="connsiteX0" fmla="*/ 9755490 w 10690789"/>
              <a:gd name="connsiteY0" fmla="*/ 3572049 h 3920453"/>
              <a:gd name="connsiteX1" fmla="*/ 1528885 w 10690789"/>
              <a:gd name="connsiteY1" fmla="*/ 3792631 h 3920453"/>
              <a:gd name="connsiteX2" fmla="*/ 556794 w 10690789"/>
              <a:gd name="connsiteY2" fmla="*/ 3342911 h 3920453"/>
              <a:gd name="connsiteX3" fmla="*/ 940332 w 10690789"/>
              <a:gd name="connsiteY3" fmla="*/ 2520387 h 3920453"/>
              <a:gd name="connsiteX4" fmla="*/ 1240769 w 10690789"/>
              <a:gd name="connsiteY4" fmla="*/ 1878710 h 3920453"/>
              <a:gd name="connsiteX5" fmla="*/ 1385178 w 10690789"/>
              <a:gd name="connsiteY5" fmla="*/ 1666278 h 3920453"/>
              <a:gd name="connsiteX6" fmla="*/ 1562667 w 10690789"/>
              <a:gd name="connsiteY6" fmla="*/ 1318257 h 3920453"/>
              <a:gd name="connsiteX7" fmla="*/ 1548250 w 10690789"/>
              <a:gd name="connsiteY7" fmla="*/ 786813 h 3920453"/>
              <a:gd name="connsiteX8" fmla="*/ 1552842 w 10690789"/>
              <a:gd name="connsiteY8" fmla="*/ 601197 h 3920453"/>
              <a:gd name="connsiteX9" fmla="*/ 1415915 w 10690789"/>
              <a:gd name="connsiteY9" fmla="*/ 400920 h 3920453"/>
              <a:gd name="connsiteX10" fmla="*/ 56816 w 10690789"/>
              <a:gd name="connsiteY10" fmla="*/ 179388 h 3920453"/>
              <a:gd name="connsiteX11" fmla="*/ 3584307 w 10690789"/>
              <a:gd name="connsiteY11" fmla="*/ 176928 h 3920453"/>
              <a:gd name="connsiteX12" fmla="*/ 5660008 w 10690789"/>
              <a:gd name="connsiteY12" fmla="*/ 159148 h 3920453"/>
              <a:gd name="connsiteX13" fmla="*/ 8557755 w 10690789"/>
              <a:gd name="connsiteY13" fmla="*/ 223542 h 3920453"/>
              <a:gd name="connsiteX14" fmla="*/ 10372345 w 10690789"/>
              <a:gd name="connsiteY14" fmla="*/ 240614 h 3920453"/>
              <a:gd name="connsiteX15" fmla="*/ 9755490 w 10690789"/>
              <a:gd name="connsiteY15" fmla="*/ 3572049 h 3920453"/>
              <a:gd name="connsiteX0" fmla="*/ 9755490 w 10690705"/>
              <a:gd name="connsiteY0" fmla="*/ 3604369 h 3952773"/>
              <a:gd name="connsiteX1" fmla="*/ 1528885 w 10690705"/>
              <a:gd name="connsiteY1" fmla="*/ 3824951 h 3952773"/>
              <a:gd name="connsiteX2" fmla="*/ 556794 w 10690705"/>
              <a:gd name="connsiteY2" fmla="*/ 3375231 h 3952773"/>
              <a:gd name="connsiteX3" fmla="*/ 940332 w 10690705"/>
              <a:gd name="connsiteY3" fmla="*/ 2552707 h 3952773"/>
              <a:gd name="connsiteX4" fmla="*/ 1240769 w 10690705"/>
              <a:gd name="connsiteY4" fmla="*/ 1911030 h 3952773"/>
              <a:gd name="connsiteX5" fmla="*/ 1385178 w 10690705"/>
              <a:gd name="connsiteY5" fmla="*/ 1698598 h 3952773"/>
              <a:gd name="connsiteX6" fmla="*/ 1562667 w 10690705"/>
              <a:gd name="connsiteY6" fmla="*/ 1350577 h 3952773"/>
              <a:gd name="connsiteX7" fmla="*/ 1548250 w 10690705"/>
              <a:gd name="connsiteY7" fmla="*/ 819133 h 3952773"/>
              <a:gd name="connsiteX8" fmla="*/ 1552842 w 10690705"/>
              <a:gd name="connsiteY8" fmla="*/ 633517 h 3952773"/>
              <a:gd name="connsiteX9" fmla="*/ 1415915 w 10690705"/>
              <a:gd name="connsiteY9" fmla="*/ 433240 h 3952773"/>
              <a:gd name="connsiteX10" fmla="*/ 56816 w 10690705"/>
              <a:gd name="connsiteY10" fmla="*/ 211708 h 3952773"/>
              <a:gd name="connsiteX11" fmla="*/ 3584307 w 10690705"/>
              <a:gd name="connsiteY11" fmla="*/ 209248 h 3952773"/>
              <a:gd name="connsiteX12" fmla="*/ 5660008 w 10690705"/>
              <a:gd name="connsiteY12" fmla="*/ 191468 h 3952773"/>
              <a:gd name="connsiteX13" fmla="*/ 8571990 w 10690705"/>
              <a:gd name="connsiteY13" fmla="*/ 168636 h 3952773"/>
              <a:gd name="connsiteX14" fmla="*/ 10372345 w 10690705"/>
              <a:gd name="connsiteY14" fmla="*/ 272934 h 3952773"/>
              <a:gd name="connsiteX15" fmla="*/ 9755490 w 10690705"/>
              <a:gd name="connsiteY15" fmla="*/ 3604369 h 3952773"/>
              <a:gd name="connsiteX0" fmla="*/ 9840901 w 10740794"/>
              <a:gd name="connsiteY0" fmla="*/ 3573154 h 3933001"/>
              <a:gd name="connsiteX1" fmla="*/ 1528885 w 10740794"/>
              <a:gd name="connsiteY1" fmla="*/ 3822812 h 3933001"/>
              <a:gd name="connsiteX2" fmla="*/ 556794 w 10740794"/>
              <a:gd name="connsiteY2" fmla="*/ 3373092 h 3933001"/>
              <a:gd name="connsiteX3" fmla="*/ 940332 w 10740794"/>
              <a:gd name="connsiteY3" fmla="*/ 2550568 h 3933001"/>
              <a:gd name="connsiteX4" fmla="*/ 1240769 w 10740794"/>
              <a:gd name="connsiteY4" fmla="*/ 1908891 h 3933001"/>
              <a:gd name="connsiteX5" fmla="*/ 1385178 w 10740794"/>
              <a:gd name="connsiteY5" fmla="*/ 1696459 h 3933001"/>
              <a:gd name="connsiteX6" fmla="*/ 1562667 w 10740794"/>
              <a:gd name="connsiteY6" fmla="*/ 1348438 h 3933001"/>
              <a:gd name="connsiteX7" fmla="*/ 1548250 w 10740794"/>
              <a:gd name="connsiteY7" fmla="*/ 816994 h 3933001"/>
              <a:gd name="connsiteX8" fmla="*/ 1552842 w 10740794"/>
              <a:gd name="connsiteY8" fmla="*/ 631378 h 3933001"/>
              <a:gd name="connsiteX9" fmla="*/ 1415915 w 10740794"/>
              <a:gd name="connsiteY9" fmla="*/ 431101 h 3933001"/>
              <a:gd name="connsiteX10" fmla="*/ 56816 w 10740794"/>
              <a:gd name="connsiteY10" fmla="*/ 209569 h 3933001"/>
              <a:gd name="connsiteX11" fmla="*/ 3584307 w 10740794"/>
              <a:gd name="connsiteY11" fmla="*/ 207109 h 3933001"/>
              <a:gd name="connsiteX12" fmla="*/ 5660008 w 10740794"/>
              <a:gd name="connsiteY12" fmla="*/ 189329 h 3933001"/>
              <a:gd name="connsiteX13" fmla="*/ 8571990 w 10740794"/>
              <a:gd name="connsiteY13" fmla="*/ 166497 h 3933001"/>
              <a:gd name="connsiteX14" fmla="*/ 10372345 w 10740794"/>
              <a:gd name="connsiteY14" fmla="*/ 270795 h 3933001"/>
              <a:gd name="connsiteX15" fmla="*/ 9840901 w 10740794"/>
              <a:gd name="connsiteY15" fmla="*/ 3573154 h 3933001"/>
              <a:gd name="connsiteX0" fmla="*/ 11833831 w 12306868"/>
              <a:gd name="connsiteY0" fmla="*/ 3526330 h 3904809"/>
              <a:gd name="connsiteX1" fmla="*/ 1528885 w 12306868"/>
              <a:gd name="connsiteY1" fmla="*/ 3819601 h 3904809"/>
              <a:gd name="connsiteX2" fmla="*/ 556794 w 12306868"/>
              <a:gd name="connsiteY2" fmla="*/ 3369881 h 3904809"/>
              <a:gd name="connsiteX3" fmla="*/ 940332 w 12306868"/>
              <a:gd name="connsiteY3" fmla="*/ 2547357 h 3904809"/>
              <a:gd name="connsiteX4" fmla="*/ 1240769 w 12306868"/>
              <a:gd name="connsiteY4" fmla="*/ 1905680 h 3904809"/>
              <a:gd name="connsiteX5" fmla="*/ 1385178 w 12306868"/>
              <a:gd name="connsiteY5" fmla="*/ 1693248 h 3904809"/>
              <a:gd name="connsiteX6" fmla="*/ 1562667 w 12306868"/>
              <a:gd name="connsiteY6" fmla="*/ 1345227 h 3904809"/>
              <a:gd name="connsiteX7" fmla="*/ 1548250 w 12306868"/>
              <a:gd name="connsiteY7" fmla="*/ 813783 h 3904809"/>
              <a:gd name="connsiteX8" fmla="*/ 1552842 w 12306868"/>
              <a:gd name="connsiteY8" fmla="*/ 628167 h 3904809"/>
              <a:gd name="connsiteX9" fmla="*/ 1415915 w 12306868"/>
              <a:gd name="connsiteY9" fmla="*/ 427890 h 3904809"/>
              <a:gd name="connsiteX10" fmla="*/ 56816 w 12306868"/>
              <a:gd name="connsiteY10" fmla="*/ 206358 h 3904809"/>
              <a:gd name="connsiteX11" fmla="*/ 3584307 w 12306868"/>
              <a:gd name="connsiteY11" fmla="*/ 203898 h 3904809"/>
              <a:gd name="connsiteX12" fmla="*/ 5660008 w 12306868"/>
              <a:gd name="connsiteY12" fmla="*/ 186118 h 3904809"/>
              <a:gd name="connsiteX13" fmla="*/ 8571990 w 12306868"/>
              <a:gd name="connsiteY13" fmla="*/ 163286 h 3904809"/>
              <a:gd name="connsiteX14" fmla="*/ 10372345 w 12306868"/>
              <a:gd name="connsiteY14" fmla="*/ 267584 h 3904809"/>
              <a:gd name="connsiteX15" fmla="*/ 11833831 w 12306868"/>
              <a:gd name="connsiteY15" fmla="*/ 3526330 h 3904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306868" h="3904809">
                <a:moveTo>
                  <a:pt x="11833831" y="3526330"/>
                </a:moveTo>
                <a:cubicBezTo>
                  <a:pt x="10359921" y="4118333"/>
                  <a:pt x="3408391" y="3845676"/>
                  <a:pt x="1528885" y="3819601"/>
                </a:cubicBezTo>
                <a:cubicBezTo>
                  <a:pt x="-350621" y="3793526"/>
                  <a:pt x="573212" y="3661333"/>
                  <a:pt x="556794" y="3369881"/>
                </a:cubicBezTo>
                <a:cubicBezTo>
                  <a:pt x="492333" y="3192913"/>
                  <a:pt x="826336" y="2817558"/>
                  <a:pt x="940332" y="2547357"/>
                </a:cubicBezTo>
                <a:cubicBezTo>
                  <a:pt x="1054328" y="2277156"/>
                  <a:pt x="1166628" y="2048031"/>
                  <a:pt x="1240769" y="1905680"/>
                </a:cubicBezTo>
                <a:cubicBezTo>
                  <a:pt x="1314910" y="1763329"/>
                  <a:pt x="1331528" y="1786657"/>
                  <a:pt x="1385178" y="1693248"/>
                </a:cubicBezTo>
                <a:cubicBezTo>
                  <a:pt x="1438828" y="1599839"/>
                  <a:pt x="1535488" y="1491804"/>
                  <a:pt x="1562667" y="1345227"/>
                </a:cubicBezTo>
                <a:cubicBezTo>
                  <a:pt x="1589846" y="1198650"/>
                  <a:pt x="1549887" y="933293"/>
                  <a:pt x="1548250" y="813783"/>
                </a:cubicBezTo>
                <a:cubicBezTo>
                  <a:pt x="1546613" y="694273"/>
                  <a:pt x="1574898" y="692482"/>
                  <a:pt x="1552842" y="628167"/>
                </a:cubicBezTo>
                <a:cubicBezTo>
                  <a:pt x="1530786" y="563852"/>
                  <a:pt x="1665253" y="498192"/>
                  <a:pt x="1415915" y="427890"/>
                </a:cubicBezTo>
                <a:cubicBezTo>
                  <a:pt x="1166577" y="357589"/>
                  <a:pt x="-304583" y="243690"/>
                  <a:pt x="56816" y="206358"/>
                </a:cubicBezTo>
                <a:cubicBezTo>
                  <a:pt x="418215" y="169026"/>
                  <a:pt x="2650442" y="207271"/>
                  <a:pt x="3584307" y="203898"/>
                </a:cubicBezTo>
                <a:lnTo>
                  <a:pt x="5660008" y="186118"/>
                </a:lnTo>
                <a:cubicBezTo>
                  <a:pt x="6491288" y="179349"/>
                  <a:pt x="7874384" y="118210"/>
                  <a:pt x="8571990" y="163286"/>
                </a:cubicBezTo>
                <a:cubicBezTo>
                  <a:pt x="9269596" y="208362"/>
                  <a:pt x="9828705" y="-292923"/>
                  <a:pt x="10372345" y="267584"/>
                </a:cubicBezTo>
                <a:cubicBezTo>
                  <a:pt x="10915985" y="828091"/>
                  <a:pt x="13307741" y="2934327"/>
                  <a:pt x="11833831" y="352633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Rectangle 1"/>
          <p:cNvSpPr/>
          <p:nvPr/>
        </p:nvSpPr>
        <p:spPr>
          <a:xfrm>
            <a:off x="0" y="1223716"/>
            <a:ext cx="9144000" cy="2367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1FA7F6AE-436E-4537-8840-12EF2D2D1B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7252" y="298921"/>
            <a:ext cx="1428624" cy="1600520"/>
          </a:xfrm>
          <a:prstGeom prst="rect">
            <a:avLst/>
          </a:prstGeom>
        </p:spPr>
      </p:pic>
      <p:sp>
        <p:nvSpPr>
          <p:cNvPr id="10" name="Forme libre 9"/>
          <p:cNvSpPr/>
          <p:nvPr/>
        </p:nvSpPr>
        <p:spPr>
          <a:xfrm>
            <a:off x="139693" y="2723401"/>
            <a:ext cx="8296112" cy="4592022"/>
          </a:xfrm>
          <a:custGeom>
            <a:avLst/>
            <a:gdLst>
              <a:gd name="connsiteX0" fmla="*/ 2047170 w 8186025"/>
              <a:gd name="connsiteY0" fmla="*/ 4427316 h 4546212"/>
              <a:gd name="connsiteX1" fmla="*/ 218370 w 8186025"/>
              <a:gd name="connsiteY1" fmla="*/ 3274377 h 4546212"/>
              <a:gd name="connsiteX2" fmla="*/ 51392 w 8186025"/>
              <a:gd name="connsiteY2" fmla="*/ 2519003 h 4546212"/>
              <a:gd name="connsiteX3" fmla="*/ 377396 w 8186025"/>
              <a:gd name="connsiteY3" fmla="*/ 2073730 h 4546212"/>
              <a:gd name="connsiteX4" fmla="*/ 949890 w 8186025"/>
              <a:gd name="connsiteY4" fmla="*/ 1564847 h 4546212"/>
              <a:gd name="connsiteX5" fmla="*/ 1498530 w 8186025"/>
              <a:gd name="connsiteY5" fmla="*/ 1095720 h 4546212"/>
              <a:gd name="connsiteX6" fmla="*/ 2595810 w 8186025"/>
              <a:gd name="connsiteY6" fmla="*/ 70002 h 4546212"/>
              <a:gd name="connsiteX7" fmla="*/ 2754836 w 8186025"/>
              <a:gd name="connsiteY7" fmla="*/ 109758 h 4546212"/>
              <a:gd name="connsiteX8" fmla="*/ 3144450 w 8186025"/>
              <a:gd name="connsiteY8" fmla="*/ 260833 h 4546212"/>
              <a:gd name="connsiteX9" fmla="*/ 3995239 w 8186025"/>
              <a:gd name="connsiteY9" fmla="*/ 594788 h 4546212"/>
              <a:gd name="connsiteX10" fmla="*/ 5092519 w 8186025"/>
              <a:gd name="connsiteY10" fmla="*/ 1111622 h 4546212"/>
              <a:gd name="connsiteX11" fmla="*/ 6285215 w 8186025"/>
              <a:gd name="connsiteY11" fmla="*/ 1612555 h 4546212"/>
              <a:gd name="connsiteX12" fmla="*/ 7366592 w 8186025"/>
              <a:gd name="connsiteY12" fmla="*/ 2073730 h 4546212"/>
              <a:gd name="connsiteX13" fmla="*/ 7788012 w 8186025"/>
              <a:gd name="connsiteY13" fmla="*/ 2320221 h 4546212"/>
              <a:gd name="connsiteX14" fmla="*/ 8153772 w 8186025"/>
              <a:gd name="connsiteY14" fmla="*/ 2662127 h 4546212"/>
              <a:gd name="connsiteX15" fmla="*/ 8129918 w 8186025"/>
              <a:gd name="connsiteY15" fmla="*/ 3226669 h 4546212"/>
              <a:gd name="connsiteX16" fmla="*/ 7819817 w 8186025"/>
              <a:gd name="connsiteY16" fmla="*/ 3727602 h 4546212"/>
              <a:gd name="connsiteX17" fmla="*/ 7271177 w 8186025"/>
              <a:gd name="connsiteY17" fmla="*/ 4077459 h 4546212"/>
              <a:gd name="connsiteX18" fmla="*/ 5458279 w 8186025"/>
              <a:gd name="connsiteY18" fmla="*/ 4467073 h 4546212"/>
              <a:gd name="connsiteX19" fmla="*/ 2047170 w 8186025"/>
              <a:gd name="connsiteY19" fmla="*/ 4427316 h 4546212"/>
              <a:gd name="connsiteX0" fmla="*/ 2047170 w 8186025"/>
              <a:gd name="connsiteY0" fmla="*/ 4317849 h 4436745"/>
              <a:gd name="connsiteX1" fmla="*/ 218370 w 8186025"/>
              <a:gd name="connsiteY1" fmla="*/ 3164910 h 4436745"/>
              <a:gd name="connsiteX2" fmla="*/ 51392 w 8186025"/>
              <a:gd name="connsiteY2" fmla="*/ 2409536 h 4436745"/>
              <a:gd name="connsiteX3" fmla="*/ 377396 w 8186025"/>
              <a:gd name="connsiteY3" fmla="*/ 1964263 h 4436745"/>
              <a:gd name="connsiteX4" fmla="*/ 949890 w 8186025"/>
              <a:gd name="connsiteY4" fmla="*/ 1455380 h 4436745"/>
              <a:gd name="connsiteX5" fmla="*/ 1498530 w 8186025"/>
              <a:gd name="connsiteY5" fmla="*/ 986253 h 4436745"/>
              <a:gd name="connsiteX6" fmla="*/ 2386260 w 8186025"/>
              <a:gd name="connsiteY6" fmla="*/ 151035 h 4436745"/>
              <a:gd name="connsiteX7" fmla="*/ 2754836 w 8186025"/>
              <a:gd name="connsiteY7" fmla="*/ 291 h 4436745"/>
              <a:gd name="connsiteX8" fmla="*/ 3144450 w 8186025"/>
              <a:gd name="connsiteY8" fmla="*/ 151366 h 4436745"/>
              <a:gd name="connsiteX9" fmla="*/ 3995239 w 8186025"/>
              <a:gd name="connsiteY9" fmla="*/ 485321 h 4436745"/>
              <a:gd name="connsiteX10" fmla="*/ 5092519 w 8186025"/>
              <a:gd name="connsiteY10" fmla="*/ 1002155 h 4436745"/>
              <a:gd name="connsiteX11" fmla="*/ 6285215 w 8186025"/>
              <a:gd name="connsiteY11" fmla="*/ 1503088 h 4436745"/>
              <a:gd name="connsiteX12" fmla="*/ 7366592 w 8186025"/>
              <a:gd name="connsiteY12" fmla="*/ 1964263 h 4436745"/>
              <a:gd name="connsiteX13" fmla="*/ 7788012 w 8186025"/>
              <a:gd name="connsiteY13" fmla="*/ 2210754 h 4436745"/>
              <a:gd name="connsiteX14" fmla="*/ 8153772 w 8186025"/>
              <a:gd name="connsiteY14" fmla="*/ 2552660 h 4436745"/>
              <a:gd name="connsiteX15" fmla="*/ 8129918 w 8186025"/>
              <a:gd name="connsiteY15" fmla="*/ 3117202 h 4436745"/>
              <a:gd name="connsiteX16" fmla="*/ 7819817 w 8186025"/>
              <a:gd name="connsiteY16" fmla="*/ 3618135 h 4436745"/>
              <a:gd name="connsiteX17" fmla="*/ 7271177 w 8186025"/>
              <a:gd name="connsiteY17" fmla="*/ 3967992 h 4436745"/>
              <a:gd name="connsiteX18" fmla="*/ 5458279 w 8186025"/>
              <a:gd name="connsiteY18" fmla="*/ 4357606 h 4436745"/>
              <a:gd name="connsiteX19" fmla="*/ 2047170 w 8186025"/>
              <a:gd name="connsiteY19" fmla="*/ 4317849 h 4436745"/>
              <a:gd name="connsiteX0" fmla="*/ 2047170 w 8186025"/>
              <a:gd name="connsiteY0" fmla="*/ 4289099 h 4407995"/>
              <a:gd name="connsiteX1" fmla="*/ 218370 w 8186025"/>
              <a:gd name="connsiteY1" fmla="*/ 3136160 h 4407995"/>
              <a:gd name="connsiteX2" fmla="*/ 51392 w 8186025"/>
              <a:gd name="connsiteY2" fmla="*/ 2380786 h 4407995"/>
              <a:gd name="connsiteX3" fmla="*/ 377396 w 8186025"/>
              <a:gd name="connsiteY3" fmla="*/ 1935513 h 4407995"/>
              <a:gd name="connsiteX4" fmla="*/ 949890 w 8186025"/>
              <a:gd name="connsiteY4" fmla="*/ 1426630 h 4407995"/>
              <a:gd name="connsiteX5" fmla="*/ 1498530 w 8186025"/>
              <a:gd name="connsiteY5" fmla="*/ 957503 h 4407995"/>
              <a:gd name="connsiteX6" fmla="*/ 2386260 w 8186025"/>
              <a:gd name="connsiteY6" fmla="*/ 122285 h 4407995"/>
              <a:gd name="connsiteX7" fmla="*/ 2754836 w 8186025"/>
              <a:gd name="connsiteY7" fmla="*/ 4879 h 4407995"/>
              <a:gd name="connsiteX8" fmla="*/ 3144450 w 8186025"/>
              <a:gd name="connsiteY8" fmla="*/ 122616 h 4407995"/>
              <a:gd name="connsiteX9" fmla="*/ 3995239 w 8186025"/>
              <a:gd name="connsiteY9" fmla="*/ 456571 h 4407995"/>
              <a:gd name="connsiteX10" fmla="*/ 5092519 w 8186025"/>
              <a:gd name="connsiteY10" fmla="*/ 973405 h 4407995"/>
              <a:gd name="connsiteX11" fmla="*/ 6285215 w 8186025"/>
              <a:gd name="connsiteY11" fmla="*/ 1474338 h 4407995"/>
              <a:gd name="connsiteX12" fmla="*/ 7366592 w 8186025"/>
              <a:gd name="connsiteY12" fmla="*/ 1935513 h 4407995"/>
              <a:gd name="connsiteX13" fmla="*/ 7788012 w 8186025"/>
              <a:gd name="connsiteY13" fmla="*/ 2182004 h 4407995"/>
              <a:gd name="connsiteX14" fmla="*/ 8153772 w 8186025"/>
              <a:gd name="connsiteY14" fmla="*/ 2523910 h 4407995"/>
              <a:gd name="connsiteX15" fmla="*/ 8129918 w 8186025"/>
              <a:gd name="connsiteY15" fmla="*/ 3088452 h 4407995"/>
              <a:gd name="connsiteX16" fmla="*/ 7819817 w 8186025"/>
              <a:gd name="connsiteY16" fmla="*/ 3589385 h 4407995"/>
              <a:gd name="connsiteX17" fmla="*/ 7271177 w 8186025"/>
              <a:gd name="connsiteY17" fmla="*/ 3939242 h 4407995"/>
              <a:gd name="connsiteX18" fmla="*/ 5458279 w 8186025"/>
              <a:gd name="connsiteY18" fmla="*/ 4328856 h 4407995"/>
              <a:gd name="connsiteX19" fmla="*/ 2047170 w 8186025"/>
              <a:gd name="connsiteY19" fmla="*/ 4289099 h 4407995"/>
              <a:gd name="connsiteX0" fmla="*/ 2047170 w 8186025"/>
              <a:gd name="connsiteY0" fmla="*/ 4290861 h 4409757"/>
              <a:gd name="connsiteX1" fmla="*/ 218370 w 8186025"/>
              <a:gd name="connsiteY1" fmla="*/ 3137922 h 4409757"/>
              <a:gd name="connsiteX2" fmla="*/ 51392 w 8186025"/>
              <a:gd name="connsiteY2" fmla="*/ 2382548 h 4409757"/>
              <a:gd name="connsiteX3" fmla="*/ 377396 w 8186025"/>
              <a:gd name="connsiteY3" fmla="*/ 1937275 h 4409757"/>
              <a:gd name="connsiteX4" fmla="*/ 949890 w 8186025"/>
              <a:gd name="connsiteY4" fmla="*/ 1428392 h 4409757"/>
              <a:gd name="connsiteX5" fmla="*/ 1498530 w 8186025"/>
              <a:gd name="connsiteY5" fmla="*/ 959265 h 4409757"/>
              <a:gd name="connsiteX6" fmla="*/ 2386260 w 8186025"/>
              <a:gd name="connsiteY6" fmla="*/ 124047 h 4409757"/>
              <a:gd name="connsiteX7" fmla="*/ 2754836 w 8186025"/>
              <a:gd name="connsiteY7" fmla="*/ 6641 h 4409757"/>
              <a:gd name="connsiteX8" fmla="*/ 3139688 w 8186025"/>
              <a:gd name="connsiteY8" fmla="*/ 148190 h 4409757"/>
              <a:gd name="connsiteX9" fmla="*/ 3995239 w 8186025"/>
              <a:gd name="connsiteY9" fmla="*/ 458333 h 4409757"/>
              <a:gd name="connsiteX10" fmla="*/ 5092519 w 8186025"/>
              <a:gd name="connsiteY10" fmla="*/ 975167 h 4409757"/>
              <a:gd name="connsiteX11" fmla="*/ 6285215 w 8186025"/>
              <a:gd name="connsiteY11" fmla="*/ 1476100 h 4409757"/>
              <a:gd name="connsiteX12" fmla="*/ 7366592 w 8186025"/>
              <a:gd name="connsiteY12" fmla="*/ 1937275 h 4409757"/>
              <a:gd name="connsiteX13" fmla="*/ 7788012 w 8186025"/>
              <a:gd name="connsiteY13" fmla="*/ 2183766 h 4409757"/>
              <a:gd name="connsiteX14" fmla="*/ 8153772 w 8186025"/>
              <a:gd name="connsiteY14" fmla="*/ 2525672 h 4409757"/>
              <a:gd name="connsiteX15" fmla="*/ 8129918 w 8186025"/>
              <a:gd name="connsiteY15" fmla="*/ 3090214 h 4409757"/>
              <a:gd name="connsiteX16" fmla="*/ 7819817 w 8186025"/>
              <a:gd name="connsiteY16" fmla="*/ 3591147 h 4409757"/>
              <a:gd name="connsiteX17" fmla="*/ 7271177 w 8186025"/>
              <a:gd name="connsiteY17" fmla="*/ 3941004 h 4409757"/>
              <a:gd name="connsiteX18" fmla="*/ 5458279 w 8186025"/>
              <a:gd name="connsiteY18" fmla="*/ 4330618 h 4409757"/>
              <a:gd name="connsiteX19" fmla="*/ 2047170 w 8186025"/>
              <a:gd name="connsiteY19" fmla="*/ 4290861 h 4409757"/>
              <a:gd name="connsiteX0" fmla="*/ 2047170 w 8186025"/>
              <a:gd name="connsiteY0" fmla="*/ 4290861 h 4409757"/>
              <a:gd name="connsiteX1" fmla="*/ 218370 w 8186025"/>
              <a:gd name="connsiteY1" fmla="*/ 3137922 h 4409757"/>
              <a:gd name="connsiteX2" fmla="*/ 51392 w 8186025"/>
              <a:gd name="connsiteY2" fmla="*/ 2382548 h 4409757"/>
              <a:gd name="connsiteX3" fmla="*/ 377396 w 8186025"/>
              <a:gd name="connsiteY3" fmla="*/ 1937275 h 4409757"/>
              <a:gd name="connsiteX4" fmla="*/ 949890 w 8186025"/>
              <a:gd name="connsiteY4" fmla="*/ 1428392 h 4409757"/>
              <a:gd name="connsiteX5" fmla="*/ 1498530 w 8186025"/>
              <a:gd name="connsiteY5" fmla="*/ 959265 h 4409757"/>
              <a:gd name="connsiteX6" fmla="*/ 2386260 w 8186025"/>
              <a:gd name="connsiteY6" fmla="*/ 124047 h 4409757"/>
              <a:gd name="connsiteX7" fmla="*/ 2754836 w 8186025"/>
              <a:gd name="connsiteY7" fmla="*/ 6641 h 4409757"/>
              <a:gd name="connsiteX8" fmla="*/ 3139688 w 8186025"/>
              <a:gd name="connsiteY8" fmla="*/ 148190 h 4409757"/>
              <a:gd name="connsiteX9" fmla="*/ 4009526 w 8186025"/>
              <a:gd name="connsiteY9" fmla="*/ 525008 h 4409757"/>
              <a:gd name="connsiteX10" fmla="*/ 5092519 w 8186025"/>
              <a:gd name="connsiteY10" fmla="*/ 975167 h 4409757"/>
              <a:gd name="connsiteX11" fmla="*/ 6285215 w 8186025"/>
              <a:gd name="connsiteY11" fmla="*/ 1476100 h 4409757"/>
              <a:gd name="connsiteX12" fmla="*/ 7366592 w 8186025"/>
              <a:gd name="connsiteY12" fmla="*/ 1937275 h 4409757"/>
              <a:gd name="connsiteX13" fmla="*/ 7788012 w 8186025"/>
              <a:gd name="connsiteY13" fmla="*/ 2183766 h 4409757"/>
              <a:gd name="connsiteX14" fmla="*/ 8153772 w 8186025"/>
              <a:gd name="connsiteY14" fmla="*/ 2525672 h 4409757"/>
              <a:gd name="connsiteX15" fmla="*/ 8129918 w 8186025"/>
              <a:gd name="connsiteY15" fmla="*/ 3090214 h 4409757"/>
              <a:gd name="connsiteX16" fmla="*/ 7819817 w 8186025"/>
              <a:gd name="connsiteY16" fmla="*/ 3591147 h 4409757"/>
              <a:gd name="connsiteX17" fmla="*/ 7271177 w 8186025"/>
              <a:gd name="connsiteY17" fmla="*/ 3941004 h 4409757"/>
              <a:gd name="connsiteX18" fmla="*/ 5458279 w 8186025"/>
              <a:gd name="connsiteY18" fmla="*/ 4330618 h 4409757"/>
              <a:gd name="connsiteX19" fmla="*/ 2047170 w 8186025"/>
              <a:gd name="connsiteY19" fmla="*/ 4290861 h 4409757"/>
              <a:gd name="connsiteX0" fmla="*/ 2047170 w 8186025"/>
              <a:gd name="connsiteY0" fmla="*/ 4290861 h 4409757"/>
              <a:gd name="connsiteX1" fmla="*/ 218370 w 8186025"/>
              <a:gd name="connsiteY1" fmla="*/ 3137922 h 4409757"/>
              <a:gd name="connsiteX2" fmla="*/ 51392 w 8186025"/>
              <a:gd name="connsiteY2" fmla="*/ 2382548 h 4409757"/>
              <a:gd name="connsiteX3" fmla="*/ 377396 w 8186025"/>
              <a:gd name="connsiteY3" fmla="*/ 1937275 h 4409757"/>
              <a:gd name="connsiteX4" fmla="*/ 949890 w 8186025"/>
              <a:gd name="connsiteY4" fmla="*/ 1428392 h 4409757"/>
              <a:gd name="connsiteX5" fmla="*/ 1498530 w 8186025"/>
              <a:gd name="connsiteY5" fmla="*/ 959265 h 4409757"/>
              <a:gd name="connsiteX6" fmla="*/ 2386260 w 8186025"/>
              <a:gd name="connsiteY6" fmla="*/ 124047 h 4409757"/>
              <a:gd name="connsiteX7" fmla="*/ 2754836 w 8186025"/>
              <a:gd name="connsiteY7" fmla="*/ 6641 h 4409757"/>
              <a:gd name="connsiteX8" fmla="*/ 3139688 w 8186025"/>
              <a:gd name="connsiteY8" fmla="*/ 148190 h 4409757"/>
              <a:gd name="connsiteX9" fmla="*/ 4009526 w 8186025"/>
              <a:gd name="connsiteY9" fmla="*/ 525008 h 4409757"/>
              <a:gd name="connsiteX10" fmla="*/ 5087757 w 8186025"/>
              <a:gd name="connsiteY10" fmla="*/ 1013267 h 4409757"/>
              <a:gd name="connsiteX11" fmla="*/ 6285215 w 8186025"/>
              <a:gd name="connsiteY11" fmla="*/ 1476100 h 4409757"/>
              <a:gd name="connsiteX12" fmla="*/ 7366592 w 8186025"/>
              <a:gd name="connsiteY12" fmla="*/ 1937275 h 4409757"/>
              <a:gd name="connsiteX13" fmla="*/ 7788012 w 8186025"/>
              <a:gd name="connsiteY13" fmla="*/ 2183766 h 4409757"/>
              <a:gd name="connsiteX14" fmla="*/ 8153772 w 8186025"/>
              <a:gd name="connsiteY14" fmla="*/ 2525672 h 4409757"/>
              <a:gd name="connsiteX15" fmla="*/ 8129918 w 8186025"/>
              <a:gd name="connsiteY15" fmla="*/ 3090214 h 4409757"/>
              <a:gd name="connsiteX16" fmla="*/ 7819817 w 8186025"/>
              <a:gd name="connsiteY16" fmla="*/ 3591147 h 4409757"/>
              <a:gd name="connsiteX17" fmla="*/ 7271177 w 8186025"/>
              <a:gd name="connsiteY17" fmla="*/ 3941004 h 4409757"/>
              <a:gd name="connsiteX18" fmla="*/ 5458279 w 8186025"/>
              <a:gd name="connsiteY18" fmla="*/ 4330618 h 4409757"/>
              <a:gd name="connsiteX19" fmla="*/ 2047170 w 8186025"/>
              <a:gd name="connsiteY19" fmla="*/ 4290861 h 4409757"/>
              <a:gd name="connsiteX0" fmla="*/ 2364268 w 8503123"/>
              <a:gd name="connsiteY0" fmla="*/ 4290861 h 4409757"/>
              <a:gd name="connsiteX1" fmla="*/ 535468 w 8503123"/>
              <a:gd name="connsiteY1" fmla="*/ 3137922 h 4409757"/>
              <a:gd name="connsiteX2" fmla="*/ 2730 w 8503123"/>
              <a:gd name="connsiteY2" fmla="*/ 2382548 h 4409757"/>
              <a:gd name="connsiteX3" fmla="*/ 694494 w 8503123"/>
              <a:gd name="connsiteY3" fmla="*/ 1937275 h 4409757"/>
              <a:gd name="connsiteX4" fmla="*/ 1266988 w 8503123"/>
              <a:gd name="connsiteY4" fmla="*/ 1428392 h 4409757"/>
              <a:gd name="connsiteX5" fmla="*/ 1815628 w 8503123"/>
              <a:gd name="connsiteY5" fmla="*/ 959265 h 4409757"/>
              <a:gd name="connsiteX6" fmla="*/ 2703358 w 8503123"/>
              <a:gd name="connsiteY6" fmla="*/ 124047 h 4409757"/>
              <a:gd name="connsiteX7" fmla="*/ 3071934 w 8503123"/>
              <a:gd name="connsiteY7" fmla="*/ 6641 h 4409757"/>
              <a:gd name="connsiteX8" fmla="*/ 3456786 w 8503123"/>
              <a:gd name="connsiteY8" fmla="*/ 148190 h 4409757"/>
              <a:gd name="connsiteX9" fmla="*/ 4326624 w 8503123"/>
              <a:gd name="connsiteY9" fmla="*/ 525008 h 4409757"/>
              <a:gd name="connsiteX10" fmla="*/ 5404855 w 8503123"/>
              <a:gd name="connsiteY10" fmla="*/ 1013267 h 4409757"/>
              <a:gd name="connsiteX11" fmla="*/ 6602313 w 8503123"/>
              <a:gd name="connsiteY11" fmla="*/ 1476100 h 4409757"/>
              <a:gd name="connsiteX12" fmla="*/ 7683690 w 8503123"/>
              <a:gd name="connsiteY12" fmla="*/ 1937275 h 4409757"/>
              <a:gd name="connsiteX13" fmla="*/ 8105110 w 8503123"/>
              <a:gd name="connsiteY13" fmla="*/ 2183766 h 4409757"/>
              <a:gd name="connsiteX14" fmla="*/ 8470870 w 8503123"/>
              <a:gd name="connsiteY14" fmla="*/ 2525672 h 4409757"/>
              <a:gd name="connsiteX15" fmla="*/ 8447016 w 8503123"/>
              <a:gd name="connsiteY15" fmla="*/ 3090214 h 4409757"/>
              <a:gd name="connsiteX16" fmla="*/ 8136915 w 8503123"/>
              <a:gd name="connsiteY16" fmla="*/ 3591147 h 4409757"/>
              <a:gd name="connsiteX17" fmla="*/ 7588275 w 8503123"/>
              <a:gd name="connsiteY17" fmla="*/ 3941004 h 4409757"/>
              <a:gd name="connsiteX18" fmla="*/ 5775377 w 8503123"/>
              <a:gd name="connsiteY18" fmla="*/ 4330618 h 4409757"/>
              <a:gd name="connsiteX19" fmla="*/ 2364268 w 8503123"/>
              <a:gd name="connsiteY19" fmla="*/ 4290861 h 4409757"/>
              <a:gd name="connsiteX0" fmla="*/ 2404109 w 8542964"/>
              <a:gd name="connsiteY0" fmla="*/ 4290861 h 4409757"/>
              <a:gd name="connsiteX1" fmla="*/ 575309 w 8542964"/>
              <a:gd name="connsiteY1" fmla="*/ 3137922 h 4409757"/>
              <a:gd name="connsiteX2" fmla="*/ 42571 w 8542964"/>
              <a:gd name="connsiteY2" fmla="*/ 2382548 h 4409757"/>
              <a:gd name="connsiteX3" fmla="*/ 176069 w 8542964"/>
              <a:gd name="connsiteY3" fmla="*/ 1755057 h 4409757"/>
              <a:gd name="connsiteX4" fmla="*/ 1306829 w 8542964"/>
              <a:gd name="connsiteY4" fmla="*/ 1428392 h 4409757"/>
              <a:gd name="connsiteX5" fmla="*/ 1855469 w 8542964"/>
              <a:gd name="connsiteY5" fmla="*/ 959265 h 4409757"/>
              <a:gd name="connsiteX6" fmla="*/ 2743199 w 8542964"/>
              <a:gd name="connsiteY6" fmla="*/ 124047 h 4409757"/>
              <a:gd name="connsiteX7" fmla="*/ 3111775 w 8542964"/>
              <a:gd name="connsiteY7" fmla="*/ 6641 h 4409757"/>
              <a:gd name="connsiteX8" fmla="*/ 3496627 w 8542964"/>
              <a:gd name="connsiteY8" fmla="*/ 148190 h 4409757"/>
              <a:gd name="connsiteX9" fmla="*/ 4366465 w 8542964"/>
              <a:gd name="connsiteY9" fmla="*/ 525008 h 4409757"/>
              <a:gd name="connsiteX10" fmla="*/ 5444696 w 8542964"/>
              <a:gd name="connsiteY10" fmla="*/ 1013267 h 4409757"/>
              <a:gd name="connsiteX11" fmla="*/ 6642154 w 8542964"/>
              <a:gd name="connsiteY11" fmla="*/ 1476100 h 4409757"/>
              <a:gd name="connsiteX12" fmla="*/ 7723531 w 8542964"/>
              <a:gd name="connsiteY12" fmla="*/ 1937275 h 4409757"/>
              <a:gd name="connsiteX13" fmla="*/ 8144951 w 8542964"/>
              <a:gd name="connsiteY13" fmla="*/ 2183766 h 4409757"/>
              <a:gd name="connsiteX14" fmla="*/ 8510711 w 8542964"/>
              <a:gd name="connsiteY14" fmla="*/ 2525672 h 4409757"/>
              <a:gd name="connsiteX15" fmla="*/ 8486857 w 8542964"/>
              <a:gd name="connsiteY15" fmla="*/ 3090214 h 4409757"/>
              <a:gd name="connsiteX16" fmla="*/ 8176756 w 8542964"/>
              <a:gd name="connsiteY16" fmla="*/ 3591147 h 4409757"/>
              <a:gd name="connsiteX17" fmla="*/ 7628116 w 8542964"/>
              <a:gd name="connsiteY17" fmla="*/ 3941004 h 4409757"/>
              <a:gd name="connsiteX18" fmla="*/ 5815218 w 8542964"/>
              <a:gd name="connsiteY18" fmla="*/ 4330618 h 4409757"/>
              <a:gd name="connsiteX19" fmla="*/ 2404109 w 8542964"/>
              <a:gd name="connsiteY19" fmla="*/ 4290861 h 4409757"/>
              <a:gd name="connsiteX0" fmla="*/ 2382142 w 8520997"/>
              <a:gd name="connsiteY0" fmla="*/ 4290861 h 4409757"/>
              <a:gd name="connsiteX1" fmla="*/ 553342 w 8520997"/>
              <a:gd name="connsiteY1" fmla="*/ 3137922 h 4409757"/>
              <a:gd name="connsiteX2" fmla="*/ 20604 w 8520997"/>
              <a:gd name="connsiteY2" fmla="*/ 2382548 h 4409757"/>
              <a:gd name="connsiteX3" fmla="*/ 154102 w 8520997"/>
              <a:gd name="connsiteY3" fmla="*/ 1755057 h 4409757"/>
              <a:gd name="connsiteX4" fmla="*/ 572592 w 8520997"/>
              <a:gd name="connsiteY4" fmla="*/ 1100399 h 4409757"/>
              <a:gd name="connsiteX5" fmla="*/ 1833502 w 8520997"/>
              <a:gd name="connsiteY5" fmla="*/ 959265 h 4409757"/>
              <a:gd name="connsiteX6" fmla="*/ 2721232 w 8520997"/>
              <a:gd name="connsiteY6" fmla="*/ 124047 h 4409757"/>
              <a:gd name="connsiteX7" fmla="*/ 3089808 w 8520997"/>
              <a:gd name="connsiteY7" fmla="*/ 6641 h 4409757"/>
              <a:gd name="connsiteX8" fmla="*/ 3474660 w 8520997"/>
              <a:gd name="connsiteY8" fmla="*/ 148190 h 4409757"/>
              <a:gd name="connsiteX9" fmla="*/ 4344498 w 8520997"/>
              <a:gd name="connsiteY9" fmla="*/ 525008 h 4409757"/>
              <a:gd name="connsiteX10" fmla="*/ 5422729 w 8520997"/>
              <a:gd name="connsiteY10" fmla="*/ 1013267 h 4409757"/>
              <a:gd name="connsiteX11" fmla="*/ 6620187 w 8520997"/>
              <a:gd name="connsiteY11" fmla="*/ 1476100 h 4409757"/>
              <a:gd name="connsiteX12" fmla="*/ 7701564 w 8520997"/>
              <a:gd name="connsiteY12" fmla="*/ 1937275 h 4409757"/>
              <a:gd name="connsiteX13" fmla="*/ 8122984 w 8520997"/>
              <a:gd name="connsiteY13" fmla="*/ 2183766 h 4409757"/>
              <a:gd name="connsiteX14" fmla="*/ 8488744 w 8520997"/>
              <a:gd name="connsiteY14" fmla="*/ 2525672 h 4409757"/>
              <a:gd name="connsiteX15" fmla="*/ 8464890 w 8520997"/>
              <a:gd name="connsiteY15" fmla="*/ 3090214 h 4409757"/>
              <a:gd name="connsiteX16" fmla="*/ 8154789 w 8520997"/>
              <a:gd name="connsiteY16" fmla="*/ 3591147 h 4409757"/>
              <a:gd name="connsiteX17" fmla="*/ 7606149 w 8520997"/>
              <a:gd name="connsiteY17" fmla="*/ 3941004 h 4409757"/>
              <a:gd name="connsiteX18" fmla="*/ 5793251 w 8520997"/>
              <a:gd name="connsiteY18" fmla="*/ 4330618 h 4409757"/>
              <a:gd name="connsiteX19" fmla="*/ 2382142 w 8520997"/>
              <a:gd name="connsiteY19" fmla="*/ 4290861 h 4409757"/>
              <a:gd name="connsiteX0" fmla="*/ 2382142 w 8520997"/>
              <a:gd name="connsiteY0" fmla="*/ 4284526 h 4403422"/>
              <a:gd name="connsiteX1" fmla="*/ 553342 w 8520997"/>
              <a:gd name="connsiteY1" fmla="*/ 3131587 h 4403422"/>
              <a:gd name="connsiteX2" fmla="*/ 20604 w 8520997"/>
              <a:gd name="connsiteY2" fmla="*/ 2376213 h 4403422"/>
              <a:gd name="connsiteX3" fmla="*/ 154102 w 8520997"/>
              <a:gd name="connsiteY3" fmla="*/ 1748722 h 4403422"/>
              <a:gd name="connsiteX4" fmla="*/ 572592 w 8520997"/>
              <a:gd name="connsiteY4" fmla="*/ 1094064 h 4403422"/>
              <a:gd name="connsiteX5" fmla="*/ 688096 w 8520997"/>
              <a:gd name="connsiteY5" fmla="*/ 515606 h 4403422"/>
              <a:gd name="connsiteX6" fmla="*/ 2721232 w 8520997"/>
              <a:gd name="connsiteY6" fmla="*/ 117712 h 4403422"/>
              <a:gd name="connsiteX7" fmla="*/ 3089808 w 8520997"/>
              <a:gd name="connsiteY7" fmla="*/ 306 h 4403422"/>
              <a:gd name="connsiteX8" fmla="*/ 3474660 w 8520997"/>
              <a:gd name="connsiteY8" fmla="*/ 141855 h 4403422"/>
              <a:gd name="connsiteX9" fmla="*/ 4344498 w 8520997"/>
              <a:gd name="connsiteY9" fmla="*/ 518673 h 4403422"/>
              <a:gd name="connsiteX10" fmla="*/ 5422729 w 8520997"/>
              <a:gd name="connsiteY10" fmla="*/ 1006932 h 4403422"/>
              <a:gd name="connsiteX11" fmla="*/ 6620187 w 8520997"/>
              <a:gd name="connsiteY11" fmla="*/ 1469765 h 4403422"/>
              <a:gd name="connsiteX12" fmla="*/ 7701564 w 8520997"/>
              <a:gd name="connsiteY12" fmla="*/ 1930940 h 4403422"/>
              <a:gd name="connsiteX13" fmla="*/ 8122984 w 8520997"/>
              <a:gd name="connsiteY13" fmla="*/ 2177431 h 4403422"/>
              <a:gd name="connsiteX14" fmla="*/ 8488744 w 8520997"/>
              <a:gd name="connsiteY14" fmla="*/ 2519337 h 4403422"/>
              <a:gd name="connsiteX15" fmla="*/ 8464890 w 8520997"/>
              <a:gd name="connsiteY15" fmla="*/ 3083879 h 4403422"/>
              <a:gd name="connsiteX16" fmla="*/ 8154789 w 8520997"/>
              <a:gd name="connsiteY16" fmla="*/ 3584812 h 4403422"/>
              <a:gd name="connsiteX17" fmla="*/ 7606149 w 8520997"/>
              <a:gd name="connsiteY17" fmla="*/ 3934669 h 4403422"/>
              <a:gd name="connsiteX18" fmla="*/ 5793251 w 8520997"/>
              <a:gd name="connsiteY18" fmla="*/ 4324283 h 4403422"/>
              <a:gd name="connsiteX19" fmla="*/ 2382142 w 8520997"/>
              <a:gd name="connsiteY19" fmla="*/ 4284526 h 4403422"/>
              <a:gd name="connsiteX0" fmla="*/ 2382142 w 8520997"/>
              <a:gd name="connsiteY0" fmla="*/ 4284274 h 4403170"/>
              <a:gd name="connsiteX1" fmla="*/ 553342 w 8520997"/>
              <a:gd name="connsiteY1" fmla="*/ 3131335 h 4403170"/>
              <a:gd name="connsiteX2" fmla="*/ 20604 w 8520997"/>
              <a:gd name="connsiteY2" fmla="*/ 2375961 h 4403170"/>
              <a:gd name="connsiteX3" fmla="*/ 154102 w 8520997"/>
              <a:gd name="connsiteY3" fmla="*/ 1748470 h 4403170"/>
              <a:gd name="connsiteX4" fmla="*/ 572592 w 8520997"/>
              <a:gd name="connsiteY4" fmla="*/ 1093812 h 4403170"/>
              <a:gd name="connsiteX5" fmla="*/ 688096 w 8520997"/>
              <a:gd name="connsiteY5" fmla="*/ 515354 h 4403170"/>
              <a:gd name="connsiteX6" fmla="*/ 1248567 w 8520997"/>
              <a:gd name="connsiteY6" fmla="*/ 153904 h 4403170"/>
              <a:gd name="connsiteX7" fmla="*/ 3089808 w 8520997"/>
              <a:gd name="connsiteY7" fmla="*/ 54 h 4403170"/>
              <a:gd name="connsiteX8" fmla="*/ 3474660 w 8520997"/>
              <a:gd name="connsiteY8" fmla="*/ 141603 h 4403170"/>
              <a:gd name="connsiteX9" fmla="*/ 4344498 w 8520997"/>
              <a:gd name="connsiteY9" fmla="*/ 518421 h 4403170"/>
              <a:gd name="connsiteX10" fmla="*/ 5422729 w 8520997"/>
              <a:gd name="connsiteY10" fmla="*/ 1006680 h 4403170"/>
              <a:gd name="connsiteX11" fmla="*/ 6620187 w 8520997"/>
              <a:gd name="connsiteY11" fmla="*/ 1469513 h 4403170"/>
              <a:gd name="connsiteX12" fmla="*/ 7701564 w 8520997"/>
              <a:gd name="connsiteY12" fmla="*/ 1930688 h 4403170"/>
              <a:gd name="connsiteX13" fmla="*/ 8122984 w 8520997"/>
              <a:gd name="connsiteY13" fmla="*/ 2177179 h 4403170"/>
              <a:gd name="connsiteX14" fmla="*/ 8488744 w 8520997"/>
              <a:gd name="connsiteY14" fmla="*/ 2519085 h 4403170"/>
              <a:gd name="connsiteX15" fmla="*/ 8464890 w 8520997"/>
              <a:gd name="connsiteY15" fmla="*/ 3083627 h 4403170"/>
              <a:gd name="connsiteX16" fmla="*/ 8154789 w 8520997"/>
              <a:gd name="connsiteY16" fmla="*/ 3584560 h 4403170"/>
              <a:gd name="connsiteX17" fmla="*/ 7606149 w 8520997"/>
              <a:gd name="connsiteY17" fmla="*/ 3934417 h 4403170"/>
              <a:gd name="connsiteX18" fmla="*/ 5793251 w 8520997"/>
              <a:gd name="connsiteY18" fmla="*/ 4324031 h 4403170"/>
              <a:gd name="connsiteX19" fmla="*/ 2382142 w 8520997"/>
              <a:gd name="connsiteY19" fmla="*/ 4284274 h 4403170"/>
              <a:gd name="connsiteX0" fmla="*/ 2382142 w 8520997"/>
              <a:gd name="connsiteY0" fmla="*/ 4212123 h 4331019"/>
              <a:gd name="connsiteX1" fmla="*/ 553342 w 8520997"/>
              <a:gd name="connsiteY1" fmla="*/ 3059184 h 4331019"/>
              <a:gd name="connsiteX2" fmla="*/ 20604 w 8520997"/>
              <a:gd name="connsiteY2" fmla="*/ 2303810 h 4331019"/>
              <a:gd name="connsiteX3" fmla="*/ 154102 w 8520997"/>
              <a:gd name="connsiteY3" fmla="*/ 1676319 h 4331019"/>
              <a:gd name="connsiteX4" fmla="*/ 572592 w 8520997"/>
              <a:gd name="connsiteY4" fmla="*/ 1021661 h 4331019"/>
              <a:gd name="connsiteX5" fmla="*/ 688096 w 8520997"/>
              <a:gd name="connsiteY5" fmla="*/ 443203 h 4331019"/>
              <a:gd name="connsiteX6" fmla="*/ 1248567 w 8520997"/>
              <a:gd name="connsiteY6" fmla="*/ 81753 h 4331019"/>
              <a:gd name="connsiteX7" fmla="*/ 1646018 w 8520997"/>
              <a:gd name="connsiteY7" fmla="*/ 790 h 4331019"/>
              <a:gd name="connsiteX8" fmla="*/ 3474660 w 8520997"/>
              <a:gd name="connsiteY8" fmla="*/ 69452 h 4331019"/>
              <a:gd name="connsiteX9" fmla="*/ 4344498 w 8520997"/>
              <a:gd name="connsiteY9" fmla="*/ 446270 h 4331019"/>
              <a:gd name="connsiteX10" fmla="*/ 5422729 w 8520997"/>
              <a:gd name="connsiteY10" fmla="*/ 934529 h 4331019"/>
              <a:gd name="connsiteX11" fmla="*/ 6620187 w 8520997"/>
              <a:gd name="connsiteY11" fmla="*/ 1397362 h 4331019"/>
              <a:gd name="connsiteX12" fmla="*/ 7701564 w 8520997"/>
              <a:gd name="connsiteY12" fmla="*/ 1858537 h 4331019"/>
              <a:gd name="connsiteX13" fmla="*/ 8122984 w 8520997"/>
              <a:gd name="connsiteY13" fmla="*/ 2105028 h 4331019"/>
              <a:gd name="connsiteX14" fmla="*/ 8488744 w 8520997"/>
              <a:gd name="connsiteY14" fmla="*/ 2446934 h 4331019"/>
              <a:gd name="connsiteX15" fmla="*/ 8464890 w 8520997"/>
              <a:gd name="connsiteY15" fmla="*/ 3011476 h 4331019"/>
              <a:gd name="connsiteX16" fmla="*/ 8154789 w 8520997"/>
              <a:gd name="connsiteY16" fmla="*/ 3512409 h 4331019"/>
              <a:gd name="connsiteX17" fmla="*/ 7606149 w 8520997"/>
              <a:gd name="connsiteY17" fmla="*/ 3862266 h 4331019"/>
              <a:gd name="connsiteX18" fmla="*/ 5793251 w 8520997"/>
              <a:gd name="connsiteY18" fmla="*/ 4251880 h 4331019"/>
              <a:gd name="connsiteX19" fmla="*/ 2382142 w 8520997"/>
              <a:gd name="connsiteY19" fmla="*/ 4212123 h 4331019"/>
              <a:gd name="connsiteX0" fmla="*/ 2382142 w 8520997"/>
              <a:gd name="connsiteY0" fmla="*/ 4215759 h 4334655"/>
              <a:gd name="connsiteX1" fmla="*/ 553342 w 8520997"/>
              <a:gd name="connsiteY1" fmla="*/ 3062820 h 4334655"/>
              <a:gd name="connsiteX2" fmla="*/ 20604 w 8520997"/>
              <a:gd name="connsiteY2" fmla="*/ 2307446 h 4334655"/>
              <a:gd name="connsiteX3" fmla="*/ 154102 w 8520997"/>
              <a:gd name="connsiteY3" fmla="*/ 1679955 h 4334655"/>
              <a:gd name="connsiteX4" fmla="*/ 572592 w 8520997"/>
              <a:gd name="connsiteY4" fmla="*/ 1025297 h 4334655"/>
              <a:gd name="connsiteX5" fmla="*/ 688096 w 8520997"/>
              <a:gd name="connsiteY5" fmla="*/ 446839 h 4334655"/>
              <a:gd name="connsiteX6" fmla="*/ 873182 w 8520997"/>
              <a:gd name="connsiteY6" fmla="*/ 140054 h 4334655"/>
              <a:gd name="connsiteX7" fmla="*/ 1646018 w 8520997"/>
              <a:gd name="connsiteY7" fmla="*/ 4426 h 4334655"/>
              <a:gd name="connsiteX8" fmla="*/ 3474660 w 8520997"/>
              <a:gd name="connsiteY8" fmla="*/ 73088 h 4334655"/>
              <a:gd name="connsiteX9" fmla="*/ 4344498 w 8520997"/>
              <a:gd name="connsiteY9" fmla="*/ 449906 h 4334655"/>
              <a:gd name="connsiteX10" fmla="*/ 5422729 w 8520997"/>
              <a:gd name="connsiteY10" fmla="*/ 938165 h 4334655"/>
              <a:gd name="connsiteX11" fmla="*/ 6620187 w 8520997"/>
              <a:gd name="connsiteY11" fmla="*/ 1400998 h 4334655"/>
              <a:gd name="connsiteX12" fmla="*/ 7701564 w 8520997"/>
              <a:gd name="connsiteY12" fmla="*/ 1862173 h 4334655"/>
              <a:gd name="connsiteX13" fmla="*/ 8122984 w 8520997"/>
              <a:gd name="connsiteY13" fmla="*/ 2108664 h 4334655"/>
              <a:gd name="connsiteX14" fmla="*/ 8488744 w 8520997"/>
              <a:gd name="connsiteY14" fmla="*/ 2450570 h 4334655"/>
              <a:gd name="connsiteX15" fmla="*/ 8464890 w 8520997"/>
              <a:gd name="connsiteY15" fmla="*/ 3015112 h 4334655"/>
              <a:gd name="connsiteX16" fmla="*/ 8154789 w 8520997"/>
              <a:gd name="connsiteY16" fmla="*/ 3516045 h 4334655"/>
              <a:gd name="connsiteX17" fmla="*/ 7606149 w 8520997"/>
              <a:gd name="connsiteY17" fmla="*/ 3865902 h 4334655"/>
              <a:gd name="connsiteX18" fmla="*/ 5793251 w 8520997"/>
              <a:gd name="connsiteY18" fmla="*/ 4255516 h 4334655"/>
              <a:gd name="connsiteX19" fmla="*/ 2382142 w 8520997"/>
              <a:gd name="connsiteY19" fmla="*/ 4215759 h 4334655"/>
              <a:gd name="connsiteX0" fmla="*/ 2382142 w 8520997"/>
              <a:gd name="connsiteY0" fmla="*/ 4530550 h 4649446"/>
              <a:gd name="connsiteX1" fmla="*/ 553342 w 8520997"/>
              <a:gd name="connsiteY1" fmla="*/ 3377611 h 4649446"/>
              <a:gd name="connsiteX2" fmla="*/ 20604 w 8520997"/>
              <a:gd name="connsiteY2" fmla="*/ 2622237 h 4649446"/>
              <a:gd name="connsiteX3" fmla="*/ 154102 w 8520997"/>
              <a:gd name="connsiteY3" fmla="*/ 1994746 h 4649446"/>
              <a:gd name="connsiteX4" fmla="*/ 572592 w 8520997"/>
              <a:gd name="connsiteY4" fmla="*/ 1340088 h 4649446"/>
              <a:gd name="connsiteX5" fmla="*/ 688096 w 8520997"/>
              <a:gd name="connsiteY5" fmla="*/ 761630 h 4649446"/>
              <a:gd name="connsiteX6" fmla="*/ 873182 w 8520997"/>
              <a:gd name="connsiteY6" fmla="*/ 454845 h 4649446"/>
              <a:gd name="connsiteX7" fmla="*/ 1126253 w 8520997"/>
              <a:gd name="connsiteY7" fmla="*/ 334 h 4649446"/>
              <a:gd name="connsiteX8" fmla="*/ 3474660 w 8520997"/>
              <a:gd name="connsiteY8" fmla="*/ 387879 h 4649446"/>
              <a:gd name="connsiteX9" fmla="*/ 4344498 w 8520997"/>
              <a:gd name="connsiteY9" fmla="*/ 764697 h 4649446"/>
              <a:gd name="connsiteX10" fmla="*/ 5422729 w 8520997"/>
              <a:gd name="connsiteY10" fmla="*/ 1252956 h 4649446"/>
              <a:gd name="connsiteX11" fmla="*/ 6620187 w 8520997"/>
              <a:gd name="connsiteY11" fmla="*/ 1715789 h 4649446"/>
              <a:gd name="connsiteX12" fmla="*/ 7701564 w 8520997"/>
              <a:gd name="connsiteY12" fmla="*/ 2176964 h 4649446"/>
              <a:gd name="connsiteX13" fmla="*/ 8122984 w 8520997"/>
              <a:gd name="connsiteY13" fmla="*/ 2423455 h 4649446"/>
              <a:gd name="connsiteX14" fmla="*/ 8488744 w 8520997"/>
              <a:gd name="connsiteY14" fmla="*/ 2765361 h 4649446"/>
              <a:gd name="connsiteX15" fmla="*/ 8464890 w 8520997"/>
              <a:gd name="connsiteY15" fmla="*/ 3329903 h 4649446"/>
              <a:gd name="connsiteX16" fmla="*/ 8154789 w 8520997"/>
              <a:gd name="connsiteY16" fmla="*/ 3830836 h 4649446"/>
              <a:gd name="connsiteX17" fmla="*/ 7606149 w 8520997"/>
              <a:gd name="connsiteY17" fmla="*/ 4180693 h 4649446"/>
              <a:gd name="connsiteX18" fmla="*/ 5793251 w 8520997"/>
              <a:gd name="connsiteY18" fmla="*/ 4570307 h 4649446"/>
              <a:gd name="connsiteX19" fmla="*/ 2382142 w 8520997"/>
              <a:gd name="connsiteY19" fmla="*/ 4530550 h 4649446"/>
              <a:gd name="connsiteX0" fmla="*/ 2382142 w 8520997"/>
              <a:gd name="connsiteY0" fmla="*/ 4531813 h 4650709"/>
              <a:gd name="connsiteX1" fmla="*/ 553342 w 8520997"/>
              <a:gd name="connsiteY1" fmla="*/ 3378874 h 4650709"/>
              <a:gd name="connsiteX2" fmla="*/ 20604 w 8520997"/>
              <a:gd name="connsiteY2" fmla="*/ 2623500 h 4650709"/>
              <a:gd name="connsiteX3" fmla="*/ 154102 w 8520997"/>
              <a:gd name="connsiteY3" fmla="*/ 1996009 h 4650709"/>
              <a:gd name="connsiteX4" fmla="*/ 572592 w 8520997"/>
              <a:gd name="connsiteY4" fmla="*/ 1341351 h 4650709"/>
              <a:gd name="connsiteX5" fmla="*/ 688096 w 8520997"/>
              <a:gd name="connsiteY5" fmla="*/ 762893 h 4650709"/>
              <a:gd name="connsiteX6" fmla="*/ 873182 w 8520997"/>
              <a:gd name="connsiteY6" fmla="*/ 456108 h 4650709"/>
              <a:gd name="connsiteX7" fmla="*/ 1126253 w 8520997"/>
              <a:gd name="connsiteY7" fmla="*/ 1597 h 4650709"/>
              <a:gd name="connsiteX8" fmla="*/ 3503536 w 8520997"/>
              <a:gd name="connsiteY8" fmla="*/ 626027 h 4650709"/>
              <a:gd name="connsiteX9" fmla="*/ 4344498 w 8520997"/>
              <a:gd name="connsiteY9" fmla="*/ 765960 h 4650709"/>
              <a:gd name="connsiteX10" fmla="*/ 5422729 w 8520997"/>
              <a:gd name="connsiteY10" fmla="*/ 1254219 h 4650709"/>
              <a:gd name="connsiteX11" fmla="*/ 6620187 w 8520997"/>
              <a:gd name="connsiteY11" fmla="*/ 1717052 h 4650709"/>
              <a:gd name="connsiteX12" fmla="*/ 7701564 w 8520997"/>
              <a:gd name="connsiteY12" fmla="*/ 2178227 h 4650709"/>
              <a:gd name="connsiteX13" fmla="*/ 8122984 w 8520997"/>
              <a:gd name="connsiteY13" fmla="*/ 2424718 h 4650709"/>
              <a:gd name="connsiteX14" fmla="*/ 8488744 w 8520997"/>
              <a:gd name="connsiteY14" fmla="*/ 2766624 h 4650709"/>
              <a:gd name="connsiteX15" fmla="*/ 8464890 w 8520997"/>
              <a:gd name="connsiteY15" fmla="*/ 3331166 h 4650709"/>
              <a:gd name="connsiteX16" fmla="*/ 8154789 w 8520997"/>
              <a:gd name="connsiteY16" fmla="*/ 3832099 h 4650709"/>
              <a:gd name="connsiteX17" fmla="*/ 7606149 w 8520997"/>
              <a:gd name="connsiteY17" fmla="*/ 4181956 h 4650709"/>
              <a:gd name="connsiteX18" fmla="*/ 5793251 w 8520997"/>
              <a:gd name="connsiteY18" fmla="*/ 4571570 h 4650709"/>
              <a:gd name="connsiteX19" fmla="*/ 2382142 w 8520997"/>
              <a:gd name="connsiteY19" fmla="*/ 4531813 h 4650709"/>
              <a:gd name="connsiteX0" fmla="*/ 2382142 w 8520997"/>
              <a:gd name="connsiteY0" fmla="*/ 4531813 h 4650709"/>
              <a:gd name="connsiteX1" fmla="*/ 553342 w 8520997"/>
              <a:gd name="connsiteY1" fmla="*/ 3378874 h 4650709"/>
              <a:gd name="connsiteX2" fmla="*/ 20604 w 8520997"/>
              <a:gd name="connsiteY2" fmla="*/ 2623500 h 4650709"/>
              <a:gd name="connsiteX3" fmla="*/ 154102 w 8520997"/>
              <a:gd name="connsiteY3" fmla="*/ 1996009 h 4650709"/>
              <a:gd name="connsiteX4" fmla="*/ 572592 w 8520997"/>
              <a:gd name="connsiteY4" fmla="*/ 1341351 h 4650709"/>
              <a:gd name="connsiteX5" fmla="*/ 688096 w 8520997"/>
              <a:gd name="connsiteY5" fmla="*/ 762893 h 4650709"/>
              <a:gd name="connsiteX6" fmla="*/ 873182 w 8520997"/>
              <a:gd name="connsiteY6" fmla="*/ 456108 h 4650709"/>
              <a:gd name="connsiteX7" fmla="*/ 1126253 w 8520997"/>
              <a:gd name="connsiteY7" fmla="*/ 1597 h 4650709"/>
              <a:gd name="connsiteX8" fmla="*/ 3503536 w 8520997"/>
              <a:gd name="connsiteY8" fmla="*/ 626027 h 4650709"/>
              <a:gd name="connsiteX9" fmla="*/ 4450376 w 8520997"/>
              <a:gd name="connsiteY9" fmla="*/ 1230617 h 4650709"/>
              <a:gd name="connsiteX10" fmla="*/ 5422729 w 8520997"/>
              <a:gd name="connsiteY10" fmla="*/ 1254219 h 4650709"/>
              <a:gd name="connsiteX11" fmla="*/ 6620187 w 8520997"/>
              <a:gd name="connsiteY11" fmla="*/ 1717052 h 4650709"/>
              <a:gd name="connsiteX12" fmla="*/ 7701564 w 8520997"/>
              <a:gd name="connsiteY12" fmla="*/ 2178227 h 4650709"/>
              <a:gd name="connsiteX13" fmla="*/ 8122984 w 8520997"/>
              <a:gd name="connsiteY13" fmla="*/ 2424718 h 4650709"/>
              <a:gd name="connsiteX14" fmla="*/ 8488744 w 8520997"/>
              <a:gd name="connsiteY14" fmla="*/ 2766624 h 4650709"/>
              <a:gd name="connsiteX15" fmla="*/ 8464890 w 8520997"/>
              <a:gd name="connsiteY15" fmla="*/ 3331166 h 4650709"/>
              <a:gd name="connsiteX16" fmla="*/ 8154789 w 8520997"/>
              <a:gd name="connsiteY16" fmla="*/ 3832099 h 4650709"/>
              <a:gd name="connsiteX17" fmla="*/ 7606149 w 8520997"/>
              <a:gd name="connsiteY17" fmla="*/ 4181956 h 4650709"/>
              <a:gd name="connsiteX18" fmla="*/ 5793251 w 8520997"/>
              <a:gd name="connsiteY18" fmla="*/ 4571570 h 4650709"/>
              <a:gd name="connsiteX19" fmla="*/ 2382142 w 8520997"/>
              <a:gd name="connsiteY19" fmla="*/ 4531813 h 4650709"/>
              <a:gd name="connsiteX0" fmla="*/ 2382142 w 8520997"/>
              <a:gd name="connsiteY0" fmla="*/ 4531813 h 4650709"/>
              <a:gd name="connsiteX1" fmla="*/ 553342 w 8520997"/>
              <a:gd name="connsiteY1" fmla="*/ 3378874 h 4650709"/>
              <a:gd name="connsiteX2" fmla="*/ 20604 w 8520997"/>
              <a:gd name="connsiteY2" fmla="*/ 2623500 h 4650709"/>
              <a:gd name="connsiteX3" fmla="*/ 154102 w 8520997"/>
              <a:gd name="connsiteY3" fmla="*/ 1996009 h 4650709"/>
              <a:gd name="connsiteX4" fmla="*/ 572592 w 8520997"/>
              <a:gd name="connsiteY4" fmla="*/ 1341351 h 4650709"/>
              <a:gd name="connsiteX5" fmla="*/ 688096 w 8520997"/>
              <a:gd name="connsiteY5" fmla="*/ 762893 h 4650709"/>
              <a:gd name="connsiteX6" fmla="*/ 873182 w 8520997"/>
              <a:gd name="connsiteY6" fmla="*/ 456108 h 4650709"/>
              <a:gd name="connsiteX7" fmla="*/ 1126253 w 8520997"/>
              <a:gd name="connsiteY7" fmla="*/ 1597 h 4650709"/>
              <a:gd name="connsiteX8" fmla="*/ 3503536 w 8520997"/>
              <a:gd name="connsiteY8" fmla="*/ 626027 h 4650709"/>
              <a:gd name="connsiteX9" fmla="*/ 4450376 w 8520997"/>
              <a:gd name="connsiteY9" fmla="*/ 1230617 h 4650709"/>
              <a:gd name="connsiteX10" fmla="*/ 5644110 w 8520997"/>
              <a:gd name="connsiteY10" fmla="*/ 1518436 h 4650709"/>
              <a:gd name="connsiteX11" fmla="*/ 6620187 w 8520997"/>
              <a:gd name="connsiteY11" fmla="*/ 1717052 h 4650709"/>
              <a:gd name="connsiteX12" fmla="*/ 7701564 w 8520997"/>
              <a:gd name="connsiteY12" fmla="*/ 2178227 h 4650709"/>
              <a:gd name="connsiteX13" fmla="*/ 8122984 w 8520997"/>
              <a:gd name="connsiteY13" fmla="*/ 2424718 h 4650709"/>
              <a:gd name="connsiteX14" fmla="*/ 8488744 w 8520997"/>
              <a:gd name="connsiteY14" fmla="*/ 2766624 h 4650709"/>
              <a:gd name="connsiteX15" fmla="*/ 8464890 w 8520997"/>
              <a:gd name="connsiteY15" fmla="*/ 3331166 h 4650709"/>
              <a:gd name="connsiteX16" fmla="*/ 8154789 w 8520997"/>
              <a:gd name="connsiteY16" fmla="*/ 3832099 h 4650709"/>
              <a:gd name="connsiteX17" fmla="*/ 7606149 w 8520997"/>
              <a:gd name="connsiteY17" fmla="*/ 4181956 h 4650709"/>
              <a:gd name="connsiteX18" fmla="*/ 5793251 w 8520997"/>
              <a:gd name="connsiteY18" fmla="*/ 4571570 h 4650709"/>
              <a:gd name="connsiteX19" fmla="*/ 2382142 w 8520997"/>
              <a:gd name="connsiteY19" fmla="*/ 4531813 h 4650709"/>
              <a:gd name="connsiteX0" fmla="*/ 2382142 w 8520997"/>
              <a:gd name="connsiteY0" fmla="*/ 4532698 h 4651594"/>
              <a:gd name="connsiteX1" fmla="*/ 553342 w 8520997"/>
              <a:gd name="connsiteY1" fmla="*/ 3379759 h 4651594"/>
              <a:gd name="connsiteX2" fmla="*/ 20604 w 8520997"/>
              <a:gd name="connsiteY2" fmla="*/ 2624385 h 4651594"/>
              <a:gd name="connsiteX3" fmla="*/ 154102 w 8520997"/>
              <a:gd name="connsiteY3" fmla="*/ 1996894 h 4651594"/>
              <a:gd name="connsiteX4" fmla="*/ 572592 w 8520997"/>
              <a:gd name="connsiteY4" fmla="*/ 1342236 h 4651594"/>
              <a:gd name="connsiteX5" fmla="*/ 688096 w 8520997"/>
              <a:gd name="connsiteY5" fmla="*/ 763778 h 4651594"/>
              <a:gd name="connsiteX6" fmla="*/ 873182 w 8520997"/>
              <a:gd name="connsiteY6" fmla="*/ 456993 h 4651594"/>
              <a:gd name="connsiteX7" fmla="*/ 1126253 w 8520997"/>
              <a:gd name="connsiteY7" fmla="*/ 2482 h 4651594"/>
              <a:gd name="connsiteX8" fmla="*/ 3051149 w 8520997"/>
              <a:gd name="connsiteY8" fmla="*/ 672467 h 4651594"/>
              <a:gd name="connsiteX9" fmla="*/ 4450376 w 8520997"/>
              <a:gd name="connsiteY9" fmla="*/ 1231502 h 4651594"/>
              <a:gd name="connsiteX10" fmla="*/ 5644110 w 8520997"/>
              <a:gd name="connsiteY10" fmla="*/ 1519321 h 4651594"/>
              <a:gd name="connsiteX11" fmla="*/ 6620187 w 8520997"/>
              <a:gd name="connsiteY11" fmla="*/ 1717937 h 4651594"/>
              <a:gd name="connsiteX12" fmla="*/ 7701564 w 8520997"/>
              <a:gd name="connsiteY12" fmla="*/ 2179112 h 4651594"/>
              <a:gd name="connsiteX13" fmla="*/ 8122984 w 8520997"/>
              <a:gd name="connsiteY13" fmla="*/ 2425603 h 4651594"/>
              <a:gd name="connsiteX14" fmla="*/ 8488744 w 8520997"/>
              <a:gd name="connsiteY14" fmla="*/ 2767509 h 4651594"/>
              <a:gd name="connsiteX15" fmla="*/ 8464890 w 8520997"/>
              <a:gd name="connsiteY15" fmla="*/ 3332051 h 4651594"/>
              <a:gd name="connsiteX16" fmla="*/ 8154789 w 8520997"/>
              <a:gd name="connsiteY16" fmla="*/ 3832984 h 4651594"/>
              <a:gd name="connsiteX17" fmla="*/ 7606149 w 8520997"/>
              <a:gd name="connsiteY17" fmla="*/ 4182841 h 4651594"/>
              <a:gd name="connsiteX18" fmla="*/ 5793251 w 8520997"/>
              <a:gd name="connsiteY18" fmla="*/ 4572455 h 4651594"/>
              <a:gd name="connsiteX19" fmla="*/ 2382142 w 8520997"/>
              <a:gd name="connsiteY19" fmla="*/ 4532698 h 4651594"/>
              <a:gd name="connsiteX0" fmla="*/ 2382142 w 8520997"/>
              <a:gd name="connsiteY0" fmla="*/ 4532698 h 4651594"/>
              <a:gd name="connsiteX1" fmla="*/ 553342 w 8520997"/>
              <a:gd name="connsiteY1" fmla="*/ 3379759 h 4651594"/>
              <a:gd name="connsiteX2" fmla="*/ 20604 w 8520997"/>
              <a:gd name="connsiteY2" fmla="*/ 2624385 h 4651594"/>
              <a:gd name="connsiteX3" fmla="*/ 154102 w 8520997"/>
              <a:gd name="connsiteY3" fmla="*/ 1996894 h 4651594"/>
              <a:gd name="connsiteX4" fmla="*/ 572592 w 8520997"/>
              <a:gd name="connsiteY4" fmla="*/ 1342236 h 4651594"/>
              <a:gd name="connsiteX5" fmla="*/ 688096 w 8520997"/>
              <a:gd name="connsiteY5" fmla="*/ 763778 h 4651594"/>
              <a:gd name="connsiteX6" fmla="*/ 873182 w 8520997"/>
              <a:gd name="connsiteY6" fmla="*/ 456993 h 4651594"/>
              <a:gd name="connsiteX7" fmla="*/ 1126253 w 8520997"/>
              <a:gd name="connsiteY7" fmla="*/ 2482 h 4651594"/>
              <a:gd name="connsiteX8" fmla="*/ 3051149 w 8520997"/>
              <a:gd name="connsiteY8" fmla="*/ 672467 h 4651594"/>
              <a:gd name="connsiteX9" fmla="*/ 4464329 w 8520997"/>
              <a:gd name="connsiteY9" fmla="*/ 1179759 h 4651594"/>
              <a:gd name="connsiteX10" fmla="*/ 4450376 w 8520997"/>
              <a:gd name="connsiteY10" fmla="*/ 1231502 h 4651594"/>
              <a:gd name="connsiteX11" fmla="*/ 5644110 w 8520997"/>
              <a:gd name="connsiteY11" fmla="*/ 1519321 h 4651594"/>
              <a:gd name="connsiteX12" fmla="*/ 6620187 w 8520997"/>
              <a:gd name="connsiteY12" fmla="*/ 1717937 h 4651594"/>
              <a:gd name="connsiteX13" fmla="*/ 7701564 w 8520997"/>
              <a:gd name="connsiteY13" fmla="*/ 2179112 h 4651594"/>
              <a:gd name="connsiteX14" fmla="*/ 8122984 w 8520997"/>
              <a:gd name="connsiteY14" fmla="*/ 2425603 h 4651594"/>
              <a:gd name="connsiteX15" fmla="*/ 8488744 w 8520997"/>
              <a:gd name="connsiteY15" fmla="*/ 2767509 h 4651594"/>
              <a:gd name="connsiteX16" fmla="*/ 8464890 w 8520997"/>
              <a:gd name="connsiteY16" fmla="*/ 3332051 h 4651594"/>
              <a:gd name="connsiteX17" fmla="*/ 8154789 w 8520997"/>
              <a:gd name="connsiteY17" fmla="*/ 3832984 h 4651594"/>
              <a:gd name="connsiteX18" fmla="*/ 7606149 w 8520997"/>
              <a:gd name="connsiteY18" fmla="*/ 4182841 h 4651594"/>
              <a:gd name="connsiteX19" fmla="*/ 5793251 w 8520997"/>
              <a:gd name="connsiteY19" fmla="*/ 4572455 h 4651594"/>
              <a:gd name="connsiteX20" fmla="*/ 2382142 w 8520997"/>
              <a:gd name="connsiteY20" fmla="*/ 4532698 h 4651594"/>
              <a:gd name="connsiteX0" fmla="*/ 2382142 w 8520997"/>
              <a:gd name="connsiteY0" fmla="*/ 4532698 h 4651594"/>
              <a:gd name="connsiteX1" fmla="*/ 553342 w 8520997"/>
              <a:gd name="connsiteY1" fmla="*/ 3379759 h 4651594"/>
              <a:gd name="connsiteX2" fmla="*/ 20604 w 8520997"/>
              <a:gd name="connsiteY2" fmla="*/ 2624385 h 4651594"/>
              <a:gd name="connsiteX3" fmla="*/ 154102 w 8520997"/>
              <a:gd name="connsiteY3" fmla="*/ 1996894 h 4651594"/>
              <a:gd name="connsiteX4" fmla="*/ 572592 w 8520997"/>
              <a:gd name="connsiteY4" fmla="*/ 1342236 h 4651594"/>
              <a:gd name="connsiteX5" fmla="*/ 688096 w 8520997"/>
              <a:gd name="connsiteY5" fmla="*/ 763778 h 4651594"/>
              <a:gd name="connsiteX6" fmla="*/ 873182 w 8520997"/>
              <a:gd name="connsiteY6" fmla="*/ 456993 h 4651594"/>
              <a:gd name="connsiteX7" fmla="*/ 1126253 w 8520997"/>
              <a:gd name="connsiteY7" fmla="*/ 2482 h 4651594"/>
              <a:gd name="connsiteX8" fmla="*/ 3051149 w 8520997"/>
              <a:gd name="connsiteY8" fmla="*/ 672467 h 4651594"/>
              <a:gd name="connsiteX9" fmla="*/ 4464329 w 8520997"/>
              <a:gd name="connsiteY9" fmla="*/ 1179759 h 4651594"/>
              <a:gd name="connsiteX10" fmla="*/ 4450376 w 8520997"/>
              <a:gd name="connsiteY10" fmla="*/ 1231502 h 4651594"/>
              <a:gd name="connsiteX11" fmla="*/ 5798114 w 8520997"/>
              <a:gd name="connsiteY11" fmla="*/ 1528432 h 4651594"/>
              <a:gd name="connsiteX12" fmla="*/ 6620187 w 8520997"/>
              <a:gd name="connsiteY12" fmla="*/ 1717937 h 4651594"/>
              <a:gd name="connsiteX13" fmla="*/ 7701564 w 8520997"/>
              <a:gd name="connsiteY13" fmla="*/ 2179112 h 4651594"/>
              <a:gd name="connsiteX14" fmla="*/ 8122984 w 8520997"/>
              <a:gd name="connsiteY14" fmla="*/ 2425603 h 4651594"/>
              <a:gd name="connsiteX15" fmla="*/ 8488744 w 8520997"/>
              <a:gd name="connsiteY15" fmla="*/ 2767509 h 4651594"/>
              <a:gd name="connsiteX16" fmla="*/ 8464890 w 8520997"/>
              <a:gd name="connsiteY16" fmla="*/ 3332051 h 4651594"/>
              <a:gd name="connsiteX17" fmla="*/ 8154789 w 8520997"/>
              <a:gd name="connsiteY17" fmla="*/ 3832984 h 4651594"/>
              <a:gd name="connsiteX18" fmla="*/ 7606149 w 8520997"/>
              <a:gd name="connsiteY18" fmla="*/ 4182841 h 4651594"/>
              <a:gd name="connsiteX19" fmla="*/ 5793251 w 8520997"/>
              <a:gd name="connsiteY19" fmla="*/ 4572455 h 4651594"/>
              <a:gd name="connsiteX20" fmla="*/ 2382142 w 8520997"/>
              <a:gd name="connsiteY20" fmla="*/ 4532698 h 4651594"/>
              <a:gd name="connsiteX0" fmla="*/ 2382142 w 8520997"/>
              <a:gd name="connsiteY0" fmla="*/ 4532698 h 4651594"/>
              <a:gd name="connsiteX1" fmla="*/ 553342 w 8520997"/>
              <a:gd name="connsiteY1" fmla="*/ 3379759 h 4651594"/>
              <a:gd name="connsiteX2" fmla="*/ 20604 w 8520997"/>
              <a:gd name="connsiteY2" fmla="*/ 2624385 h 4651594"/>
              <a:gd name="connsiteX3" fmla="*/ 154102 w 8520997"/>
              <a:gd name="connsiteY3" fmla="*/ 1996894 h 4651594"/>
              <a:gd name="connsiteX4" fmla="*/ 572592 w 8520997"/>
              <a:gd name="connsiteY4" fmla="*/ 1342236 h 4651594"/>
              <a:gd name="connsiteX5" fmla="*/ 688096 w 8520997"/>
              <a:gd name="connsiteY5" fmla="*/ 763778 h 4651594"/>
              <a:gd name="connsiteX6" fmla="*/ 873182 w 8520997"/>
              <a:gd name="connsiteY6" fmla="*/ 456993 h 4651594"/>
              <a:gd name="connsiteX7" fmla="*/ 1126253 w 8520997"/>
              <a:gd name="connsiteY7" fmla="*/ 2482 h 4651594"/>
              <a:gd name="connsiteX8" fmla="*/ 3051149 w 8520997"/>
              <a:gd name="connsiteY8" fmla="*/ 672467 h 4651594"/>
              <a:gd name="connsiteX9" fmla="*/ 4464329 w 8520997"/>
              <a:gd name="connsiteY9" fmla="*/ 1179759 h 4651594"/>
              <a:gd name="connsiteX10" fmla="*/ 4825761 w 8520997"/>
              <a:gd name="connsiteY10" fmla="*/ 1277056 h 4651594"/>
              <a:gd name="connsiteX11" fmla="*/ 5798114 w 8520997"/>
              <a:gd name="connsiteY11" fmla="*/ 1528432 h 4651594"/>
              <a:gd name="connsiteX12" fmla="*/ 6620187 w 8520997"/>
              <a:gd name="connsiteY12" fmla="*/ 1717937 h 4651594"/>
              <a:gd name="connsiteX13" fmla="*/ 7701564 w 8520997"/>
              <a:gd name="connsiteY13" fmla="*/ 2179112 h 4651594"/>
              <a:gd name="connsiteX14" fmla="*/ 8122984 w 8520997"/>
              <a:gd name="connsiteY14" fmla="*/ 2425603 h 4651594"/>
              <a:gd name="connsiteX15" fmla="*/ 8488744 w 8520997"/>
              <a:gd name="connsiteY15" fmla="*/ 2767509 h 4651594"/>
              <a:gd name="connsiteX16" fmla="*/ 8464890 w 8520997"/>
              <a:gd name="connsiteY16" fmla="*/ 3332051 h 4651594"/>
              <a:gd name="connsiteX17" fmla="*/ 8154789 w 8520997"/>
              <a:gd name="connsiteY17" fmla="*/ 3832984 h 4651594"/>
              <a:gd name="connsiteX18" fmla="*/ 7606149 w 8520997"/>
              <a:gd name="connsiteY18" fmla="*/ 4182841 h 4651594"/>
              <a:gd name="connsiteX19" fmla="*/ 5793251 w 8520997"/>
              <a:gd name="connsiteY19" fmla="*/ 4572455 h 4651594"/>
              <a:gd name="connsiteX20" fmla="*/ 2382142 w 8520997"/>
              <a:gd name="connsiteY20" fmla="*/ 4532698 h 4651594"/>
              <a:gd name="connsiteX0" fmla="*/ 2382142 w 8520997"/>
              <a:gd name="connsiteY0" fmla="*/ 4532698 h 4651594"/>
              <a:gd name="connsiteX1" fmla="*/ 553342 w 8520997"/>
              <a:gd name="connsiteY1" fmla="*/ 3379759 h 4651594"/>
              <a:gd name="connsiteX2" fmla="*/ 20604 w 8520997"/>
              <a:gd name="connsiteY2" fmla="*/ 2624385 h 4651594"/>
              <a:gd name="connsiteX3" fmla="*/ 154102 w 8520997"/>
              <a:gd name="connsiteY3" fmla="*/ 1996894 h 4651594"/>
              <a:gd name="connsiteX4" fmla="*/ 572592 w 8520997"/>
              <a:gd name="connsiteY4" fmla="*/ 1342236 h 4651594"/>
              <a:gd name="connsiteX5" fmla="*/ 688096 w 8520997"/>
              <a:gd name="connsiteY5" fmla="*/ 763778 h 4651594"/>
              <a:gd name="connsiteX6" fmla="*/ 873182 w 8520997"/>
              <a:gd name="connsiteY6" fmla="*/ 456993 h 4651594"/>
              <a:gd name="connsiteX7" fmla="*/ 1126253 w 8520997"/>
              <a:gd name="connsiteY7" fmla="*/ 2482 h 4651594"/>
              <a:gd name="connsiteX8" fmla="*/ 3051149 w 8520997"/>
              <a:gd name="connsiteY8" fmla="*/ 672467 h 4651594"/>
              <a:gd name="connsiteX9" fmla="*/ 4464329 w 8520997"/>
              <a:gd name="connsiteY9" fmla="*/ 1179759 h 4651594"/>
              <a:gd name="connsiteX10" fmla="*/ 4825761 w 8520997"/>
              <a:gd name="connsiteY10" fmla="*/ 1277056 h 4651594"/>
              <a:gd name="connsiteX11" fmla="*/ 5798114 w 8520997"/>
              <a:gd name="connsiteY11" fmla="*/ 1528432 h 4651594"/>
              <a:gd name="connsiteX12" fmla="*/ 6620187 w 8520997"/>
              <a:gd name="connsiteY12" fmla="*/ 1717937 h 4651594"/>
              <a:gd name="connsiteX13" fmla="*/ 7701564 w 8520997"/>
              <a:gd name="connsiteY13" fmla="*/ 2179112 h 4651594"/>
              <a:gd name="connsiteX14" fmla="*/ 8122984 w 8520997"/>
              <a:gd name="connsiteY14" fmla="*/ 2425603 h 4651594"/>
              <a:gd name="connsiteX15" fmla="*/ 8488744 w 8520997"/>
              <a:gd name="connsiteY15" fmla="*/ 2767509 h 4651594"/>
              <a:gd name="connsiteX16" fmla="*/ 8464890 w 8520997"/>
              <a:gd name="connsiteY16" fmla="*/ 3332051 h 4651594"/>
              <a:gd name="connsiteX17" fmla="*/ 8154789 w 8520997"/>
              <a:gd name="connsiteY17" fmla="*/ 3832984 h 4651594"/>
              <a:gd name="connsiteX18" fmla="*/ 7606149 w 8520997"/>
              <a:gd name="connsiteY18" fmla="*/ 4182841 h 4651594"/>
              <a:gd name="connsiteX19" fmla="*/ 5793251 w 8520997"/>
              <a:gd name="connsiteY19" fmla="*/ 4572455 h 4651594"/>
              <a:gd name="connsiteX20" fmla="*/ 2382142 w 8520997"/>
              <a:gd name="connsiteY20" fmla="*/ 4532698 h 4651594"/>
              <a:gd name="connsiteX0" fmla="*/ 2382142 w 8520997"/>
              <a:gd name="connsiteY0" fmla="*/ 4532698 h 4651594"/>
              <a:gd name="connsiteX1" fmla="*/ 553342 w 8520997"/>
              <a:gd name="connsiteY1" fmla="*/ 3379759 h 4651594"/>
              <a:gd name="connsiteX2" fmla="*/ 20604 w 8520997"/>
              <a:gd name="connsiteY2" fmla="*/ 2624385 h 4651594"/>
              <a:gd name="connsiteX3" fmla="*/ 154102 w 8520997"/>
              <a:gd name="connsiteY3" fmla="*/ 1996894 h 4651594"/>
              <a:gd name="connsiteX4" fmla="*/ 572592 w 8520997"/>
              <a:gd name="connsiteY4" fmla="*/ 1342236 h 4651594"/>
              <a:gd name="connsiteX5" fmla="*/ 688096 w 8520997"/>
              <a:gd name="connsiteY5" fmla="*/ 763778 h 4651594"/>
              <a:gd name="connsiteX6" fmla="*/ 873182 w 8520997"/>
              <a:gd name="connsiteY6" fmla="*/ 456993 h 4651594"/>
              <a:gd name="connsiteX7" fmla="*/ 1126253 w 8520997"/>
              <a:gd name="connsiteY7" fmla="*/ 2482 h 4651594"/>
              <a:gd name="connsiteX8" fmla="*/ 3051149 w 8520997"/>
              <a:gd name="connsiteY8" fmla="*/ 672467 h 4651594"/>
              <a:gd name="connsiteX9" fmla="*/ 4464329 w 8520997"/>
              <a:gd name="connsiteY9" fmla="*/ 1179759 h 4651594"/>
              <a:gd name="connsiteX10" fmla="*/ 4825761 w 8520997"/>
              <a:gd name="connsiteY10" fmla="*/ 1277056 h 4651594"/>
              <a:gd name="connsiteX11" fmla="*/ 5798114 w 8520997"/>
              <a:gd name="connsiteY11" fmla="*/ 1528432 h 4651594"/>
              <a:gd name="connsiteX12" fmla="*/ 6822318 w 8520997"/>
              <a:gd name="connsiteY12" fmla="*/ 1872823 h 4651594"/>
              <a:gd name="connsiteX13" fmla="*/ 7701564 w 8520997"/>
              <a:gd name="connsiteY13" fmla="*/ 2179112 h 4651594"/>
              <a:gd name="connsiteX14" fmla="*/ 8122984 w 8520997"/>
              <a:gd name="connsiteY14" fmla="*/ 2425603 h 4651594"/>
              <a:gd name="connsiteX15" fmla="*/ 8488744 w 8520997"/>
              <a:gd name="connsiteY15" fmla="*/ 2767509 h 4651594"/>
              <a:gd name="connsiteX16" fmla="*/ 8464890 w 8520997"/>
              <a:gd name="connsiteY16" fmla="*/ 3332051 h 4651594"/>
              <a:gd name="connsiteX17" fmla="*/ 8154789 w 8520997"/>
              <a:gd name="connsiteY17" fmla="*/ 3832984 h 4651594"/>
              <a:gd name="connsiteX18" fmla="*/ 7606149 w 8520997"/>
              <a:gd name="connsiteY18" fmla="*/ 4182841 h 4651594"/>
              <a:gd name="connsiteX19" fmla="*/ 5793251 w 8520997"/>
              <a:gd name="connsiteY19" fmla="*/ 4572455 h 4651594"/>
              <a:gd name="connsiteX20" fmla="*/ 2382142 w 8520997"/>
              <a:gd name="connsiteY20" fmla="*/ 4532698 h 4651594"/>
              <a:gd name="connsiteX0" fmla="*/ 2382142 w 8520997"/>
              <a:gd name="connsiteY0" fmla="*/ 4532698 h 4651594"/>
              <a:gd name="connsiteX1" fmla="*/ 553342 w 8520997"/>
              <a:gd name="connsiteY1" fmla="*/ 3379759 h 4651594"/>
              <a:gd name="connsiteX2" fmla="*/ 20604 w 8520997"/>
              <a:gd name="connsiteY2" fmla="*/ 2624385 h 4651594"/>
              <a:gd name="connsiteX3" fmla="*/ 154102 w 8520997"/>
              <a:gd name="connsiteY3" fmla="*/ 1996894 h 4651594"/>
              <a:gd name="connsiteX4" fmla="*/ 572592 w 8520997"/>
              <a:gd name="connsiteY4" fmla="*/ 1342236 h 4651594"/>
              <a:gd name="connsiteX5" fmla="*/ 688096 w 8520997"/>
              <a:gd name="connsiteY5" fmla="*/ 763778 h 4651594"/>
              <a:gd name="connsiteX6" fmla="*/ 873182 w 8520997"/>
              <a:gd name="connsiteY6" fmla="*/ 456993 h 4651594"/>
              <a:gd name="connsiteX7" fmla="*/ 1126253 w 8520997"/>
              <a:gd name="connsiteY7" fmla="*/ 2482 h 4651594"/>
              <a:gd name="connsiteX8" fmla="*/ 3051149 w 8520997"/>
              <a:gd name="connsiteY8" fmla="*/ 672467 h 4651594"/>
              <a:gd name="connsiteX9" fmla="*/ 4464329 w 8520997"/>
              <a:gd name="connsiteY9" fmla="*/ 1179759 h 4651594"/>
              <a:gd name="connsiteX10" fmla="*/ 4825761 w 8520997"/>
              <a:gd name="connsiteY10" fmla="*/ 1277056 h 4651594"/>
              <a:gd name="connsiteX11" fmla="*/ 5894367 w 8520997"/>
              <a:gd name="connsiteY11" fmla="*/ 1583098 h 4651594"/>
              <a:gd name="connsiteX12" fmla="*/ 6822318 w 8520997"/>
              <a:gd name="connsiteY12" fmla="*/ 1872823 h 4651594"/>
              <a:gd name="connsiteX13" fmla="*/ 7701564 w 8520997"/>
              <a:gd name="connsiteY13" fmla="*/ 2179112 h 4651594"/>
              <a:gd name="connsiteX14" fmla="*/ 8122984 w 8520997"/>
              <a:gd name="connsiteY14" fmla="*/ 2425603 h 4651594"/>
              <a:gd name="connsiteX15" fmla="*/ 8488744 w 8520997"/>
              <a:gd name="connsiteY15" fmla="*/ 2767509 h 4651594"/>
              <a:gd name="connsiteX16" fmla="*/ 8464890 w 8520997"/>
              <a:gd name="connsiteY16" fmla="*/ 3332051 h 4651594"/>
              <a:gd name="connsiteX17" fmla="*/ 8154789 w 8520997"/>
              <a:gd name="connsiteY17" fmla="*/ 3832984 h 4651594"/>
              <a:gd name="connsiteX18" fmla="*/ 7606149 w 8520997"/>
              <a:gd name="connsiteY18" fmla="*/ 4182841 h 4651594"/>
              <a:gd name="connsiteX19" fmla="*/ 5793251 w 8520997"/>
              <a:gd name="connsiteY19" fmla="*/ 4572455 h 4651594"/>
              <a:gd name="connsiteX20" fmla="*/ 2382142 w 8520997"/>
              <a:gd name="connsiteY20" fmla="*/ 4532698 h 4651594"/>
              <a:gd name="connsiteX0" fmla="*/ 2378418 w 8517273"/>
              <a:gd name="connsiteY0" fmla="*/ 4532698 h 4651594"/>
              <a:gd name="connsiteX1" fmla="*/ 549618 w 8517273"/>
              <a:gd name="connsiteY1" fmla="*/ 3379759 h 4651594"/>
              <a:gd name="connsiteX2" fmla="*/ 16880 w 8517273"/>
              <a:gd name="connsiteY2" fmla="*/ 2624385 h 4651594"/>
              <a:gd name="connsiteX3" fmla="*/ 150378 w 8517273"/>
              <a:gd name="connsiteY3" fmla="*/ 1996894 h 4651594"/>
              <a:gd name="connsiteX4" fmla="*/ 328236 w 8517273"/>
              <a:gd name="connsiteY4" fmla="*/ 1433344 h 4651594"/>
              <a:gd name="connsiteX5" fmla="*/ 684372 w 8517273"/>
              <a:gd name="connsiteY5" fmla="*/ 763778 h 4651594"/>
              <a:gd name="connsiteX6" fmla="*/ 869458 w 8517273"/>
              <a:gd name="connsiteY6" fmla="*/ 456993 h 4651594"/>
              <a:gd name="connsiteX7" fmla="*/ 1122529 w 8517273"/>
              <a:gd name="connsiteY7" fmla="*/ 2482 h 4651594"/>
              <a:gd name="connsiteX8" fmla="*/ 3047425 w 8517273"/>
              <a:gd name="connsiteY8" fmla="*/ 672467 h 4651594"/>
              <a:gd name="connsiteX9" fmla="*/ 4460605 w 8517273"/>
              <a:gd name="connsiteY9" fmla="*/ 1179759 h 4651594"/>
              <a:gd name="connsiteX10" fmla="*/ 4822037 w 8517273"/>
              <a:gd name="connsiteY10" fmla="*/ 1277056 h 4651594"/>
              <a:gd name="connsiteX11" fmla="*/ 5890643 w 8517273"/>
              <a:gd name="connsiteY11" fmla="*/ 1583098 h 4651594"/>
              <a:gd name="connsiteX12" fmla="*/ 6818594 w 8517273"/>
              <a:gd name="connsiteY12" fmla="*/ 1872823 h 4651594"/>
              <a:gd name="connsiteX13" fmla="*/ 7697840 w 8517273"/>
              <a:gd name="connsiteY13" fmla="*/ 2179112 h 4651594"/>
              <a:gd name="connsiteX14" fmla="*/ 8119260 w 8517273"/>
              <a:gd name="connsiteY14" fmla="*/ 2425603 h 4651594"/>
              <a:gd name="connsiteX15" fmla="*/ 8485020 w 8517273"/>
              <a:gd name="connsiteY15" fmla="*/ 2767509 h 4651594"/>
              <a:gd name="connsiteX16" fmla="*/ 8461166 w 8517273"/>
              <a:gd name="connsiteY16" fmla="*/ 3332051 h 4651594"/>
              <a:gd name="connsiteX17" fmla="*/ 8151065 w 8517273"/>
              <a:gd name="connsiteY17" fmla="*/ 3832984 h 4651594"/>
              <a:gd name="connsiteX18" fmla="*/ 7602425 w 8517273"/>
              <a:gd name="connsiteY18" fmla="*/ 4182841 h 4651594"/>
              <a:gd name="connsiteX19" fmla="*/ 5789527 w 8517273"/>
              <a:gd name="connsiteY19" fmla="*/ 4572455 h 4651594"/>
              <a:gd name="connsiteX20" fmla="*/ 2378418 w 8517273"/>
              <a:gd name="connsiteY20" fmla="*/ 4532698 h 4651594"/>
              <a:gd name="connsiteX0" fmla="*/ 2431461 w 8570316"/>
              <a:gd name="connsiteY0" fmla="*/ 4532698 h 4651594"/>
              <a:gd name="connsiteX1" fmla="*/ 602661 w 8570316"/>
              <a:gd name="connsiteY1" fmla="*/ 3379759 h 4651594"/>
              <a:gd name="connsiteX2" fmla="*/ 69923 w 8570316"/>
              <a:gd name="connsiteY2" fmla="*/ 2624385 h 4651594"/>
              <a:gd name="connsiteX3" fmla="*/ 39792 w 8570316"/>
              <a:gd name="connsiteY3" fmla="*/ 2060670 h 4651594"/>
              <a:gd name="connsiteX4" fmla="*/ 381279 w 8570316"/>
              <a:gd name="connsiteY4" fmla="*/ 1433344 h 4651594"/>
              <a:gd name="connsiteX5" fmla="*/ 737415 w 8570316"/>
              <a:gd name="connsiteY5" fmla="*/ 763778 h 4651594"/>
              <a:gd name="connsiteX6" fmla="*/ 922501 w 8570316"/>
              <a:gd name="connsiteY6" fmla="*/ 456993 h 4651594"/>
              <a:gd name="connsiteX7" fmla="*/ 1175572 w 8570316"/>
              <a:gd name="connsiteY7" fmla="*/ 2482 h 4651594"/>
              <a:gd name="connsiteX8" fmla="*/ 3100468 w 8570316"/>
              <a:gd name="connsiteY8" fmla="*/ 672467 h 4651594"/>
              <a:gd name="connsiteX9" fmla="*/ 4513648 w 8570316"/>
              <a:gd name="connsiteY9" fmla="*/ 1179759 h 4651594"/>
              <a:gd name="connsiteX10" fmla="*/ 4875080 w 8570316"/>
              <a:gd name="connsiteY10" fmla="*/ 1277056 h 4651594"/>
              <a:gd name="connsiteX11" fmla="*/ 5943686 w 8570316"/>
              <a:gd name="connsiteY11" fmla="*/ 1583098 h 4651594"/>
              <a:gd name="connsiteX12" fmla="*/ 6871637 w 8570316"/>
              <a:gd name="connsiteY12" fmla="*/ 1872823 h 4651594"/>
              <a:gd name="connsiteX13" fmla="*/ 7750883 w 8570316"/>
              <a:gd name="connsiteY13" fmla="*/ 2179112 h 4651594"/>
              <a:gd name="connsiteX14" fmla="*/ 8172303 w 8570316"/>
              <a:gd name="connsiteY14" fmla="*/ 2425603 h 4651594"/>
              <a:gd name="connsiteX15" fmla="*/ 8538063 w 8570316"/>
              <a:gd name="connsiteY15" fmla="*/ 2767509 h 4651594"/>
              <a:gd name="connsiteX16" fmla="*/ 8514209 w 8570316"/>
              <a:gd name="connsiteY16" fmla="*/ 3332051 h 4651594"/>
              <a:gd name="connsiteX17" fmla="*/ 8204108 w 8570316"/>
              <a:gd name="connsiteY17" fmla="*/ 3832984 h 4651594"/>
              <a:gd name="connsiteX18" fmla="*/ 7655468 w 8570316"/>
              <a:gd name="connsiteY18" fmla="*/ 4182841 h 4651594"/>
              <a:gd name="connsiteX19" fmla="*/ 5842570 w 8570316"/>
              <a:gd name="connsiteY19" fmla="*/ 4572455 h 4651594"/>
              <a:gd name="connsiteX20" fmla="*/ 2431461 w 8570316"/>
              <a:gd name="connsiteY20" fmla="*/ 4532698 h 4651594"/>
              <a:gd name="connsiteX0" fmla="*/ 2431461 w 8570316"/>
              <a:gd name="connsiteY0" fmla="*/ 4532870 h 4651766"/>
              <a:gd name="connsiteX1" fmla="*/ 602661 w 8570316"/>
              <a:gd name="connsiteY1" fmla="*/ 3379931 h 4651766"/>
              <a:gd name="connsiteX2" fmla="*/ 69923 w 8570316"/>
              <a:gd name="connsiteY2" fmla="*/ 2624557 h 4651766"/>
              <a:gd name="connsiteX3" fmla="*/ 39792 w 8570316"/>
              <a:gd name="connsiteY3" fmla="*/ 2060842 h 4651766"/>
              <a:gd name="connsiteX4" fmla="*/ 381279 w 8570316"/>
              <a:gd name="connsiteY4" fmla="*/ 1433516 h 4651766"/>
              <a:gd name="connsiteX5" fmla="*/ 641162 w 8570316"/>
              <a:gd name="connsiteY5" fmla="*/ 918836 h 4651766"/>
              <a:gd name="connsiteX6" fmla="*/ 922501 w 8570316"/>
              <a:gd name="connsiteY6" fmla="*/ 457165 h 4651766"/>
              <a:gd name="connsiteX7" fmla="*/ 1175572 w 8570316"/>
              <a:gd name="connsiteY7" fmla="*/ 2654 h 4651766"/>
              <a:gd name="connsiteX8" fmla="*/ 3100468 w 8570316"/>
              <a:gd name="connsiteY8" fmla="*/ 672639 h 4651766"/>
              <a:gd name="connsiteX9" fmla="*/ 4513648 w 8570316"/>
              <a:gd name="connsiteY9" fmla="*/ 1179931 h 4651766"/>
              <a:gd name="connsiteX10" fmla="*/ 4875080 w 8570316"/>
              <a:gd name="connsiteY10" fmla="*/ 1277228 h 4651766"/>
              <a:gd name="connsiteX11" fmla="*/ 5943686 w 8570316"/>
              <a:gd name="connsiteY11" fmla="*/ 1583270 h 4651766"/>
              <a:gd name="connsiteX12" fmla="*/ 6871637 w 8570316"/>
              <a:gd name="connsiteY12" fmla="*/ 1872995 h 4651766"/>
              <a:gd name="connsiteX13" fmla="*/ 7750883 w 8570316"/>
              <a:gd name="connsiteY13" fmla="*/ 2179284 h 4651766"/>
              <a:gd name="connsiteX14" fmla="*/ 8172303 w 8570316"/>
              <a:gd name="connsiteY14" fmla="*/ 2425775 h 4651766"/>
              <a:gd name="connsiteX15" fmla="*/ 8538063 w 8570316"/>
              <a:gd name="connsiteY15" fmla="*/ 2767681 h 4651766"/>
              <a:gd name="connsiteX16" fmla="*/ 8514209 w 8570316"/>
              <a:gd name="connsiteY16" fmla="*/ 3332223 h 4651766"/>
              <a:gd name="connsiteX17" fmla="*/ 8204108 w 8570316"/>
              <a:gd name="connsiteY17" fmla="*/ 3833156 h 4651766"/>
              <a:gd name="connsiteX18" fmla="*/ 7655468 w 8570316"/>
              <a:gd name="connsiteY18" fmla="*/ 4183013 h 4651766"/>
              <a:gd name="connsiteX19" fmla="*/ 5842570 w 8570316"/>
              <a:gd name="connsiteY19" fmla="*/ 4572627 h 4651766"/>
              <a:gd name="connsiteX20" fmla="*/ 2431461 w 8570316"/>
              <a:gd name="connsiteY20" fmla="*/ 4532870 h 4651766"/>
              <a:gd name="connsiteX0" fmla="*/ 2431461 w 8570316"/>
              <a:gd name="connsiteY0" fmla="*/ 4531734 h 4650630"/>
              <a:gd name="connsiteX1" fmla="*/ 602661 w 8570316"/>
              <a:gd name="connsiteY1" fmla="*/ 3378795 h 4650630"/>
              <a:gd name="connsiteX2" fmla="*/ 69923 w 8570316"/>
              <a:gd name="connsiteY2" fmla="*/ 2623421 h 4650630"/>
              <a:gd name="connsiteX3" fmla="*/ 39792 w 8570316"/>
              <a:gd name="connsiteY3" fmla="*/ 2059706 h 4650630"/>
              <a:gd name="connsiteX4" fmla="*/ 381279 w 8570316"/>
              <a:gd name="connsiteY4" fmla="*/ 1432380 h 4650630"/>
              <a:gd name="connsiteX5" fmla="*/ 641162 w 8570316"/>
              <a:gd name="connsiteY5" fmla="*/ 917700 h 4650630"/>
              <a:gd name="connsiteX6" fmla="*/ 855124 w 8570316"/>
              <a:gd name="connsiteY6" fmla="*/ 501584 h 4650630"/>
              <a:gd name="connsiteX7" fmla="*/ 1175572 w 8570316"/>
              <a:gd name="connsiteY7" fmla="*/ 1518 h 4650630"/>
              <a:gd name="connsiteX8" fmla="*/ 3100468 w 8570316"/>
              <a:gd name="connsiteY8" fmla="*/ 671503 h 4650630"/>
              <a:gd name="connsiteX9" fmla="*/ 4513648 w 8570316"/>
              <a:gd name="connsiteY9" fmla="*/ 1178795 h 4650630"/>
              <a:gd name="connsiteX10" fmla="*/ 4875080 w 8570316"/>
              <a:gd name="connsiteY10" fmla="*/ 1276092 h 4650630"/>
              <a:gd name="connsiteX11" fmla="*/ 5943686 w 8570316"/>
              <a:gd name="connsiteY11" fmla="*/ 1582134 h 4650630"/>
              <a:gd name="connsiteX12" fmla="*/ 6871637 w 8570316"/>
              <a:gd name="connsiteY12" fmla="*/ 1871859 h 4650630"/>
              <a:gd name="connsiteX13" fmla="*/ 7750883 w 8570316"/>
              <a:gd name="connsiteY13" fmla="*/ 2178148 h 4650630"/>
              <a:gd name="connsiteX14" fmla="*/ 8172303 w 8570316"/>
              <a:gd name="connsiteY14" fmla="*/ 2424639 h 4650630"/>
              <a:gd name="connsiteX15" fmla="*/ 8538063 w 8570316"/>
              <a:gd name="connsiteY15" fmla="*/ 2766545 h 4650630"/>
              <a:gd name="connsiteX16" fmla="*/ 8514209 w 8570316"/>
              <a:gd name="connsiteY16" fmla="*/ 3331087 h 4650630"/>
              <a:gd name="connsiteX17" fmla="*/ 8204108 w 8570316"/>
              <a:gd name="connsiteY17" fmla="*/ 3832020 h 4650630"/>
              <a:gd name="connsiteX18" fmla="*/ 7655468 w 8570316"/>
              <a:gd name="connsiteY18" fmla="*/ 4181877 h 4650630"/>
              <a:gd name="connsiteX19" fmla="*/ 5842570 w 8570316"/>
              <a:gd name="connsiteY19" fmla="*/ 4571491 h 4650630"/>
              <a:gd name="connsiteX20" fmla="*/ 2431461 w 8570316"/>
              <a:gd name="connsiteY20" fmla="*/ 4531734 h 4650630"/>
              <a:gd name="connsiteX0" fmla="*/ 2467996 w 8606851"/>
              <a:gd name="connsiteY0" fmla="*/ 4531734 h 4650630"/>
              <a:gd name="connsiteX1" fmla="*/ 639196 w 8606851"/>
              <a:gd name="connsiteY1" fmla="*/ 3378795 h 4650630"/>
              <a:gd name="connsiteX2" fmla="*/ 48706 w 8606851"/>
              <a:gd name="connsiteY2" fmla="*/ 2687197 h 4650630"/>
              <a:gd name="connsiteX3" fmla="*/ 76327 w 8606851"/>
              <a:gd name="connsiteY3" fmla="*/ 2059706 h 4650630"/>
              <a:gd name="connsiteX4" fmla="*/ 417814 w 8606851"/>
              <a:gd name="connsiteY4" fmla="*/ 1432380 h 4650630"/>
              <a:gd name="connsiteX5" fmla="*/ 677697 w 8606851"/>
              <a:gd name="connsiteY5" fmla="*/ 917700 h 4650630"/>
              <a:gd name="connsiteX6" fmla="*/ 891659 w 8606851"/>
              <a:gd name="connsiteY6" fmla="*/ 501584 h 4650630"/>
              <a:gd name="connsiteX7" fmla="*/ 1212107 w 8606851"/>
              <a:gd name="connsiteY7" fmla="*/ 1518 h 4650630"/>
              <a:gd name="connsiteX8" fmla="*/ 3137003 w 8606851"/>
              <a:gd name="connsiteY8" fmla="*/ 671503 h 4650630"/>
              <a:gd name="connsiteX9" fmla="*/ 4550183 w 8606851"/>
              <a:gd name="connsiteY9" fmla="*/ 1178795 h 4650630"/>
              <a:gd name="connsiteX10" fmla="*/ 4911615 w 8606851"/>
              <a:gd name="connsiteY10" fmla="*/ 1276092 h 4650630"/>
              <a:gd name="connsiteX11" fmla="*/ 5980221 w 8606851"/>
              <a:gd name="connsiteY11" fmla="*/ 1582134 h 4650630"/>
              <a:gd name="connsiteX12" fmla="*/ 6908172 w 8606851"/>
              <a:gd name="connsiteY12" fmla="*/ 1871859 h 4650630"/>
              <a:gd name="connsiteX13" fmla="*/ 7787418 w 8606851"/>
              <a:gd name="connsiteY13" fmla="*/ 2178148 h 4650630"/>
              <a:gd name="connsiteX14" fmla="*/ 8208838 w 8606851"/>
              <a:gd name="connsiteY14" fmla="*/ 2424639 h 4650630"/>
              <a:gd name="connsiteX15" fmla="*/ 8574598 w 8606851"/>
              <a:gd name="connsiteY15" fmla="*/ 2766545 h 4650630"/>
              <a:gd name="connsiteX16" fmla="*/ 8550744 w 8606851"/>
              <a:gd name="connsiteY16" fmla="*/ 3331087 h 4650630"/>
              <a:gd name="connsiteX17" fmla="*/ 8240643 w 8606851"/>
              <a:gd name="connsiteY17" fmla="*/ 3832020 h 4650630"/>
              <a:gd name="connsiteX18" fmla="*/ 7692003 w 8606851"/>
              <a:gd name="connsiteY18" fmla="*/ 4181877 h 4650630"/>
              <a:gd name="connsiteX19" fmla="*/ 5879105 w 8606851"/>
              <a:gd name="connsiteY19" fmla="*/ 4571491 h 4650630"/>
              <a:gd name="connsiteX20" fmla="*/ 2467996 w 8606851"/>
              <a:gd name="connsiteY20" fmla="*/ 4531734 h 4650630"/>
              <a:gd name="connsiteX0" fmla="*/ 2464475 w 8603330"/>
              <a:gd name="connsiteY0" fmla="*/ 4531734 h 4642026"/>
              <a:gd name="connsiteX1" fmla="*/ 587549 w 8603330"/>
              <a:gd name="connsiteY1" fmla="*/ 3506348 h 4642026"/>
              <a:gd name="connsiteX2" fmla="*/ 45185 w 8603330"/>
              <a:gd name="connsiteY2" fmla="*/ 2687197 h 4642026"/>
              <a:gd name="connsiteX3" fmla="*/ 72806 w 8603330"/>
              <a:gd name="connsiteY3" fmla="*/ 2059706 h 4642026"/>
              <a:gd name="connsiteX4" fmla="*/ 414293 w 8603330"/>
              <a:gd name="connsiteY4" fmla="*/ 1432380 h 4642026"/>
              <a:gd name="connsiteX5" fmla="*/ 674176 w 8603330"/>
              <a:gd name="connsiteY5" fmla="*/ 917700 h 4642026"/>
              <a:gd name="connsiteX6" fmla="*/ 888138 w 8603330"/>
              <a:gd name="connsiteY6" fmla="*/ 501584 h 4642026"/>
              <a:gd name="connsiteX7" fmla="*/ 1208586 w 8603330"/>
              <a:gd name="connsiteY7" fmla="*/ 1518 h 4642026"/>
              <a:gd name="connsiteX8" fmla="*/ 3133482 w 8603330"/>
              <a:gd name="connsiteY8" fmla="*/ 671503 h 4642026"/>
              <a:gd name="connsiteX9" fmla="*/ 4546662 w 8603330"/>
              <a:gd name="connsiteY9" fmla="*/ 1178795 h 4642026"/>
              <a:gd name="connsiteX10" fmla="*/ 4908094 w 8603330"/>
              <a:gd name="connsiteY10" fmla="*/ 1276092 h 4642026"/>
              <a:gd name="connsiteX11" fmla="*/ 5976700 w 8603330"/>
              <a:gd name="connsiteY11" fmla="*/ 1582134 h 4642026"/>
              <a:gd name="connsiteX12" fmla="*/ 6904651 w 8603330"/>
              <a:gd name="connsiteY12" fmla="*/ 1871859 h 4642026"/>
              <a:gd name="connsiteX13" fmla="*/ 7783897 w 8603330"/>
              <a:gd name="connsiteY13" fmla="*/ 2178148 h 4642026"/>
              <a:gd name="connsiteX14" fmla="*/ 8205317 w 8603330"/>
              <a:gd name="connsiteY14" fmla="*/ 2424639 h 4642026"/>
              <a:gd name="connsiteX15" fmla="*/ 8571077 w 8603330"/>
              <a:gd name="connsiteY15" fmla="*/ 2766545 h 4642026"/>
              <a:gd name="connsiteX16" fmla="*/ 8547223 w 8603330"/>
              <a:gd name="connsiteY16" fmla="*/ 3331087 h 4642026"/>
              <a:gd name="connsiteX17" fmla="*/ 8237122 w 8603330"/>
              <a:gd name="connsiteY17" fmla="*/ 3832020 h 4642026"/>
              <a:gd name="connsiteX18" fmla="*/ 7688482 w 8603330"/>
              <a:gd name="connsiteY18" fmla="*/ 4181877 h 4642026"/>
              <a:gd name="connsiteX19" fmla="*/ 5875584 w 8603330"/>
              <a:gd name="connsiteY19" fmla="*/ 4571491 h 4642026"/>
              <a:gd name="connsiteX20" fmla="*/ 2464475 w 8603330"/>
              <a:gd name="connsiteY20" fmla="*/ 4531734 h 4642026"/>
              <a:gd name="connsiteX0" fmla="*/ 2464475 w 8603330"/>
              <a:gd name="connsiteY0" fmla="*/ 4531734 h 4616233"/>
              <a:gd name="connsiteX1" fmla="*/ 1110443 w 8603330"/>
              <a:gd name="connsiteY1" fmla="*/ 3921185 h 4616233"/>
              <a:gd name="connsiteX2" fmla="*/ 587549 w 8603330"/>
              <a:gd name="connsiteY2" fmla="*/ 3506348 h 4616233"/>
              <a:gd name="connsiteX3" fmla="*/ 45185 w 8603330"/>
              <a:gd name="connsiteY3" fmla="*/ 2687197 h 4616233"/>
              <a:gd name="connsiteX4" fmla="*/ 72806 w 8603330"/>
              <a:gd name="connsiteY4" fmla="*/ 2059706 h 4616233"/>
              <a:gd name="connsiteX5" fmla="*/ 414293 w 8603330"/>
              <a:gd name="connsiteY5" fmla="*/ 1432380 h 4616233"/>
              <a:gd name="connsiteX6" fmla="*/ 674176 w 8603330"/>
              <a:gd name="connsiteY6" fmla="*/ 917700 h 4616233"/>
              <a:gd name="connsiteX7" fmla="*/ 888138 w 8603330"/>
              <a:gd name="connsiteY7" fmla="*/ 501584 h 4616233"/>
              <a:gd name="connsiteX8" fmla="*/ 1208586 w 8603330"/>
              <a:gd name="connsiteY8" fmla="*/ 1518 h 4616233"/>
              <a:gd name="connsiteX9" fmla="*/ 3133482 w 8603330"/>
              <a:gd name="connsiteY9" fmla="*/ 671503 h 4616233"/>
              <a:gd name="connsiteX10" fmla="*/ 4546662 w 8603330"/>
              <a:gd name="connsiteY10" fmla="*/ 1178795 h 4616233"/>
              <a:gd name="connsiteX11" fmla="*/ 4908094 w 8603330"/>
              <a:gd name="connsiteY11" fmla="*/ 1276092 h 4616233"/>
              <a:gd name="connsiteX12" fmla="*/ 5976700 w 8603330"/>
              <a:gd name="connsiteY12" fmla="*/ 1582134 h 4616233"/>
              <a:gd name="connsiteX13" fmla="*/ 6904651 w 8603330"/>
              <a:gd name="connsiteY13" fmla="*/ 1871859 h 4616233"/>
              <a:gd name="connsiteX14" fmla="*/ 7783897 w 8603330"/>
              <a:gd name="connsiteY14" fmla="*/ 2178148 h 4616233"/>
              <a:gd name="connsiteX15" fmla="*/ 8205317 w 8603330"/>
              <a:gd name="connsiteY15" fmla="*/ 2424639 h 4616233"/>
              <a:gd name="connsiteX16" fmla="*/ 8571077 w 8603330"/>
              <a:gd name="connsiteY16" fmla="*/ 2766545 h 4616233"/>
              <a:gd name="connsiteX17" fmla="*/ 8547223 w 8603330"/>
              <a:gd name="connsiteY17" fmla="*/ 3331087 h 4616233"/>
              <a:gd name="connsiteX18" fmla="*/ 8237122 w 8603330"/>
              <a:gd name="connsiteY18" fmla="*/ 3832020 h 4616233"/>
              <a:gd name="connsiteX19" fmla="*/ 7688482 w 8603330"/>
              <a:gd name="connsiteY19" fmla="*/ 4181877 h 4616233"/>
              <a:gd name="connsiteX20" fmla="*/ 5875584 w 8603330"/>
              <a:gd name="connsiteY20" fmla="*/ 4571491 h 4616233"/>
              <a:gd name="connsiteX21" fmla="*/ 2464475 w 8603330"/>
              <a:gd name="connsiteY21" fmla="*/ 4531734 h 4616233"/>
              <a:gd name="connsiteX0" fmla="*/ 2464475 w 8603330"/>
              <a:gd name="connsiteY0" fmla="*/ 4531734 h 4612294"/>
              <a:gd name="connsiteX1" fmla="*/ 1004565 w 8603330"/>
              <a:gd name="connsiteY1" fmla="*/ 3994072 h 4612294"/>
              <a:gd name="connsiteX2" fmla="*/ 587549 w 8603330"/>
              <a:gd name="connsiteY2" fmla="*/ 3506348 h 4612294"/>
              <a:gd name="connsiteX3" fmla="*/ 45185 w 8603330"/>
              <a:gd name="connsiteY3" fmla="*/ 2687197 h 4612294"/>
              <a:gd name="connsiteX4" fmla="*/ 72806 w 8603330"/>
              <a:gd name="connsiteY4" fmla="*/ 2059706 h 4612294"/>
              <a:gd name="connsiteX5" fmla="*/ 414293 w 8603330"/>
              <a:gd name="connsiteY5" fmla="*/ 1432380 h 4612294"/>
              <a:gd name="connsiteX6" fmla="*/ 674176 w 8603330"/>
              <a:gd name="connsiteY6" fmla="*/ 917700 h 4612294"/>
              <a:gd name="connsiteX7" fmla="*/ 888138 w 8603330"/>
              <a:gd name="connsiteY7" fmla="*/ 501584 h 4612294"/>
              <a:gd name="connsiteX8" fmla="*/ 1208586 w 8603330"/>
              <a:gd name="connsiteY8" fmla="*/ 1518 h 4612294"/>
              <a:gd name="connsiteX9" fmla="*/ 3133482 w 8603330"/>
              <a:gd name="connsiteY9" fmla="*/ 671503 h 4612294"/>
              <a:gd name="connsiteX10" fmla="*/ 4546662 w 8603330"/>
              <a:gd name="connsiteY10" fmla="*/ 1178795 h 4612294"/>
              <a:gd name="connsiteX11" fmla="*/ 4908094 w 8603330"/>
              <a:gd name="connsiteY11" fmla="*/ 1276092 h 4612294"/>
              <a:gd name="connsiteX12" fmla="*/ 5976700 w 8603330"/>
              <a:gd name="connsiteY12" fmla="*/ 1582134 h 4612294"/>
              <a:gd name="connsiteX13" fmla="*/ 6904651 w 8603330"/>
              <a:gd name="connsiteY13" fmla="*/ 1871859 h 4612294"/>
              <a:gd name="connsiteX14" fmla="*/ 7783897 w 8603330"/>
              <a:gd name="connsiteY14" fmla="*/ 2178148 h 4612294"/>
              <a:gd name="connsiteX15" fmla="*/ 8205317 w 8603330"/>
              <a:gd name="connsiteY15" fmla="*/ 2424639 h 4612294"/>
              <a:gd name="connsiteX16" fmla="*/ 8571077 w 8603330"/>
              <a:gd name="connsiteY16" fmla="*/ 2766545 h 4612294"/>
              <a:gd name="connsiteX17" fmla="*/ 8547223 w 8603330"/>
              <a:gd name="connsiteY17" fmla="*/ 3331087 h 4612294"/>
              <a:gd name="connsiteX18" fmla="*/ 8237122 w 8603330"/>
              <a:gd name="connsiteY18" fmla="*/ 3832020 h 4612294"/>
              <a:gd name="connsiteX19" fmla="*/ 7688482 w 8603330"/>
              <a:gd name="connsiteY19" fmla="*/ 4181877 h 4612294"/>
              <a:gd name="connsiteX20" fmla="*/ 5875584 w 8603330"/>
              <a:gd name="connsiteY20" fmla="*/ 4571491 h 4612294"/>
              <a:gd name="connsiteX21" fmla="*/ 2464475 w 8603330"/>
              <a:gd name="connsiteY21" fmla="*/ 4531734 h 4612294"/>
              <a:gd name="connsiteX0" fmla="*/ 2464475 w 8603330"/>
              <a:gd name="connsiteY0" fmla="*/ 4531734 h 4668649"/>
              <a:gd name="connsiteX1" fmla="*/ 1004565 w 8603330"/>
              <a:gd name="connsiteY1" fmla="*/ 3994072 h 4668649"/>
              <a:gd name="connsiteX2" fmla="*/ 587549 w 8603330"/>
              <a:gd name="connsiteY2" fmla="*/ 3506348 h 4668649"/>
              <a:gd name="connsiteX3" fmla="*/ 45185 w 8603330"/>
              <a:gd name="connsiteY3" fmla="*/ 2687197 h 4668649"/>
              <a:gd name="connsiteX4" fmla="*/ 72806 w 8603330"/>
              <a:gd name="connsiteY4" fmla="*/ 2059706 h 4668649"/>
              <a:gd name="connsiteX5" fmla="*/ 414293 w 8603330"/>
              <a:gd name="connsiteY5" fmla="*/ 1432380 h 4668649"/>
              <a:gd name="connsiteX6" fmla="*/ 674176 w 8603330"/>
              <a:gd name="connsiteY6" fmla="*/ 917700 h 4668649"/>
              <a:gd name="connsiteX7" fmla="*/ 888138 w 8603330"/>
              <a:gd name="connsiteY7" fmla="*/ 501584 h 4668649"/>
              <a:gd name="connsiteX8" fmla="*/ 1208586 w 8603330"/>
              <a:gd name="connsiteY8" fmla="*/ 1518 h 4668649"/>
              <a:gd name="connsiteX9" fmla="*/ 3133482 w 8603330"/>
              <a:gd name="connsiteY9" fmla="*/ 671503 h 4668649"/>
              <a:gd name="connsiteX10" fmla="*/ 4546662 w 8603330"/>
              <a:gd name="connsiteY10" fmla="*/ 1178795 h 4668649"/>
              <a:gd name="connsiteX11" fmla="*/ 4908094 w 8603330"/>
              <a:gd name="connsiteY11" fmla="*/ 1276092 h 4668649"/>
              <a:gd name="connsiteX12" fmla="*/ 5976700 w 8603330"/>
              <a:gd name="connsiteY12" fmla="*/ 1582134 h 4668649"/>
              <a:gd name="connsiteX13" fmla="*/ 6904651 w 8603330"/>
              <a:gd name="connsiteY13" fmla="*/ 1871859 h 4668649"/>
              <a:gd name="connsiteX14" fmla="*/ 7783897 w 8603330"/>
              <a:gd name="connsiteY14" fmla="*/ 2178148 h 4668649"/>
              <a:gd name="connsiteX15" fmla="*/ 8205317 w 8603330"/>
              <a:gd name="connsiteY15" fmla="*/ 2424639 h 4668649"/>
              <a:gd name="connsiteX16" fmla="*/ 8571077 w 8603330"/>
              <a:gd name="connsiteY16" fmla="*/ 2766545 h 4668649"/>
              <a:gd name="connsiteX17" fmla="*/ 8547223 w 8603330"/>
              <a:gd name="connsiteY17" fmla="*/ 3331087 h 4668649"/>
              <a:gd name="connsiteX18" fmla="*/ 8237122 w 8603330"/>
              <a:gd name="connsiteY18" fmla="*/ 3832020 h 4668649"/>
              <a:gd name="connsiteX19" fmla="*/ 6639328 w 8603330"/>
              <a:gd name="connsiteY19" fmla="*/ 3380115 h 4668649"/>
              <a:gd name="connsiteX20" fmla="*/ 5875584 w 8603330"/>
              <a:gd name="connsiteY20" fmla="*/ 4571491 h 4668649"/>
              <a:gd name="connsiteX21" fmla="*/ 2464475 w 8603330"/>
              <a:gd name="connsiteY21" fmla="*/ 4531734 h 4668649"/>
              <a:gd name="connsiteX0" fmla="*/ 2464475 w 8630645"/>
              <a:gd name="connsiteY0" fmla="*/ 4531734 h 4668649"/>
              <a:gd name="connsiteX1" fmla="*/ 1004565 w 8630645"/>
              <a:gd name="connsiteY1" fmla="*/ 3994072 h 4668649"/>
              <a:gd name="connsiteX2" fmla="*/ 587549 w 8630645"/>
              <a:gd name="connsiteY2" fmla="*/ 3506348 h 4668649"/>
              <a:gd name="connsiteX3" fmla="*/ 45185 w 8630645"/>
              <a:gd name="connsiteY3" fmla="*/ 2687197 h 4668649"/>
              <a:gd name="connsiteX4" fmla="*/ 72806 w 8630645"/>
              <a:gd name="connsiteY4" fmla="*/ 2059706 h 4668649"/>
              <a:gd name="connsiteX5" fmla="*/ 414293 w 8630645"/>
              <a:gd name="connsiteY5" fmla="*/ 1432380 h 4668649"/>
              <a:gd name="connsiteX6" fmla="*/ 674176 w 8630645"/>
              <a:gd name="connsiteY6" fmla="*/ 917700 h 4668649"/>
              <a:gd name="connsiteX7" fmla="*/ 888138 w 8630645"/>
              <a:gd name="connsiteY7" fmla="*/ 501584 h 4668649"/>
              <a:gd name="connsiteX8" fmla="*/ 1208586 w 8630645"/>
              <a:gd name="connsiteY8" fmla="*/ 1518 h 4668649"/>
              <a:gd name="connsiteX9" fmla="*/ 3133482 w 8630645"/>
              <a:gd name="connsiteY9" fmla="*/ 671503 h 4668649"/>
              <a:gd name="connsiteX10" fmla="*/ 4546662 w 8630645"/>
              <a:gd name="connsiteY10" fmla="*/ 1178795 h 4668649"/>
              <a:gd name="connsiteX11" fmla="*/ 4908094 w 8630645"/>
              <a:gd name="connsiteY11" fmla="*/ 1276092 h 4668649"/>
              <a:gd name="connsiteX12" fmla="*/ 5976700 w 8630645"/>
              <a:gd name="connsiteY12" fmla="*/ 1582134 h 4668649"/>
              <a:gd name="connsiteX13" fmla="*/ 6904651 w 8630645"/>
              <a:gd name="connsiteY13" fmla="*/ 1871859 h 4668649"/>
              <a:gd name="connsiteX14" fmla="*/ 7783897 w 8630645"/>
              <a:gd name="connsiteY14" fmla="*/ 2178148 h 4668649"/>
              <a:gd name="connsiteX15" fmla="*/ 8205317 w 8630645"/>
              <a:gd name="connsiteY15" fmla="*/ 2424639 h 4668649"/>
              <a:gd name="connsiteX16" fmla="*/ 8571077 w 8630645"/>
              <a:gd name="connsiteY16" fmla="*/ 2766545 h 4668649"/>
              <a:gd name="connsiteX17" fmla="*/ 8547223 w 8630645"/>
              <a:gd name="connsiteY17" fmla="*/ 3331087 h 4668649"/>
              <a:gd name="connsiteX18" fmla="*/ 7775109 w 8630645"/>
              <a:gd name="connsiteY18" fmla="*/ 2866261 h 4668649"/>
              <a:gd name="connsiteX19" fmla="*/ 6639328 w 8630645"/>
              <a:gd name="connsiteY19" fmla="*/ 3380115 h 4668649"/>
              <a:gd name="connsiteX20" fmla="*/ 5875584 w 8630645"/>
              <a:gd name="connsiteY20" fmla="*/ 4571491 h 4668649"/>
              <a:gd name="connsiteX21" fmla="*/ 2464475 w 8630645"/>
              <a:gd name="connsiteY21" fmla="*/ 4531734 h 4668649"/>
              <a:gd name="connsiteX0" fmla="*/ 2464475 w 8664750"/>
              <a:gd name="connsiteY0" fmla="*/ 4531734 h 4668649"/>
              <a:gd name="connsiteX1" fmla="*/ 1004565 w 8664750"/>
              <a:gd name="connsiteY1" fmla="*/ 3994072 h 4668649"/>
              <a:gd name="connsiteX2" fmla="*/ 587549 w 8664750"/>
              <a:gd name="connsiteY2" fmla="*/ 3506348 h 4668649"/>
              <a:gd name="connsiteX3" fmla="*/ 45185 w 8664750"/>
              <a:gd name="connsiteY3" fmla="*/ 2687197 h 4668649"/>
              <a:gd name="connsiteX4" fmla="*/ 72806 w 8664750"/>
              <a:gd name="connsiteY4" fmla="*/ 2059706 h 4668649"/>
              <a:gd name="connsiteX5" fmla="*/ 414293 w 8664750"/>
              <a:gd name="connsiteY5" fmla="*/ 1432380 h 4668649"/>
              <a:gd name="connsiteX6" fmla="*/ 674176 w 8664750"/>
              <a:gd name="connsiteY6" fmla="*/ 917700 h 4668649"/>
              <a:gd name="connsiteX7" fmla="*/ 888138 w 8664750"/>
              <a:gd name="connsiteY7" fmla="*/ 501584 h 4668649"/>
              <a:gd name="connsiteX8" fmla="*/ 1208586 w 8664750"/>
              <a:gd name="connsiteY8" fmla="*/ 1518 h 4668649"/>
              <a:gd name="connsiteX9" fmla="*/ 3133482 w 8664750"/>
              <a:gd name="connsiteY9" fmla="*/ 671503 h 4668649"/>
              <a:gd name="connsiteX10" fmla="*/ 4546662 w 8664750"/>
              <a:gd name="connsiteY10" fmla="*/ 1178795 h 4668649"/>
              <a:gd name="connsiteX11" fmla="*/ 4908094 w 8664750"/>
              <a:gd name="connsiteY11" fmla="*/ 1276092 h 4668649"/>
              <a:gd name="connsiteX12" fmla="*/ 5976700 w 8664750"/>
              <a:gd name="connsiteY12" fmla="*/ 1582134 h 4668649"/>
              <a:gd name="connsiteX13" fmla="*/ 6904651 w 8664750"/>
              <a:gd name="connsiteY13" fmla="*/ 1871859 h 4668649"/>
              <a:gd name="connsiteX14" fmla="*/ 7783897 w 8664750"/>
              <a:gd name="connsiteY14" fmla="*/ 2178148 h 4668649"/>
              <a:gd name="connsiteX15" fmla="*/ 8205317 w 8664750"/>
              <a:gd name="connsiteY15" fmla="*/ 2424639 h 4668649"/>
              <a:gd name="connsiteX16" fmla="*/ 8571077 w 8664750"/>
              <a:gd name="connsiteY16" fmla="*/ 2766545 h 4668649"/>
              <a:gd name="connsiteX17" fmla="*/ 8547223 w 8664750"/>
              <a:gd name="connsiteY17" fmla="*/ 3331087 h 4668649"/>
              <a:gd name="connsiteX18" fmla="*/ 7284221 w 8664750"/>
              <a:gd name="connsiteY18" fmla="*/ 3221587 h 4668649"/>
              <a:gd name="connsiteX19" fmla="*/ 6639328 w 8664750"/>
              <a:gd name="connsiteY19" fmla="*/ 3380115 h 4668649"/>
              <a:gd name="connsiteX20" fmla="*/ 5875584 w 8664750"/>
              <a:gd name="connsiteY20" fmla="*/ 4571491 h 4668649"/>
              <a:gd name="connsiteX21" fmla="*/ 2464475 w 8664750"/>
              <a:gd name="connsiteY21" fmla="*/ 4531734 h 4668649"/>
              <a:gd name="connsiteX0" fmla="*/ 2464475 w 8588597"/>
              <a:gd name="connsiteY0" fmla="*/ 4531734 h 4668649"/>
              <a:gd name="connsiteX1" fmla="*/ 1004565 w 8588597"/>
              <a:gd name="connsiteY1" fmla="*/ 3994072 h 4668649"/>
              <a:gd name="connsiteX2" fmla="*/ 587549 w 8588597"/>
              <a:gd name="connsiteY2" fmla="*/ 3506348 h 4668649"/>
              <a:gd name="connsiteX3" fmla="*/ 45185 w 8588597"/>
              <a:gd name="connsiteY3" fmla="*/ 2687197 h 4668649"/>
              <a:gd name="connsiteX4" fmla="*/ 72806 w 8588597"/>
              <a:gd name="connsiteY4" fmla="*/ 2059706 h 4668649"/>
              <a:gd name="connsiteX5" fmla="*/ 414293 w 8588597"/>
              <a:gd name="connsiteY5" fmla="*/ 1432380 h 4668649"/>
              <a:gd name="connsiteX6" fmla="*/ 674176 w 8588597"/>
              <a:gd name="connsiteY6" fmla="*/ 917700 h 4668649"/>
              <a:gd name="connsiteX7" fmla="*/ 888138 w 8588597"/>
              <a:gd name="connsiteY7" fmla="*/ 501584 h 4668649"/>
              <a:gd name="connsiteX8" fmla="*/ 1208586 w 8588597"/>
              <a:gd name="connsiteY8" fmla="*/ 1518 h 4668649"/>
              <a:gd name="connsiteX9" fmla="*/ 3133482 w 8588597"/>
              <a:gd name="connsiteY9" fmla="*/ 671503 h 4668649"/>
              <a:gd name="connsiteX10" fmla="*/ 4546662 w 8588597"/>
              <a:gd name="connsiteY10" fmla="*/ 1178795 h 4668649"/>
              <a:gd name="connsiteX11" fmla="*/ 4908094 w 8588597"/>
              <a:gd name="connsiteY11" fmla="*/ 1276092 h 4668649"/>
              <a:gd name="connsiteX12" fmla="*/ 5976700 w 8588597"/>
              <a:gd name="connsiteY12" fmla="*/ 1582134 h 4668649"/>
              <a:gd name="connsiteX13" fmla="*/ 6904651 w 8588597"/>
              <a:gd name="connsiteY13" fmla="*/ 1871859 h 4668649"/>
              <a:gd name="connsiteX14" fmla="*/ 7783897 w 8588597"/>
              <a:gd name="connsiteY14" fmla="*/ 2178148 h 4668649"/>
              <a:gd name="connsiteX15" fmla="*/ 8205317 w 8588597"/>
              <a:gd name="connsiteY15" fmla="*/ 2424639 h 4668649"/>
              <a:gd name="connsiteX16" fmla="*/ 8571077 w 8588597"/>
              <a:gd name="connsiteY16" fmla="*/ 2766545 h 4668649"/>
              <a:gd name="connsiteX17" fmla="*/ 7623198 w 8588597"/>
              <a:gd name="connsiteY17" fmla="*/ 3121536 h 4668649"/>
              <a:gd name="connsiteX18" fmla="*/ 7284221 w 8588597"/>
              <a:gd name="connsiteY18" fmla="*/ 3221587 h 4668649"/>
              <a:gd name="connsiteX19" fmla="*/ 6639328 w 8588597"/>
              <a:gd name="connsiteY19" fmla="*/ 3380115 h 4668649"/>
              <a:gd name="connsiteX20" fmla="*/ 5875584 w 8588597"/>
              <a:gd name="connsiteY20" fmla="*/ 4571491 h 4668649"/>
              <a:gd name="connsiteX21" fmla="*/ 2464475 w 8588597"/>
              <a:gd name="connsiteY21" fmla="*/ 4531734 h 4668649"/>
              <a:gd name="connsiteX0" fmla="*/ 2464475 w 8217466"/>
              <a:gd name="connsiteY0" fmla="*/ 4531734 h 4668649"/>
              <a:gd name="connsiteX1" fmla="*/ 1004565 w 8217466"/>
              <a:gd name="connsiteY1" fmla="*/ 3994072 h 4668649"/>
              <a:gd name="connsiteX2" fmla="*/ 587549 w 8217466"/>
              <a:gd name="connsiteY2" fmla="*/ 3506348 h 4668649"/>
              <a:gd name="connsiteX3" fmla="*/ 45185 w 8217466"/>
              <a:gd name="connsiteY3" fmla="*/ 2687197 h 4668649"/>
              <a:gd name="connsiteX4" fmla="*/ 72806 w 8217466"/>
              <a:gd name="connsiteY4" fmla="*/ 2059706 h 4668649"/>
              <a:gd name="connsiteX5" fmla="*/ 414293 w 8217466"/>
              <a:gd name="connsiteY5" fmla="*/ 1432380 h 4668649"/>
              <a:gd name="connsiteX6" fmla="*/ 674176 w 8217466"/>
              <a:gd name="connsiteY6" fmla="*/ 917700 h 4668649"/>
              <a:gd name="connsiteX7" fmla="*/ 888138 w 8217466"/>
              <a:gd name="connsiteY7" fmla="*/ 501584 h 4668649"/>
              <a:gd name="connsiteX8" fmla="*/ 1208586 w 8217466"/>
              <a:gd name="connsiteY8" fmla="*/ 1518 h 4668649"/>
              <a:gd name="connsiteX9" fmla="*/ 3133482 w 8217466"/>
              <a:gd name="connsiteY9" fmla="*/ 671503 h 4668649"/>
              <a:gd name="connsiteX10" fmla="*/ 4546662 w 8217466"/>
              <a:gd name="connsiteY10" fmla="*/ 1178795 h 4668649"/>
              <a:gd name="connsiteX11" fmla="*/ 4908094 w 8217466"/>
              <a:gd name="connsiteY11" fmla="*/ 1276092 h 4668649"/>
              <a:gd name="connsiteX12" fmla="*/ 5976700 w 8217466"/>
              <a:gd name="connsiteY12" fmla="*/ 1582134 h 4668649"/>
              <a:gd name="connsiteX13" fmla="*/ 6904651 w 8217466"/>
              <a:gd name="connsiteY13" fmla="*/ 1871859 h 4668649"/>
              <a:gd name="connsiteX14" fmla="*/ 7783897 w 8217466"/>
              <a:gd name="connsiteY14" fmla="*/ 2178148 h 4668649"/>
              <a:gd name="connsiteX15" fmla="*/ 8205317 w 8217466"/>
              <a:gd name="connsiteY15" fmla="*/ 2424639 h 4668649"/>
              <a:gd name="connsiteX16" fmla="*/ 8060938 w 8217466"/>
              <a:gd name="connsiteY16" fmla="*/ 2830322 h 4668649"/>
              <a:gd name="connsiteX17" fmla="*/ 7623198 w 8217466"/>
              <a:gd name="connsiteY17" fmla="*/ 3121536 h 4668649"/>
              <a:gd name="connsiteX18" fmla="*/ 7284221 w 8217466"/>
              <a:gd name="connsiteY18" fmla="*/ 3221587 h 4668649"/>
              <a:gd name="connsiteX19" fmla="*/ 6639328 w 8217466"/>
              <a:gd name="connsiteY19" fmla="*/ 3380115 h 4668649"/>
              <a:gd name="connsiteX20" fmla="*/ 5875584 w 8217466"/>
              <a:gd name="connsiteY20" fmla="*/ 4571491 h 4668649"/>
              <a:gd name="connsiteX21" fmla="*/ 2464475 w 8217466"/>
              <a:gd name="connsiteY21" fmla="*/ 4531734 h 4668649"/>
              <a:gd name="connsiteX0" fmla="*/ 2464475 w 8217466"/>
              <a:gd name="connsiteY0" fmla="*/ 4531734 h 4532727"/>
              <a:gd name="connsiteX1" fmla="*/ 1004565 w 8217466"/>
              <a:gd name="connsiteY1" fmla="*/ 3994072 h 4532727"/>
              <a:gd name="connsiteX2" fmla="*/ 587549 w 8217466"/>
              <a:gd name="connsiteY2" fmla="*/ 3506348 h 4532727"/>
              <a:gd name="connsiteX3" fmla="*/ 45185 w 8217466"/>
              <a:gd name="connsiteY3" fmla="*/ 2687197 h 4532727"/>
              <a:gd name="connsiteX4" fmla="*/ 72806 w 8217466"/>
              <a:gd name="connsiteY4" fmla="*/ 2059706 h 4532727"/>
              <a:gd name="connsiteX5" fmla="*/ 414293 w 8217466"/>
              <a:gd name="connsiteY5" fmla="*/ 1432380 h 4532727"/>
              <a:gd name="connsiteX6" fmla="*/ 674176 w 8217466"/>
              <a:gd name="connsiteY6" fmla="*/ 917700 h 4532727"/>
              <a:gd name="connsiteX7" fmla="*/ 888138 w 8217466"/>
              <a:gd name="connsiteY7" fmla="*/ 501584 h 4532727"/>
              <a:gd name="connsiteX8" fmla="*/ 1208586 w 8217466"/>
              <a:gd name="connsiteY8" fmla="*/ 1518 h 4532727"/>
              <a:gd name="connsiteX9" fmla="*/ 3133482 w 8217466"/>
              <a:gd name="connsiteY9" fmla="*/ 671503 h 4532727"/>
              <a:gd name="connsiteX10" fmla="*/ 4546662 w 8217466"/>
              <a:gd name="connsiteY10" fmla="*/ 1178795 h 4532727"/>
              <a:gd name="connsiteX11" fmla="*/ 4908094 w 8217466"/>
              <a:gd name="connsiteY11" fmla="*/ 1276092 h 4532727"/>
              <a:gd name="connsiteX12" fmla="*/ 5976700 w 8217466"/>
              <a:gd name="connsiteY12" fmla="*/ 1582134 h 4532727"/>
              <a:gd name="connsiteX13" fmla="*/ 6904651 w 8217466"/>
              <a:gd name="connsiteY13" fmla="*/ 1871859 h 4532727"/>
              <a:gd name="connsiteX14" fmla="*/ 7783897 w 8217466"/>
              <a:gd name="connsiteY14" fmla="*/ 2178148 h 4532727"/>
              <a:gd name="connsiteX15" fmla="*/ 8205317 w 8217466"/>
              <a:gd name="connsiteY15" fmla="*/ 2424639 h 4532727"/>
              <a:gd name="connsiteX16" fmla="*/ 8060938 w 8217466"/>
              <a:gd name="connsiteY16" fmla="*/ 2830322 h 4532727"/>
              <a:gd name="connsiteX17" fmla="*/ 7623198 w 8217466"/>
              <a:gd name="connsiteY17" fmla="*/ 3121536 h 4532727"/>
              <a:gd name="connsiteX18" fmla="*/ 7284221 w 8217466"/>
              <a:gd name="connsiteY18" fmla="*/ 3221587 h 4532727"/>
              <a:gd name="connsiteX19" fmla="*/ 6639328 w 8217466"/>
              <a:gd name="connsiteY19" fmla="*/ 3380115 h 4532727"/>
              <a:gd name="connsiteX20" fmla="*/ 5086312 w 8217466"/>
              <a:gd name="connsiteY20" fmla="*/ 4106834 h 4532727"/>
              <a:gd name="connsiteX21" fmla="*/ 2464475 w 8217466"/>
              <a:gd name="connsiteY21" fmla="*/ 4531734 h 4532727"/>
              <a:gd name="connsiteX0" fmla="*/ 2830235 w 8217466"/>
              <a:gd name="connsiteY0" fmla="*/ 3939524 h 4128145"/>
              <a:gd name="connsiteX1" fmla="*/ 1004565 w 8217466"/>
              <a:gd name="connsiteY1" fmla="*/ 3994072 h 4128145"/>
              <a:gd name="connsiteX2" fmla="*/ 587549 w 8217466"/>
              <a:gd name="connsiteY2" fmla="*/ 3506348 h 4128145"/>
              <a:gd name="connsiteX3" fmla="*/ 45185 w 8217466"/>
              <a:gd name="connsiteY3" fmla="*/ 2687197 h 4128145"/>
              <a:gd name="connsiteX4" fmla="*/ 72806 w 8217466"/>
              <a:gd name="connsiteY4" fmla="*/ 2059706 h 4128145"/>
              <a:gd name="connsiteX5" fmla="*/ 414293 w 8217466"/>
              <a:gd name="connsiteY5" fmla="*/ 1432380 h 4128145"/>
              <a:gd name="connsiteX6" fmla="*/ 674176 w 8217466"/>
              <a:gd name="connsiteY6" fmla="*/ 917700 h 4128145"/>
              <a:gd name="connsiteX7" fmla="*/ 888138 w 8217466"/>
              <a:gd name="connsiteY7" fmla="*/ 501584 h 4128145"/>
              <a:gd name="connsiteX8" fmla="*/ 1208586 w 8217466"/>
              <a:gd name="connsiteY8" fmla="*/ 1518 h 4128145"/>
              <a:gd name="connsiteX9" fmla="*/ 3133482 w 8217466"/>
              <a:gd name="connsiteY9" fmla="*/ 671503 h 4128145"/>
              <a:gd name="connsiteX10" fmla="*/ 4546662 w 8217466"/>
              <a:gd name="connsiteY10" fmla="*/ 1178795 h 4128145"/>
              <a:gd name="connsiteX11" fmla="*/ 4908094 w 8217466"/>
              <a:gd name="connsiteY11" fmla="*/ 1276092 h 4128145"/>
              <a:gd name="connsiteX12" fmla="*/ 5976700 w 8217466"/>
              <a:gd name="connsiteY12" fmla="*/ 1582134 h 4128145"/>
              <a:gd name="connsiteX13" fmla="*/ 6904651 w 8217466"/>
              <a:gd name="connsiteY13" fmla="*/ 1871859 h 4128145"/>
              <a:gd name="connsiteX14" fmla="*/ 7783897 w 8217466"/>
              <a:gd name="connsiteY14" fmla="*/ 2178148 h 4128145"/>
              <a:gd name="connsiteX15" fmla="*/ 8205317 w 8217466"/>
              <a:gd name="connsiteY15" fmla="*/ 2424639 h 4128145"/>
              <a:gd name="connsiteX16" fmla="*/ 8060938 w 8217466"/>
              <a:gd name="connsiteY16" fmla="*/ 2830322 h 4128145"/>
              <a:gd name="connsiteX17" fmla="*/ 7623198 w 8217466"/>
              <a:gd name="connsiteY17" fmla="*/ 3121536 h 4128145"/>
              <a:gd name="connsiteX18" fmla="*/ 7284221 w 8217466"/>
              <a:gd name="connsiteY18" fmla="*/ 3221587 h 4128145"/>
              <a:gd name="connsiteX19" fmla="*/ 6639328 w 8217466"/>
              <a:gd name="connsiteY19" fmla="*/ 3380115 h 4128145"/>
              <a:gd name="connsiteX20" fmla="*/ 5086312 w 8217466"/>
              <a:gd name="connsiteY20" fmla="*/ 4106834 h 4128145"/>
              <a:gd name="connsiteX21" fmla="*/ 2830235 w 8217466"/>
              <a:gd name="connsiteY21" fmla="*/ 3939524 h 4128145"/>
              <a:gd name="connsiteX0" fmla="*/ 2830235 w 8217466"/>
              <a:gd name="connsiteY0" fmla="*/ 3939524 h 4094063"/>
              <a:gd name="connsiteX1" fmla="*/ 1004565 w 8217466"/>
              <a:gd name="connsiteY1" fmla="*/ 3994072 h 4094063"/>
              <a:gd name="connsiteX2" fmla="*/ 587549 w 8217466"/>
              <a:gd name="connsiteY2" fmla="*/ 3506348 h 4094063"/>
              <a:gd name="connsiteX3" fmla="*/ 45185 w 8217466"/>
              <a:gd name="connsiteY3" fmla="*/ 2687197 h 4094063"/>
              <a:gd name="connsiteX4" fmla="*/ 72806 w 8217466"/>
              <a:gd name="connsiteY4" fmla="*/ 2059706 h 4094063"/>
              <a:gd name="connsiteX5" fmla="*/ 414293 w 8217466"/>
              <a:gd name="connsiteY5" fmla="*/ 1432380 h 4094063"/>
              <a:gd name="connsiteX6" fmla="*/ 674176 w 8217466"/>
              <a:gd name="connsiteY6" fmla="*/ 917700 h 4094063"/>
              <a:gd name="connsiteX7" fmla="*/ 888138 w 8217466"/>
              <a:gd name="connsiteY7" fmla="*/ 501584 h 4094063"/>
              <a:gd name="connsiteX8" fmla="*/ 1208586 w 8217466"/>
              <a:gd name="connsiteY8" fmla="*/ 1518 h 4094063"/>
              <a:gd name="connsiteX9" fmla="*/ 3133482 w 8217466"/>
              <a:gd name="connsiteY9" fmla="*/ 671503 h 4094063"/>
              <a:gd name="connsiteX10" fmla="*/ 4546662 w 8217466"/>
              <a:gd name="connsiteY10" fmla="*/ 1178795 h 4094063"/>
              <a:gd name="connsiteX11" fmla="*/ 4908094 w 8217466"/>
              <a:gd name="connsiteY11" fmla="*/ 1276092 h 4094063"/>
              <a:gd name="connsiteX12" fmla="*/ 5976700 w 8217466"/>
              <a:gd name="connsiteY12" fmla="*/ 1582134 h 4094063"/>
              <a:gd name="connsiteX13" fmla="*/ 6904651 w 8217466"/>
              <a:gd name="connsiteY13" fmla="*/ 1871859 h 4094063"/>
              <a:gd name="connsiteX14" fmla="*/ 7783897 w 8217466"/>
              <a:gd name="connsiteY14" fmla="*/ 2178148 h 4094063"/>
              <a:gd name="connsiteX15" fmla="*/ 8205317 w 8217466"/>
              <a:gd name="connsiteY15" fmla="*/ 2424639 h 4094063"/>
              <a:gd name="connsiteX16" fmla="*/ 8060938 w 8217466"/>
              <a:gd name="connsiteY16" fmla="*/ 2830322 h 4094063"/>
              <a:gd name="connsiteX17" fmla="*/ 7623198 w 8217466"/>
              <a:gd name="connsiteY17" fmla="*/ 3121536 h 4094063"/>
              <a:gd name="connsiteX18" fmla="*/ 7284221 w 8217466"/>
              <a:gd name="connsiteY18" fmla="*/ 3221587 h 4094063"/>
              <a:gd name="connsiteX19" fmla="*/ 6639328 w 8217466"/>
              <a:gd name="connsiteY19" fmla="*/ 3380115 h 4094063"/>
              <a:gd name="connsiteX20" fmla="*/ 5163314 w 8217466"/>
              <a:gd name="connsiteY20" fmla="*/ 4070390 h 4094063"/>
              <a:gd name="connsiteX21" fmla="*/ 2830235 w 8217466"/>
              <a:gd name="connsiteY21" fmla="*/ 3939524 h 4094063"/>
              <a:gd name="connsiteX0" fmla="*/ 2849485 w 8217466"/>
              <a:gd name="connsiteY0" fmla="*/ 4322183 h 4323203"/>
              <a:gd name="connsiteX1" fmla="*/ 1004565 w 8217466"/>
              <a:gd name="connsiteY1" fmla="*/ 3994072 h 4323203"/>
              <a:gd name="connsiteX2" fmla="*/ 587549 w 8217466"/>
              <a:gd name="connsiteY2" fmla="*/ 3506348 h 4323203"/>
              <a:gd name="connsiteX3" fmla="*/ 45185 w 8217466"/>
              <a:gd name="connsiteY3" fmla="*/ 2687197 h 4323203"/>
              <a:gd name="connsiteX4" fmla="*/ 72806 w 8217466"/>
              <a:gd name="connsiteY4" fmla="*/ 2059706 h 4323203"/>
              <a:gd name="connsiteX5" fmla="*/ 414293 w 8217466"/>
              <a:gd name="connsiteY5" fmla="*/ 1432380 h 4323203"/>
              <a:gd name="connsiteX6" fmla="*/ 674176 w 8217466"/>
              <a:gd name="connsiteY6" fmla="*/ 917700 h 4323203"/>
              <a:gd name="connsiteX7" fmla="*/ 888138 w 8217466"/>
              <a:gd name="connsiteY7" fmla="*/ 501584 h 4323203"/>
              <a:gd name="connsiteX8" fmla="*/ 1208586 w 8217466"/>
              <a:gd name="connsiteY8" fmla="*/ 1518 h 4323203"/>
              <a:gd name="connsiteX9" fmla="*/ 3133482 w 8217466"/>
              <a:gd name="connsiteY9" fmla="*/ 671503 h 4323203"/>
              <a:gd name="connsiteX10" fmla="*/ 4546662 w 8217466"/>
              <a:gd name="connsiteY10" fmla="*/ 1178795 h 4323203"/>
              <a:gd name="connsiteX11" fmla="*/ 4908094 w 8217466"/>
              <a:gd name="connsiteY11" fmla="*/ 1276092 h 4323203"/>
              <a:gd name="connsiteX12" fmla="*/ 5976700 w 8217466"/>
              <a:gd name="connsiteY12" fmla="*/ 1582134 h 4323203"/>
              <a:gd name="connsiteX13" fmla="*/ 6904651 w 8217466"/>
              <a:gd name="connsiteY13" fmla="*/ 1871859 h 4323203"/>
              <a:gd name="connsiteX14" fmla="*/ 7783897 w 8217466"/>
              <a:gd name="connsiteY14" fmla="*/ 2178148 h 4323203"/>
              <a:gd name="connsiteX15" fmla="*/ 8205317 w 8217466"/>
              <a:gd name="connsiteY15" fmla="*/ 2424639 h 4323203"/>
              <a:gd name="connsiteX16" fmla="*/ 8060938 w 8217466"/>
              <a:gd name="connsiteY16" fmla="*/ 2830322 h 4323203"/>
              <a:gd name="connsiteX17" fmla="*/ 7623198 w 8217466"/>
              <a:gd name="connsiteY17" fmla="*/ 3121536 h 4323203"/>
              <a:gd name="connsiteX18" fmla="*/ 7284221 w 8217466"/>
              <a:gd name="connsiteY18" fmla="*/ 3221587 h 4323203"/>
              <a:gd name="connsiteX19" fmla="*/ 6639328 w 8217466"/>
              <a:gd name="connsiteY19" fmla="*/ 3380115 h 4323203"/>
              <a:gd name="connsiteX20" fmla="*/ 5163314 w 8217466"/>
              <a:gd name="connsiteY20" fmla="*/ 4070390 h 4323203"/>
              <a:gd name="connsiteX21" fmla="*/ 2849485 w 8217466"/>
              <a:gd name="connsiteY21" fmla="*/ 4322183 h 4323203"/>
              <a:gd name="connsiteX0" fmla="*/ 1761830 w 8217466"/>
              <a:gd name="connsiteY0" fmla="*/ 4322184 h 4323204"/>
              <a:gd name="connsiteX1" fmla="*/ 1004565 w 8217466"/>
              <a:gd name="connsiteY1" fmla="*/ 3994072 h 4323204"/>
              <a:gd name="connsiteX2" fmla="*/ 587549 w 8217466"/>
              <a:gd name="connsiteY2" fmla="*/ 3506348 h 4323204"/>
              <a:gd name="connsiteX3" fmla="*/ 45185 w 8217466"/>
              <a:gd name="connsiteY3" fmla="*/ 2687197 h 4323204"/>
              <a:gd name="connsiteX4" fmla="*/ 72806 w 8217466"/>
              <a:gd name="connsiteY4" fmla="*/ 2059706 h 4323204"/>
              <a:gd name="connsiteX5" fmla="*/ 414293 w 8217466"/>
              <a:gd name="connsiteY5" fmla="*/ 1432380 h 4323204"/>
              <a:gd name="connsiteX6" fmla="*/ 674176 w 8217466"/>
              <a:gd name="connsiteY6" fmla="*/ 917700 h 4323204"/>
              <a:gd name="connsiteX7" fmla="*/ 888138 w 8217466"/>
              <a:gd name="connsiteY7" fmla="*/ 501584 h 4323204"/>
              <a:gd name="connsiteX8" fmla="*/ 1208586 w 8217466"/>
              <a:gd name="connsiteY8" fmla="*/ 1518 h 4323204"/>
              <a:gd name="connsiteX9" fmla="*/ 3133482 w 8217466"/>
              <a:gd name="connsiteY9" fmla="*/ 671503 h 4323204"/>
              <a:gd name="connsiteX10" fmla="*/ 4546662 w 8217466"/>
              <a:gd name="connsiteY10" fmla="*/ 1178795 h 4323204"/>
              <a:gd name="connsiteX11" fmla="*/ 4908094 w 8217466"/>
              <a:gd name="connsiteY11" fmla="*/ 1276092 h 4323204"/>
              <a:gd name="connsiteX12" fmla="*/ 5976700 w 8217466"/>
              <a:gd name="connsiteY12" fmla="*/ 1582134 h 4323204"/>
              <a:gd name="connsiteX13" fmla="*/ 6904651 w 8217466"/>
              <a:gd name="connsiteY13" fmla="*/ 1871859 h 4323204"/>
              <a:gd name="connsiteX14" fmla="*/ 7783897 w 8217466"/>
              <a:gd name="connsiteY14" fmla="*/ 2178148 h 4323204"/>
              <a:gd name="connsiteX15" fmla="*/ 8205317 w 8217466"/>
              <a:gd name="connsiteY15" fmla="*/ 2424639 h 4323204"/>
              <a:gd name="connsiteX16" fmla="*/ 8060938 w 8217466"/>
              <a:gd name="connsiteY16" fmla="*/ 2830322 h 4323204"/>
              <a:gd name="connsiteX17" fmla="*/ 7623198 w 8217466"/>
              <a:gd name="connsiteY17" fmla="*/ 3121536 h 4323204"/>
              <a:gd name="connsiteX18" fmla="*/ 7284221 w 8217466"/>
              <a:gd name="connsiteY18" fmla="*/ 3221587 h 4323204"/>
              <a:gd name="connsiteX19" fmla="*/ 6639328 w 8217466"/>
              <a:gd name="connsiteY19" fmla="*/ 3380115 h 4323204"/>
              <a:gd name="connsiteX20" fmla="*/ 5163314 w 8217466"/>
              <a:gd name="connsiteY20" fmla="*/ 4070390 h 4323204"/>
              <a:gd name="connsiteX21" fmla="*/ 1761830 w 8217466"/>
              <a:gd name="connsiteY21" fmla="*/ 4322184 h 4323204"/>
              <a:gd name="connsiteX0" fmla="*/ 1761830 w 8217466"/>
              <a:gd name="connsiteY0" fmla="*/ 4322184 h 4322804"/>
              <a:gd name="connsiteX1" fmla="*/ 1014191 w 8217466"/>
              <a:gd name="connsiteY1" fmla="*/ 4012294 h 4322804"/>
              <a:gd name="connsiteX2" fmla="*/ 587549 w 8217466"/>
              <a:gd name="connsiteY2" fmla="*/ 3506348 h 4322804"/>
              <a:gd name="connsiteX3" fmla="*/ 45185 w 8217466"/>
              <a:gd name="connsiteY3" fmla="*/ 2687197 h 4322804"/>
              <a:gd name="connsiteX4" fmla="*/ 72806 w 8217466"/>
              <a:gd name="connsiteY4" fmla="*/ 2059706 h 4322804"/>
              <a:gd name="connsiteX5" fmla="*/ 414293 w 8217466"/>
              <a:gd name="connsiteY5" fmla="*/ 1432380 h 4322804"/>
              <a:gd name="connsiteX6" fmla="*/ 674176 w 8217466"/>
              <a:gd name="connsiteY6" fmla="*/ 917700 h 4322804"/>
              <a:gd name="connsiteX7" fmla="*/ 888138 w 8217466"/>
              <a:gd name="connsiteY7" fmla="*/ 501584 h 4322804"/>
              <a:gd name="connsiteX8" fmla="*/ 1208586 w 8217466"/>
              <a:gd name="connsiteY8" fmla="*/ 1518 h 4322804"/>
              <a:gd name="connsiteX9" fmla="*/ 3133482 w 8217466"/>
              <a:gd name="connsiteY9" fmla="*/ 671503 h 4322804"/>
              <a:gd name="connsiteX10" fmla="*/ 4546662 w 8217466"/>
              <a:gd name="connsiteY10" fmla="*/ 1178795 h 4322804"/>
              <a:gd name="connsiteX11" fmla="*/ 4908094 w 8217466"/>
              <a:gd name="connsiteY11" fmla="*/ 1276092 h 4322804"/>
              <a:gd name="connsiteX12" fmla="*/ 5976700 w 8217466"/>
              <a:gd name="connsiteY12" fmla="*/ 1582134 h 4322804"/>
              <a:gd name="connsiteX13" fmla="*/ 6904651 w 8217466"/>
              <a:gd name="connsiteY13" fmla="*/ 1871859 h 4322804"/>
              <a:gd name="connsiteX14" fmla="*/ 7783897 w 8217466"/>
              <a:gd name="connsiteY14" fmla="*/ 2178148 h 4322804"/>
              <a:gd name="connsiteX15" fmla="*/ 8205317 w 8217466"/>
              <a:gd name="connsiteY15" fmla="*/ 2424639 h 4322804"/>
              <a:gd name="connsiteX16" fmla="*/ 8060938 w 8217466"/>
              <a:gd name="connsiteY16" fmla="*/ 2830322 h 4322804"/>
              <a:gd name="connsiteX17" fmla="*/ 7623198 w 8217466"/>
              <a:gd name="connsiteY17" fmla="*/ 3121536 h 4322804"/>
              <a:gd name="connsiteX18" fmla="*/ 7284221 w 8217466"/>
              <a:gd name="connsiteY18" fmla="*/ 3221587 h 4322804"/>
              <a:gd name="connsiteX19" fmla="*/ 6639328 w 8217466"/>
              <a:gd name="connsiteY19" fmla="*/ 3380115 h 4322804"/>
              <a:gd name="connsiteX20" fmla="*/ 5163314 w 8217466"/>
              <a:gd name="connsiteY20" fmla="*/ 4070390 h 4322804"/>
              <a:gd name="connsiteX21" fmla="*/ 1761830 w 8217466"/>
              <a:gd name="connsiteY21" fmla="*/ 4322184 h 4322804"/>
              <a:gd name="connsiteX0" fmla="*/ 1761830 w 8217466"/>
              <a:gd name="connsiteY0" fmla="*/ 4322184 h 4323075"/>
              <a:gd name="connsiteX1" fmla="*/ 1206696 w 8217466"/>
              <a:gd name="connsiteY1" fmla="*/ 4148961 h 4323075"/>
              <a:gd name="connsiteX2" fmla="*/ 1014191 w 8217466"/>
              <a:gd name="connsiteY2" fmla="*/ 4012294 h 4323075"/>
              <a:gd name="connsiteX3" fmla="*/ 587549 w 8217466"/>
              <a:gd name="connsiteY3" fmla="*/ 3506348 h 4323075"/>
              <a:gd name="connsiteX4" fmla="*/ 45185 w 8217466"/>
              <a:gd name="connsiteY4" fmla="*/ 2687197 h 4323075"/>
              <a:gd name="connsiteX5" fmla="*/ 72806 w 8217466"/>
              <a:gd name="connsiteY5" fmla="*/ 2059706 h 4323075"/>
              <a:gd name="connsiteX6" fmla="*/ 414293 w 8217466"/>
              <a:gd name="connsiteY6" fmla="*/ 1432380 h 4323075"/>
              <a:gd name="connsiteX7" fmla="*/ 674176 w 8217466"/>
              <a:gd name="connsiteY7" fmla="*/ 917700 h 4323075"/>
              <a:gd name="connsiteX8" fmla="*/ 888138 w 8217466"/>
              <a:gd name="connsiteY8" fmla="*/ 501584 h 4323075"/>
              <a:gd name="connsiteX9" fmla="*/ 1208586 w 8217466"/>
              <a:gd name="connsiteY9" fmla="*/ 1518 h 4323075"/>
              <a:gd name="connsiteX10" fmla="*/ 3133482 w 8217466"/>
              <a:gd name="connsiteY10" fmla="*/ 671503 h 4323075"/>
              <a:gd name="connsiteX11" fmla="*/ 4546662 w 8217466"/>
              <a:gd name="connsiteY11" fmla="*/ 1178795 h 4323075"/>
              <a:gd name="connsiteX12" fmla="*/ 4908094 w 8217466"/>
              <a:gd name="connsiteY12" fmla="*/ 1276092 h 4323075"/>
              <a:gd name="connsiteX13" fmla="*/ 5976700 w 8217466"/>
              <a:gd name="connsiteY13" fmla="*/ 1582134 h 4323075"/>
              <a:gd name="connsiteX14" fmla="*/ 6904651 w 8217466"/>
              <a:gd name="connsiteY14" fmla="*/ 1871859 h 4323075"/>
              <a:gd name="connsiteX15" fmla="*/ 7783897 w 8217466"/>
              <a:gd name="connsiteY15" fmla="*/ 2178148 h 4323075"/>
              <a:gd name="connsiteX16" fmla="*/ 8205317 w 8217466"/>
              <a:gd name="connsiteY16" fmla="*/ 2424639 h 4323075"/>
              <a:gd name="connsiteX17" fmla="*/ 8060938 w 8217466"/>
              <a:gd name="connsiteY17" fmla="*/ 2830322 h 4323075"/>
              <a:gd name="connsiteX18" fmla="*/ 7623198 w 8217466"/>
              <a:gd name="connsiteY18" fmla="*/ 3121536 h 4323075"/>
              <a:gd name="connsiteX19" fmla="*/ 7284221 w 8217466"/>
              <a:gd name="connsiteY19" fmla="*/ 3221587 h 4323075"/>
              <a:gd name="connsiteX20" fmla="*/ 6639328 w 8217466"/>
              <a:gd name="connsiteY20" fmla="*/ 3380115 h 4323075"/>
              <a:gd name="connsiteX21" fmla="*/ 5163314 w 8217466"/>
              <a:gd name="connsiteY21" fmla="*/ 4070390 h 4323075"/>
              <a:gd name="connsiteX22" fmla="*/ 1761830 w 8217466"/>
              <a:gd name="connsiteY22" fmla="*/ 4322184 h 4323075"/>
              <a:gd name="connsiteX0" fmla="*/ 1761830 w 8217466"/>
              <a:gd name="connsiteY0" fmla="*/ 4322184 h 4325041"/>
              <a:gd name="connsiteX1" fmla="*/ 1177821 w 8217466"/>
              <a:gd name="connsiteY1" fmla="*/ 4194516 h 4325041"/>
              <a:gd name="connsiteX2" fmla="*/ 1014191 w 8217466"/>
              <a:gd name="connsiteY2" fmla="*/ 4012294 h 4325041"/>
              <a:gd name="connsiteX3" fmla="*/ 587549 w 8217466"/>
              <a:gd name="connsiteY3" fmla="*/ 3506348 h 4325041"/>
              <a:gd name="connsiteX4" fmla="*/ 45185 w 8217466"/>
              <a:gd name="connsiteY4" fmla="*/ 2687197 h 4325041"/>
              <a:gd name="connsiteX5" fmla="*/ 72806 w 8217466"/>
              <a:gd name="connsiteY5" fmla="*/ 2059706 h 4325041"/>
              <a:gd name="connsiteX6" fmla="*/ 414293 w 8217466"/>
              <a:gd name="connsiteY6" fmla="*/ 1432380 h 4325041"/>
              <a:gd name="connsiteX7" fmla="*/ 674176 w 8217466"/>
              <a:gd name="connsiteY7" fmla="*/ 917700 h 4325041"/>
              <a:gd name="connsiteX8" fmla="*/ 888138 w 8217466"/>
              <a:gd name="connsiteY8" fmla="*/ 501584 h 4325041"/>
              <a:gd name="connsiteX9" fmla="*/ 1208586 w 8217466"/>
              <a:gd name="connsiteY9" fmla="*/ 1518 h 4325041"/>
              <a:gd name="connsiteX10" fmla="*/ 3133482 w 8217466"/>
              <a:gd name="connsiteY10" fmla="*/ 671503 h 4325041"/>
              <a:gd name="connsiteX11" fmla="*/ 4546662 w 8217466"/>
              <a:gd name="connsiteY11" fmla="*/ 1178795 h 4325041"/>
              <a:gd name="connsiteX12" fmla="*/ 4908094 w 8217466"/>
              <a:gd name="connsiteY12" fmla="*/ 1276092 h 4325041"/>
              <a:gd name="connsiteX13" fmla="*/ 5976700 w 8217466"/>
              <a:gd name="connsiteY13" fmla="*/ 1582134 h 4325041"/>
              <a:gd name="connsiteX14" fmla="*/ 6904651 w 8217466"/>
              <a:gd name="connsiteY14" fmla="*/ 1871859 h 4325041"/>
              <a:gd name="connsiteX15" fmla="*/ 7783897 w 8217466"/>
              <a:gd name="connsiteY15" fmla="*/ 2178148 h 4325041"/>
              <a:gd name="connsiteX16" fmla="*/ 8205317 w 8217466"/>
              <a:gd name="connsiteY16" fmla="*/ 2424639 h 4325041"/>
              <a:gd name="connsiteX17" fmla="*/ 8060938 w 8217466"/>
              <a:gd name="connsiteY17" fmla="*/ 2830322 h 4325041"/>
              <a:gd name="connsiteX18" fmla="*/ 7623198 w 8217466"/>
              <a:gd name="connsiteY18" fmla="*/ 3121536 h 4325041"/>
              <a:gd name="connsiteX19" fmla="*/ 7284221 w 8217466"/>
              <a:gd name="connsiteY19" fmla="*/ 3221587 h 4325041"/>
              <a:gd name="connsiteX20" fmla="*/ 6639328 w 8217466"/>
              <a:gd name="connsiteY20" fmla="*/ 3380115 h 4325041"/>
              <a:gd name="connsiteX21" fmla="*/ 5163314 w 8217466"/>
              <a:gd name="connsiteY21" fmla="*/ 4070390 h 4325041"/>
              <a:gd name="connsiteX22" fmla="*/ 1761830 w 8217466"/>
              <a:gd name="connsiteY22" fmla="*/ 4322184 h 4325041"/>
              <a:gd name="connsiteX0" fmla="*/ 1761830 w 8217466"/>
              <a:gd name="connsiteY0" fmla="*/ 4322184 h 4325041"/>
              <a:gd name="connsiteX1" fmla="*/ 1177821 w 8217466"/>
              <a:gd name="connsiteY1" fmla="*/ 4194516 h 4325041"/>
              <a:gd name="connsiteX2" fmla="*/ 908313 w 8217466"/>
              <a:gd name="connsiteY2" fmla="*/ 3921184 h 4325041"/>
              <a:gd name="connsiteX3" fmla="*/ 587549 w 8217466"/>
              <a:gd name="connsiteY3" fmla="*/ 3506348 h 4325041"/>
              <a:gd name="connsiteX4" fmla="*/ 45185 w 8217466"/>
              <a:gd name="connsiteY4" fmla="*/ 2687197 h 4325041"/>
              <a:gd name="connsiteX5" fmla="*/ 72806 w 8217466"/>
              <a:gd name="connsiteY5" fmla="*/ 2059706 h 4325041"/>
              <a:gd name="connsiteX6" fmla="*/ 414293 w 8217466"/>
              <a:gd name="connsiteY6" fmla="*/ 1432380 h 4325041"/>
              <a:gd name="connsiteX7" fmla="*/ 674176 w 8217466"/>
              <a:gd name="connsiteY7" fmla="*/ 917700 h 4325041"/>
              <a:gd name="connsiteX8" fmla="*/ 888138 w 8217466"/>
              <a:gd name="connsiteY8" fmla="*/ 501584 h 4325041"/>
              <a:gd name="connsiteX9" fmla="*/ 1208586 w 8217466"/>
              <a:gd name="connsiteY9" fmla="*/ 1518 h 4325041"/>
              <a:gd name="connsiteX10" fmla="*/ 3133482 w 8217466"/>
              <a:gd name="connsiteY10" fmla="*/ 671503 h 4325041"/>
              <a:gd name="connsiteX11" fmla="*/ 4546662 w 8217466"/>
              <a:gd name="connsiteY11" fmla="*/ 1178795 h 4325041"/>
              <a:gd name="connsiteX12" fmla="*/ 4908094 w 8217466"/>
              <a:gd name="connsiteY12" fmla="*/ 1276092 h 4325041"/>
              <a:gd name="connsiteX13" fmla="*/ 5976700 w 8217466"/>
              <a:gd name="connsiteY13" fmla="*/ 1582134 h 4325041"/>
              <a:gd name="connsiteX14" fmla="*/ 6904651 w 8217466"/>
              <a:gd name="connsiteY14" fmla="*/ 1871859 h 4325041"/>
              <a:gd name="connsiteX15" fmla="*/ 7783897 w 8217466"/>
              <a:gd name="connsiteY15" fmla="*/ 2178148 h 4325041"/>
              <a:gd name="connsiteX16" fmla="*/ 8205317 w 8217466"/>
              <a:gd name="connsiteY16" fmla="*/ 2424639 h 4325041"/>
              <a:gd name="connsiteX17" fmla="*/ 8060938 w 8217466"/>
              <a:gd name="connsiteY17" fmla="*/ 2830322 h 4325041"/>
              <a:gd name="connsiteX18" fmla="*/ 7623198 w 8217466"/>
              <a:gd name="connsiteY18" fmla="*/ 3121536 h 4325041"/>
              <a:gd name="connsiteX19" fmla="*/ 7284221 w 8217466"/>
              <a:gd name="connsiteY19" fmla="*/ 3221587 h 4325041"/>
              <a:gd name="connsiteX20" fmla="*/ 6639328 w 8217466"/>
              <a:gd name="connsiteY20" fmla="*/ 3380115 h 4325041"/>
              <a:gd name="connsiteX21" fmla="*/ 5163314 w 8217466"/>
              <a:gd name="connsiteY21" fmla="*/ 4070390 h 4325041"/>
              <a:gd name="connsiteX22" fmla="*/ 1761830 w 8217466"/>
              <a:gd name="connsiteY22" fmla="*/ 4322184 h 4325041"/>
              <a:gd name="connsiteX0" fmla="*/ 1761830 w 8217466"/>
              <a:gd name="connsiteY0" fmla="*/ 4322184 h 4325041"/>
              <a:gd name="connsiteX1" fmla="*/ 1158570 w 8217466"/>
              <a:gd name="connsiteY1" fmla="*/ 4194516 h 4325041"/>
              <a:gd name="connsiteX2" fmla="*/ 908313 w 8217466"/>
              <a:gd name="connsiteY2" fmla="*/ 3921184 h 4325041"/>
              <a:gd name="connsiteX3" fmla="*/ 587549 w 8217466"/>
              <a:gd name="connsiteY3" fmla="*/ 3506348 h 4325041"/>
              <a:gd name="connsiteX4" fmla="*/ 45185 w 8217466"/>
              <a:gd name="connsiteY4" fmla="*/ 2687197 h 4325041"/>
              <a:gd name="connsiteX5" fmla="*/ 72806 w 8217466"/>
              <a:gd name="connsiteY5" fmla="*/ 2059706 h 4325041"/>
              <a:gd name="connsiteX6" fmla="*/ 414293 w 8217466"/>
              <a:gd name="connsiteY6" fmla="*/ 1432380 h 4325041"/>
              <a:gd name="connsiteX7" fmla="*/ 674176 w 8217466"/>
              <a:gd name="connsiteY7" fmla="*/ 917700 h 4325041"/>
              <a:gd name="connsiteX8" fmla="*/ 888138 w 8217466"/>
              <a:gd name="connsiteY8" fmla="*/ 501584 h 4325041"/>
              <a:gd name="connsiteX9" fmla="*/ 1208586 w 8217466"/>
              <a:gd name="connsiteY9" fmla="*/ 1518 h 4325041"/>
              <a:gd name="connsiteX10" fmla="*/ 3133482 w 8217466"/>
              <a:gd name="connsiteY10" fmla="*/ 671503 h 4325041"/>
              <a:gd name="connsiteX11" fmla="*/ 4546662 w 8217466"/>
              <a:gd name="connsiteY11" fmla="*/ 1178795 h 4325041"/>
              <a:gd name="connsiteX12" fmla="*/ 4908094 w 8217466"/>
              <a:gd name="connsiteY12" fmla="*/ 1276092 h 4325041"/>
              <a:gd name="connsiteX13" fmla="*/ 5976700 w 8217466"/>
              <a:gd name="connsiteY13" fmla="*/ 1582134 h 4325041"/>
              <a:gd name="connsiteX14" fmla="*/ 6904651 w 8217466"/>
              <a:gd name="connsiteY14" fmla="*/ 1871859 h 4325041"/>
              <a:gd name="connsiteX15" fmla="*/ 7783897 w 8217466"/>
              <a:gd name="connsiteY15" fmla="*/ 2178148 h 4325041"/>
              <a:gd name="connsiteX16" fmla="*/ 8205317 w 8217466"/>
              <a:gd name="connsiteY16" fmla="*/ 2424639 h 4325041"/>
              <a:gd name="connsiteX17" fmla="*/ 8060938 w 8217466"/>
              <a:gd name="connsiteY17" fmla="*/ 2830322 h 4325041"/>
              <a:gd name="connsiteX18" fmla="*/ 7623198 w 8217466"/>
              <a:gd name="connsiteY18" fmla="*/ 3121536 h 4325041"/>
              <a:gd name="connsiteX19" fmla="*/ 7284221 w 8217466"/>
              <a:gd name="connsiteY19" fmla="*/ 3221587 h 4325041"/>
              <a:gd name="connsiteX20" fmla="*/ 6639328 w 8217466"/>
              <a:gd name="connsiteY20" fmla="*/ 3380115 h 4325041"/>
              <a:gd name="connsiteX21" fmla="*/ 5163314 w 8217466"/>
              <a:gd name="connsiteY21" fmla="*/ 4070390 h 4325041"/>
              <a:gd name="connsiteX22" fmla="*/ 1761830 w 8217466"/>
              <a:gd name="connsiteY22" fmla="*/ 4322184 h 4325041"/>
              <a:gd name="connsiteX0" fmla="*/ 1761830 w 8217466"/>
              <a:gd name="connsiteY0" fmla="*/ 4322184 h 4331523"/>
              <a:gd name="connsiteX1" fmla="*/ 1158570 w 8217466"/>
              <a:gd name="connsiteY1" fmla="*/ 4194516 h 4331523"/>
              <a:gd name="connsiteX2" fmla="*/ 908313 w 8217466"/>
              <a:gd name="connsiteY2" fmla="*/ 3921184 h 4331523"/>
              <a:gd name="connsiteX3" fmla="*/ 587549 w 8217466"/>
              <a:gd name="connsiteY3" fmla="*/ 3506348 h 4331523"/>
              <a:gd name="connsiteX4" fmla="*/ 45185 w 8217466"/>
              <a:gd name="connsiteY4" fmla="*/ 2687197 h 4331523"/>
              <a:gd name="connsiteX5" fmla="*/ 72806 w 8217466"/>
              <a:gd name="connsiteY5" fmla="*/ 2059706 h 4331523"/>
              <a:gd name="connsiteX6" fmla="*/ 414293 w 8217466"/>
              <a:gd name="connsiteY6" fmla="*/ 1432380 h 4331523"/>
              <a:gd name="connsiteX7" fmla="*/ 674176 w 8217466"/>
              <a:gd name="connsiteY7" fmla="*/ 917700 h 4331523"/>
              <a:gd name="connsiteX8" fmla="*/ 888138 w 8217466"/>
              <a:gd name="connsiteY8" fmla="*/ 501584 h 4331523"/>
              <a:gd name="connsiteX9" fmla="*/ 1208586 w 8217466"/>
              <a:gd name="connsiteY9" fmla="*/ 1518 h 4331523"/>
              <a:gd name="connsiteX10" fmla="*/ 3133482 w 8217466"/>
              <a:gd name="connsiteY10" fmla="*/ 671503 h 4331523"/>
              <a:gd name="connsiteX11" fmla="*/ 4546662 w 8217466"/>
              <a:gd name="connsiteY11" fmla="*/ 1178795 h 4331523"/>
              <a:gd name="connsiteX12" fmla="*/ 4908094 w 8217466"/>
              <a:gd name="connsiteY12" fmla="*/ 1276092 h 4331523"/>
              <a:gd name="connsiteX13" fmla="*/ 5976700 w 8217466"/>
              <a:gd name="connsiteY13" fmla="*/ 1582134 h 4331523"/>
              <a:gd name="connsiteX14" fmla="*/ 6904651 w 8217466"/>
              <a:gd name="connsiteY14" fmla="*/ 1871859 h 4331523"/>
              <a:gd name="connsiteX15" fmla="*/ 7783897 w 8217466"/>
              <a:gd name="connsiteY15" fmla="*/ 2178148 h 4331523"/>
              <a:gd name="connsiteX16" fmla="*/ 8205317 w 8217466"/>
              <a:gd name="connsiteY16" fmla="*/ 2424639 h 4331523"/>
              <a:gd name="connsiteX17" fmla="*/ 8060938 w 8217466"/>
              <a:gd name="connsiteY17" fmla="*/ 2830322 h 4331523"/>
              <a:gd name="connsiteX18" fmla="*/ 7623198 w 8217466"/>
              <a:gd name="connsiteY18" fmla="*/ 3121536 h 4331523"/>
              <a:gd name="connsiteX19" fmla="*/ 7284221 w 8217466"/>
              <a:gd name="connsiteY19" fmla="*/ 3221587 h 4331523"/>
              <a:gd name="connsiteX20" fmla="*/ 6639328 w 8217466"/>
              <a:gd name="connsiteY20" fmla="*/ 3380115 h 4331523"/>
              <a:gd name="connsiteX21" fmla="*/ 5153689 w 8217466"/>
              <a:gd name="connsiteY21" fmla="*/ 3933726 h 4331523"/>
              <a:gd name="connsiteX22" fmla="*/ 1761830 w 8217466"/>
              <a:gd name="connsiteY22" fmla="*/ 4322184 h 4331523"/>
              <a:gd name="connsiteX0" fmla="*/ 1761830 w 8217466"/>
              <a:gd name="connsiteY0" fmla="*/ 4322184 h 4331523"/>
              <a:gd name="connsiteX1" fmla="*/ 1158570 w 8217466"/>
              <a:gd name="connsiteY1" fmla="*/ 4194516 h 4331523"/>
              <a:gd name="connsiteX2" fmla="*/ 908313 w 8217466"/>
              <a:gd name="connsiteY2" fmla="*/ 3921184 h 4331523"/>
              <a:gd name="connsiteX3" fmla="*/ 587549 w 8217466"/>
              <a:gd name="connsiteY3" fmla="*/ 3506348 h 4331523"/>
              <a:gd name="connsiteX4" fmla="*/ 45185 w 8217466"/>
              <a:gd name="connsiteY4" fmla="*/ 2687197 h 4331523"/>
              <a:gd name="connsiteX5" fmla="*/ 72806 w 8217466"/>
              <a:gd name="connsiteY5" fmla="*/ 2059706 h 4331523"/>
              <a:gd name="connsiteX6" fmla="*/ 414293 w 8217466"/>
              <a:gd name="connsiteY6" fmla="*/ 1432380 h 4331523"/>
              <a:gd name="connsiteX7" fmla="*/ 674176 w 8217466"/>
              <a:gd name="connsiteY7" fmla="*/ 917700 h 4331523"/>
              <a:gd name="connsiteX8" fmla="*/ 888138 w 8217466"/>
              <a:gd name="connsiteY8" fmla="*/ 501584 h 4331523"/>
              <a:gd name="connsiteX9" fmla="*/ 1208586 w 8217466"/>
              <a:gd name="connsiteY9" fmla="*/ 1518 h 4331523"/>
              <a:gd name="connsiteX10" fmla="*/ 3133482 w 8217466"/>
              <a:gd name="connsiteY10" fmla="*/ 671503 h 4331523"/>
              <a:gd name="connsiteX11" fmla="*/ 4546662 w 8217466"/>
              <a:gd name="connsiteY11" fmla="*/ 1178795 h 4331523"/>
              <a:gd name="connsiteX12" fmla="*/ 4908094 w 8217466"/>
              <a:gd name="connsiteY12" fmla="*/ 1276092 h 4331523"/>
              <a:gd name="connsiteX13" fmla="*/ 5976700 w 8217466"/>
              <a:gd name="connsiteY13" fmla="*/ 1582134 h 4331523"/>
              <a:gd name="connsiteX14" fmla="*/ 6904651 w 8217466"/>
              <a:gd name="connsiteY14" fmla="*/ 1871859 h 4331523"/>
              <a:gd name="connsiteX15" fmla="*/ 7783897 w 8217466"/>
              <a:gd name="connsiteY15" fmla="*/ 2178148 h 4331523"/>
              <a:gd name="connsiteX16" fmla="*/ 8205317 w 8217466"/>
              <a:gd name="connsiteY16" fmla="*/ 2424639 h 4331523"/>
              <a:gd name="connsiteX17" fmla="*/ 8060938 w 8217466"/>
              <a:gd name="connsiteY17" fmla="*/ 2830322 h 4331523"/>
              <a:gd name="connsiteX18" fmla="*/ 7623198 w 8217466"/>
              <a:gd name="connsiteY18" fmla="*/ 3121536 h 4331523"/>
              <a:gd name="connsiteX19" fmla="*/ 7284221 w 8217466"/>
              <a:gd name="connsiteY19" fmla="*/ 3221587 h 4331523"/>
              <a:gd name="connsiteX20" fmla="*/ 6581576 w 8217466"/>
              <a:gd name="connsiteY20" fmla="*/ 3580556 h 4331523"/>
              <a:gd name="connsiteX21" fmla="*/ 5153689 w 8217466"/>
              <a:gd name="connsiteY21" fmla="*/ 3933726 h 4331523"/>
              <a:gd name="connsiteX22" fmla="*/ 1761830 w 8217466"/>
              <a:gd name="connsiteY22" fmla="*/ 4322184 h 4331523"/>
              <a:gd name="connsiteX0" fmla="*/ 1761830 w 8217466"/>
              <a:gd name="connsiteY0" fmla="*/ 4322184 h 4331523"/>
              <a:gd name="connsiteX1" fmla="*/ 1158570 w 8217466"/>
              <a:gd name="connsiteY1" fmla="*/ 4194516 h 4331523"/>
              <a:gd name="connsiteX2" fmla="*/ 908313 w 8217466"/>
              <a:gd name="connsiteY2" fmla="*/ 3921184 h 4331523"/>
              <a:gd name="connsiteX3" fmla="*/ 587549 w 8217466"/>
              <a:gd name="connsiteY3" fmla="*/ 3506348 h 4331523"/>
              <a:gd name="connsiteX4" fmla="*/ 45185 w 8217466"/>
              <a:gd name="connsiteY4" fmla="*/ 2687197 h 4331523"/>
              <a:gd name="connsiteX5" fmla="*/ 72806 w 8217466"/>
              <a:gd name="connsiteY5" fmla="*/ 2059706 h 4331523"/>
              <a:gd name="connsiteX6" fmla="*/ 414293 w 8217466"/>
              <a:gd name="connsiteY6" fmla="*/ 1432380 h 4331523"/>
              <a:gd name="connsiteX7" fmla="*/ 674176 w 8217466"/>
              <a:gd name="connsiteY7" fmla="*/ 917700 h 4331523"/>
              <a:gd name="connsiteX8" fmla="*/ 888138 w 8217466"/>
              <a:gd name="connsiteY8" fmla="*/ 501584 h 4331523"/>
              <a:gd name="connsiteX9" fmla="*/ 1208586 w 8217466"/>
              <a:gd name="connsiteY9" fmla="*/ 1518 h 4331523"/>
              <a:gd name="connsiteX10" fmla="*/ 3133482 w 8217466"/>
              <a:gd name="connsiteY10" fmla="*/ 671503 h 4331523"/>
              <a:gd name="connsiteX11" fmla="*/ 4546662 w 8217466"/>
              <a:gd name="connsiteY11" fmla="*/ 1178795 h 4331523"/>
              <a:gd name="connsiteX12" fmla="*/ 4908094 w 8217466"/>
              <a:gd name="connsiteY12" fmla="*/ 1276092 h 4331523"/>
              <a:gd name="connsiteX13" fmla="*/ 5976700 w 8217466"/>
              <a:gd name="connsiteY13" fmla="*/ 1582134 h 4331523"/>
              <a:gd name="connsiteX14" fmla="*/ 6904651 w 8217466"/>
              <a:gd name="connsiteY14" fmla="*/ 1871859 h 4331523"/>
              <a:gd name="connsiteX15" fmla="*/ 7783897 w 8217466"/>
              <a:gd name="connsiteY15" fmla="*/ 2178148 h 4331523"/>
              <a:gd name="connsiteX16" fmla="*/ 8205317 w 8217466"/>
              <a:gd name="connsiteY16" fmla="*/ 2424639 h 4331523"/>
              <a:gd name="connsiteX17" fmla="*/ 8060938 w 8217466"/>
              <a:gd name="connsiteY17" fmla="*/ 2830322 h 4331523"/>
              <a:gd name="connsiteX18" fmla="*/ 7623198 w 8217466"/>
              <a:gd name="connsiteY18" fmla="*/ 3121536 h 4331523"/>
              <a:gd name="connsiteX19" fmla="*/ 7361223 w 8217466"/>
              <a:gd name="connsiteY19" fmla="*/ 3321807 h 4331523"/>
              <a:gd name="connsiteX20" fmla="*/ 6581576 w 8217466"/>
              <a:gd name="connsiteY20" fmla="*/ 3580556 h 4331523"/>
              <a:gd name="connsiteX21" fmla="*/ 5153689 w 8217466"/>
              <a:gd name="connsiteY21" fmla="*/ 3933726 h 4331523"/>
              <a:gd name="connsiteX22" fmla="*/ 1761830 w 8217466"/>
              <a:gd name="connsiteY22" fmla="*/ 4322184 h 4331523"/>
              <a:gd name="connsiteX0" fmla="*/ 1761830 w 8215283"/>
              <a:gd name="connsiteY0" fmla="*/ 4322184 h 4331523"/>
              <a:gd name="connsiteX1" fmla="*/ 1158570 w 8215283"/>
              <a:gd name="connsiteY1" fmla="*/ 4194516 h 4331523"/>
              <a:gd name="connsiteX2" fmla="*/ 908313 w 8215283"/>
              <a:gd name="connsiteY2" fmla="*/ 3921184 h 4331523"/>
              <a:gd name="connsiteX3" fmla="*/ 587549 w 8215283"/>
              <a:gd name="connsiteY3" fmla="*/ 3506348 h 4331523"/>
              <a:gd name="connsiteX4" fmla="*/ 45185 w 8215283"/>
              <a:gd name="connsiteY4" fmla="*/ 2687197 h 4331523"/>
              <a:gd name="connsiteX5" fmla="*/ 72806 w 8215283"/>
              <a:gd name="connsiteY5" fmla="*/ 2059706 h 4331523"/>
              <a:gd name="connsiteX6" fmla="*/ 414293 w 8215283"/>
              <a:gd name="connsiteY6" fmla="*/ 1432380 h 4331523"/>
              <a:gd name="connsiteX7" fmla="*/ 674176 w 8215283"/>
              <a:gd name="connsiteY7" fmla="*/ 917700 h 4331523"/>
              <a:gd name="connsiteX8" fmla="*/ 888138 w 8215283"/>
              <a:gd name="connsiteY8" fmla="*/ 501584 h 4331523"/>
              <a:gd name="connsiteX9" fmla="*/ 1208586 w 8215283"/>
              <a:gd name="connsiteY9" fmla="*/ 1518 h 4331523"/>
              <a:gd name="connsiteX10" fmla="*/ 3133482 w 8215283"/>
              <a:gd name="connsiteY10" fmla="*/ 671503 h 4331523"/>
              <a:gd name="connsiteX11" fmla="*/ 4546662 w 8215283"/>
              <a:gd name="connsiteY11" fmla="*/ 1178795 h 4331523"/>
              <a:gd name="connsiteX12" fmla="*/ 4908094 w 8215283"/>
              <a:gd name="connsiteY12" fmla="*/ 1276092 h 4331523"/>
              <a:gd name="connsiteX13" fmla="*/ 5976700 w 8215283"/>
              <a:gd name="connsiteY13" fmla="*/ 1582134 h 4331523"/>
              <a:gd name="connsiteX14" fmla="*/ 6904651 w 8215283"/>
              <a:gd name="connsiteY14" fmla="*/ 1871859 h 4331523"/>
              <a:gd name="connsiteX15" fmla="*/ 7783897 w 8215283"/>
              <a:gd name="connsiteY15" fmla="*/ 2178148 h 4331523"/>
              <a:gd name="connsiteX16" fmla="*/ 8205317 w 8215283"/>
              <a:gd name="connsiteY16" fmla="*/ 2424639 h 4331523"/>
              <a:gd name="connsiteX17" fmla="*/ 8060938 w 8215283"/>
              <a:gd name="connsiteY17" fmla="*/ 2830322 h 4331523"/>
              <a:gd name="connsiteX18" fmla="*/ 7815704 w 8215283"/>
              <a:gd name="connsiteY18" fmla="*/ 3066871 h 4331523"/>
              <a:gd name="connsiteX19" fmla="*/ 7361223 w 8215283"/>
              <a:gd name="connsiteY19" fmla="*/ 3321807 h 4331523"/>
              <a:gd name="connsiteX20" fmla="*/ 6581576 w 8215283"/>
              <a:gd name="connsiteY20" fmla="*/ 3580556 h 4331523"/>
              <a:gd name="connsiteX21" fmla="*/ 5153689 w 8215283"/>
              <a:gd name="connsiteY21" fmla="*/ 3933726 h 4331523"/>
              <a:gd name="connsiteX22" fmla="*/ 1761830 w 8215283"/>
              <a:gd name="connsiteY22" fmla="*/ 4322184 h 4331523"/>
              <a:gd name="connsiteX0" fmla="*/ 1761830 w 8261524"/>
              <a:gd name="connsiteY0" fmla="*/ 4322184 h 4331523"/>
              <a:gd name="connsiteX1" fmla="*/ 1158570 w 8261524"/>
              <a:gd name="connsiteY1" fmla="*/ 4194516 h 4331523"/>
              <a:gd name="connsiteX2" fmla="*/ 908313 w 8261524"/>
              <a:gd name="connsiteY2" fmla="*/ 3921184 h 4331523"/>
              <a:gd name="connsiteX3" fmla="*/ 587549 w 8261524"/>
              <a:gd name="connsiteY3" fmla="*/ 3506348 h 4331523"/>
              <a:gd name="connsiteX4" fmla="*/ 45185 w 8261524"/>
              <a:gd name="connsiteY4" fmla="*/ 2687197 h 4331523"/>
              <a:gd name="connsiteX5" fmla="*/ 72806 w 8261524"/>
              <a:gd name="connsiteY5" fmla="*/ 2059706 h 4331523"/>
              <a:gd name="connsiteX6" fmla="*/ 414293 w 8261524"/>
              <a:gd name="connsiteY6" fmla="*/ 1432380 h 4331523"/>
              <a:gd name="connsiteX7" fmla="*/ 674176 w 8261524"/>
              <a:gd name="connsiteY7" fmla="*/ 917700 h 4331523"/>
              <a:gd name="connsiteX8" fmla="*/ 888138 w 8261524"/>
              <a:gd name="connsiteY8" fmla="*/ 501584 h 4331523"/>
              <a:gd name="connsiteX9" fmla="*/ 1208586 w 8261524"/>
              <a:gd name="connsiteY9" fmla="*/ 1518 h 4331523"/>
              <a:gd name="connsiteX10" fmla="*/ 3133482 w 8261524"/>
              <a:gd name="connsiteY10" fmla="*/ 671503 h 4331523"/>
              <a:gd name="connsiteX11" fmla="*/ 4546662 w 8261524"/>
              <a:gd name="connsiteY11" fmla="*/ 1178795 h 4331523"/>
              <a:gd name="connsiteX12" fmla="*/ 4908094 w 8261524"/>
              <a:gd name="connsiteY12" fmla="*/ 1276092 h 4331523"/>
              <a:gd name="connsiteX13" fmla="*/ 5976700 w 8261524"/>
              <a:gd name="connsiteY13" fmla="*/ 1582134 h 4331523"/>
              <a:gd name="connsiteX14" fmla="*/ 6904651 w 8261524"/>
              <a:gd name="connsiteY14" fmla="*/ 1871859 h 4331523"/>
              <a:gd name="connsiteX15" fmla="*/ 7783897 w 8261524"/>
              <a:gd name="connsiteY15" fmla="*/ 2178148 h 4331523"/>
              <a:gd name="connsiteX16" fmla="*/ 8205317 w 8261524"/>
              <a:gd name="connsiteY16" fmla="*/ 2424639 h 4331523"/>
              <a:gd name="connsiteX17" fmla="*/ 8214942 w 8261524"/>
              <a:gd name="connsiteY17" fmla="*/ 2866765 h 4331523"/>
              <a:gd name="connsiteX18" fmla="*/ 7815704 w 8261524"/>
              <a:gd name="connsiteY18" fmla="*/ 3066871 h 4331523"/>
              <a:gd name="connsiteX19" fmla="*/ 7361223 w 8261524"/>
              <a:gd name="connsiteY19" fmla="*/ 3321807 h 4331523"/>
              <a:gd name="connsiteX20" fmla="*/ 6581576 w 8261524"/>
              <a:gd name="connsiteY20" fmla="*/ 3580556 h 4331523"/>
              <a:gd name="connsiteX21" fmla="*/ 5153689 w 8261524"/>
              <a:gd name="connsiteY21" fmla="*/ 3933726 h 4331523"/>
              <a:gd name="connsiteX22" fmla="*/ 1761830 w 8261524"/>
              <a:gd name="connsiteY22" fmla="*/ 4322184 h 4331523"/>
              <a:gd name="connsiteX0" fmla="*/ 1761830 w 8263849"/>
              <a:gd name="connsiteY0" fmla="*/ 4322184 h 4331523"/>
              <a:gd name="connsiteX1" fmla="*/ 1158570 w 8263849"/>
              <a:gd name="connsiteY1" fmla="*/ 4194516 h 4331523"/>
              <a:gd name="connsiteX2" fmla="*/ 908313 w 8263849"/>
              <a:gd name="connsiteY2" fmla="*/ 3921184 h 4331523"/>
              <a:gd name="connsiteX3" fmla="*/ 587549 w 8263849"/>
              <a:gd name="connsiteY3" fmla="*/ 3506348 h 4331523"/>
              <a:gd name="connsiteX4" fmla="*/ 45185 w 8263849"/>
              <a:gd name="connsiteY4" fmla="*/ 2687197 h 4331523"/>
              <a:gd name="connsiteX5" fmla="*/ 72806 w 8263849"/>
              <a:gd name="connsiteY5" fmla="*/ 2059706 h 4331523"/>
              <a:gd name="connsiteX6" fmla="*/ 414293 w 8263849"/>
              <a:gd name="connsiteY6" fmla="*/ 1432380 h 4331523"/>
              <a:gd name="connsiteX7" fmla="*/ 674176 w 8263849"/>
              <a:gd name="connsiteY7" fmla="*/ 917700 h 4331523"/>
              <a:gd name="connsiteX8" fmla="*/ 888138 w 8263849"/>
              <a:gd name="connsiteY8" fmla="*/ 501584 h 4331523"/>
              <a:gd name="connsiteX9" fmla="*/ 1208586 w 8263849"/>
              <a:gd name="connsiteY9" fmla="*/ 1518 h 4331523"/>
              <a:gd name="connsiteX10" fmla="*/ 3133482 w 8263849"/>
              <a:gd name="connsiteY10" fmla="*/ 671503 h 4331523"/>
              <a:gd name="connsiteX11" fmla="*/ 4546662 w 8263849"/>
              <a:gd name="connsiteY11" fmla="*/ 1178795 h 4331523"/>
              <a:gd name="connsiteX12" fmla="*/ 4908094 w 8263849"/>
              <a:gd name="connsiteY12" fmla="*/ 1276092 h 4331523"/>
              <a:gd name="connsiteX13" fmla="*/ 5976700 w 8263849"/>
              <a:gd name="connsiteY13" fmla="*/ 1582134 h 4331523"/>
              <a:gd name="connsiteX14" fmla="*/ 6904651 w 8263849"/>
              <a:gd name="connsiteY14" fmla="*/ 1871859 h 4331523"/>
              <a:gd name="connsiteX15" fmla="*/ 7745396 w 8263849"/>
              <a:gd name="connsiteY15" fmla="*/ 2487920 h 4331523"/>
              <a:gd name="connsiteX16" fmla="*/ 8205317 w 8263849"/>
              <a:gd name="connsiteY16" fmla="*/ 2424639 h 4331523"/>
              <a:gd name="connsiteX17" fmla="*/ 8214942 w 8263849"/>
              <a:gd name="connsiteY17" fmla="*/ 2866765 h 4331523"/>
              <a:gd name="connsiteX18" fmla="*/ 7815704 w 8263849"/>
              <a:gd name="connsiteY18" fmla="*/ 3066871 h 4331523"/>
              <a:gd name="connsiteX19" fmla="*/ 7361223 w 8263849"/>
              <a:gd name="connsiteY19" fmla="*/ 3321807 h 4331523"/>
              <a:gd name="connsiteX20" fmla="*/ 6581576 w 8263849"/>
              <a:gd name="connsiteY20" fmla="*/ 3580556 h 4331523"/>
              <a:gd name="connsiteX21" fmla="*/ 5153689 w 8263849"/>
              <a:gd name="connsiteY21" fmla="*/ 3933726 h 4331523"/>
              <a:gd name="connsiteX22" fmla="*/ 1761830 w 8263849"/>
              <a:gd name="connsiteY22" fmla="*/ 4322184 h 4331523"/>
              <a:gd name="connsiteX0" fmla="*/ 1761830 w 8249245"/>
              <a:gd name="connsiteY0" fmla="*/ 4322184 h 4331523"/>
              <a:gd name="connsiteX1" fmla="*/ 1158570 w 8249245"/>
              <a:gd name="connsiteY1" fmla="*/ 4194516 h 4331523"/>
              <a:gd name="connsiteX2" fmla="*/ 908313 w 8249245"/>
              <a:gd name="connsiteY2" fmla="*/ 3921184 h 4331523"/>
              <a:gd name="connsiteX3" fmla="*/ 587549 w 8249245"/>
              <a:gd name="connsiteY3" fmla="*/ 3506348 h 4331523"/>
              <a:gd name="connsiteX4" fmla="*/ 45185 w 8249245"/>
              <a:gd name="connsiteY4" fmla="*/ 2687197 h 4331523"/>
              <a:gd name="connsiteX5" fmla="*/ 72806 w 8249245"/>
              <a:gd name="connsiteY5" fmla="*/ 2059706 h 4331523"/>
              <a:gd name="connsiteX6" fmla="*/ 414293 w 8249245"/>
              <a:gd name="connsiteY6" fmla="*/ 1432380 h 4331523"/>
              <a:gd name="connsiteX7" fmla="*/ 674176 w 8249245"/>
              <a:gd name="connsiteY7" fmla="*/ 917700 h 4331523"/>
              <a:gd name="connsiteX8" fmla="*/ 888138 w 8249245"/>
              <a:gd name="connsiteY8" fmla="*/ 501584 h 4331523"/>
              <a:gd name="connsiteX9" fmla="*/ 1208586 w 8249245"/>
              <a:gd name="connsiteY9" fmla="*/ 1518 h 4331523"/>
              <a:gd name="connsiteX10" fmla="*/ 3133482 w 8249245"/>
              <a:gd name="connsiteY10" fmla="*/ 671503 h 4331523"/>
              <a:gd name="connsiteX11" fmla="*/ 4546662 w 8249245"/>
              <a:gd name="connsiteY11" fmla="*/ 1178795 h 4331523"/>
              <a:gd name="connsiteX12" fmla="*/ 4908094 w 8249245"/>
              <a:gd name="connsiteY12" fmla="*/ 1276092 h 4331523"/>
              <a:gd name="connsiteX13" fmla="*/ 5976700 w 8249245"/>
              <a:gd name="connsiteY13" fmla="*/ 1582134 h 4331523"/>
              <a:gd name="connsiteX14" fmla="*/ 6904651 w 8249245"/>
              <a:gd name="connsiteY14" fmla="*/ 1871859 h 4331523"/>
              <a:gd name="connsiteX15" fmla="*/ 8014904 w 8249245"/>
              <a:gd name="connsiteY15" fmla="*/ 2287479 h 4331523"/>
              <a:gd name="connsiteX16" fmla="*/ 8205317 w 8249245"/>
              <a:gd name="connsiteY16" fmla="*/ 2424639 h 4331523"/>
              <a:gd name="connsiteX17" fmla="*/ 8214942 w 8249245"/>
              <a:gd name="connsiteY17" fmla="*/ 2866765 h 4331523"/>
              <a:gd name="connsiteX18" fmla="*/ 7815704 w 8249245"/>
              <a:gd name="connsiteY18" fmla="*/ 3066871 h 4331523"/>
              <a:gd name="connsiteX19" fmla="*/ 7361223 w 8249245"/>
              <a:gd name="connsiteY19" fmla="*/ 3321807 h 4331523"/>
              <a:gd name="connsiteX20" fmla="*/ 6581576 w 8249245"/>
              <a:gd name="connsiteY20" fmla="*/ 3580556 h 4331523"/>
              <a:gd name="connsiteX21" fmla="*/ 5153689 w 8249245"/>
              <a:gd name="connsiteY21" fmla="*/ 3933726 h 4331523"/>
              <a:gd name="connsiteX22" fmla="*/ 1761830 w 8249245"/>
              <a:gd name="connsiteY22" fmla="*/ 4322184 h 4331523"/>
              <a:gd name="connsiteX0" fmla="*/ 1761830 w 8245751"/>
              <a:gd name="connsiteY0" fmla="*/ 4322184 h 4331523"/>
              <a:gd name="connsiteX1" fmla="*/ 1158570 w 8245751"/>
              <a:gd name="connsiteY1" fmla="*/ 4194516 h 4331523"/>
              <a:gd name="connsiteX2" fmla="*/ 908313 w 8245751"/>
              <a:gd name="connsiteY2" fmla="*/ 3921184 h 4331523"/>
              <a:gd name="connsiteX3" fmla="*/ 587549 w 8245751"/>
              <a:gd name="connsiteY3" fmla="*/ 3506348 h 4331523"/>
              <a:gd name="connsiteX4" fmla="*/ 45185 w 8245751"/>
              <a:gd name="connsiteY4" fmla="*/ 2687197 h 4331523"/>
              <a:gd name="connsiteX5" fmla="*/ 72806 w 8245751"/>
              <a:gd name="connsiteY5" fmla="*/ 2059706 h 4331523"/>
              <a:gd name="connsiteX6" fmla="*/ 414293 w 8245751"/>
              <a:gd name="connsiteY6" fmla="*/ 1432380 h 4331523"/>
              <a:gd name="connsiteX7" fmla="*/ 674176 w 8245751"/>
              <a:gd name="connsiteY7" fmla="*/ 917700 h 4331523"/>
              <a:gd name="connsiteX8" fmla="*/ 888138 w 8245751"/>
              <a:gd name="connsiteY8" fmla="*/ 501584 h 4331523"/>
              <a:gd name="connsiteX9" fmla="*/ 1208586 w 8245751"/>
              <a:gd name="connsiteY9" fmla="*/ 1518 h 4331523"/>
              <a:gd name="connsiteX10" fmla="*/ 3133482 w 8245751"/>
              <a:gd name="connsiteY10" fmla="*/ 671503 h 4331523"/>
              <a:gd name="connsiteX11" fmla="*/ 4546662 w 8245751"/>
              <a:gd name="connsiteY11" fmla="*/ 1178795 h 4331523"/>
              <a:gd name="connsiteX12" fmla="*/ 4908094 w 8245751"/>
              <a:gd name="connsiteY12" fmla="*/ 1276092 h 4331523"/>
              <a:gd name="connsiteX13" fmla="*/ 5976700 w 8245751"/>
              <a:gd name="connsiteY13" fmla="*/ 1582134 h 4331523"/>
              <a:gd name="connsiteX14" fmla="*/ 6904651 w 8245751"/>
              <a:gd name="connsiteY14" fmla="*/ 1871859 h 4331523"/>
              <a:gd name="connsiteX15" fmla="*/ 8014904 w 8245751"/>
              <a:gd name="connsiteY15" fmla="*/ 2287479 h 4331523"/>
              <a:gd name="connsiteX16" fmla="*/ 8205317 w 8245751"/>
              <a:gd name="connsiteY16" fmla="*/ 2424639 h 4331523"/>
              <a:gd name="connsiteX17" fmla="*/ 8214942 w 8245751"/>
              <a:gd name="connsiteY17" fmla="*/ 2866765 h 4331523"/>
              <a:gd name="connsiteX18" fmla="*/ 7863830 w 8245751"/>
              <a:gd name="connsiteY18" fmla="*/ 3094204 h 4331523"/>
              <a:gd name="connsiteX19" fmla="*/ 7361223 w 8245751"/>
              <a:gd name="connsiteY19" fmla="*/ 3321807 h 4331523"/>
              <a:gd name="connsiteX20" fmla="*/ 6581576 w 8245751"/>
              <a:gd name="connsiteY20" fmla="*/ 3580556 h 4331523"/>
              <a:gd name="connsiteX21" fmla="*/ 5153689 w 8245751"/>
              <a:gd name="connsiteY21" fmla="*/ 3933726 h 4331523"/>
              <a:gd name="connsiteX22" fmla="*/ 1761830 w 8245751"/>
              <a:gd name="connsiteY22" fmla="*/ 4322184 h 4331523"/>
              <a:gd name="connsiteX0" fmla="*/ 1761830 w 8245751"/>
              <a:gd name="connsiteY0" fmla="*/ 4322184 h 4334571"/>
              <a:gd name="connsiteX1" fmla="*/ 1158570 w 8245751"/>
              <a:gd name="connsiteY1" fmla="*/ 4194516 h 4334571"/>
              <a:gd name="connsiteX2" fmla="*/ 908313 w 8245751"/>
              <a:gd name="connsiteY2" fmla="*/ 3921184 h 4334571"/>
              <a:gd name="connsiteX3" fmla="*/ 587549 w 8245751"/>
              <a:gd name="connsiteY3" fmla="*/ 3506348 h 4334571"/>
              <a:gd name="connsiteX4" fmla="*/ 45185 w 8245751"/>
              <a:gd name="connsiteY4" fmla="*/ 2687197 h 4334571"/>
              <a:gd name="connsiteX5" fmla="*/ 72806 w 8245751"/>
              <a:gd name="connsiteY5" fmla="*/ 2059706 h 4334571"/>
              <a:gd name="connsiteX6" fmla="*/ 414293 w 8245751"/>
              <a:gd name="connsiteY6" fmla="*/ 1432380 h 4334571"/>
              <a:gd name="connsiteX7" fmla="*/ 674176 w 8245751"/>
              <a:gd name="connsiteY7" fmla="*/ 917700 h 4334571"/>
              <a:gd name="connsiteX8" fmla="*/ 888138 w 8245751"/>
              <a:gd name="connsiteY8" fmla="*/ 501584 h 4334571"/>
              <a:gd name="connsiteX9" fmla="*/ 1208586 w 8245751"/>
              <a:gd name="connsiteY9" fmla="*/ 1518 h 4334571"/>
              <a:gd name="connsiteX10" fmla="*/ 3133482 w 8245751"/>
              <a:gd name="connsiteY10" fmla="*/ 671503 h 4334571"/>
              <a:gd name="connsiteX11" fmla="*/ 4546662 w 8245751"/>
              <a:gd name="connsiteY11" fmla="*/ 1178795 h 4334571"/>
              <a:gd name="connsiteX12" fmla="*/ 4908094 w 8245751"/>
              <a:gd name="connsiteY12" fmla="*/ 1276092 h 4334571"/>
              <a:gd name="connsiteX13" fmla="*/ 5976700 w 8245751"/>
              <a:gd name="connsiteY13" fmla="*/ 1582134 h 4334571"/>
              <a:gd name="connsiteX14" fmla="*/ 6904651 w 8245751"/>
              <a:gd name="connsiteY14" fmla="*/ 1871859 h 4334571"/>
              <a:gd name="connsiteX15" fmla="*/ 8014904 w 8245751"/>
              <a:gd name="connsiteY15" fmla="*/ 2287479 h 4334571"/>
              <a:gd name="connsiteX16" fmla="*/ 8205317 w 8245751"/>
              <a:gd name="connsiteY16" fmla="*/ 2424639 h 4334571"/>
              <a:gd name="connsiteX17" fmla="*/ 8214942 w 8245751"/>
              <a:gd name="connsiteY17" fmla="*/ 2866765 h 4334571"/>
              <a:gd name="connsiteX18" fmla="*/ 7863830 w 8245751"/>
              <a:gd name="connsiteY18" fmla="*/ 3094204 h 4334571"/>
              <a:gd name="connsiteX19" fmla="*/ 7361223 w 8245751"/>
              <a:gd name="connsiteY19" fmla="*/ 3321807 h 4334571"/>
              <a:gd name="connsiteX20" fmla="*/ 6581576 w 8245751"/>
              <a:gd name="connsiteY20" fmla="*/ 3580556 h 4334571"/>
              <a:gd name="connsiteX21" fmla="*/ 5038186 w 8245751"/>
              <a:gd name="connsiteY21" fmla="*/ 3879061 h 4334571"/>
              <a:gd name="connsiteX22" fmla="*/ 1761830 w 8245751"/>
              <a:gd name="connsiteY22" fmla="*/ 4322184 h 4334571"/>
              <a:gd name="connsiteX0" fmla="*/ 1761830 w 8245751"/>
              <a:gd name="connsiteY0" fmla="*/ 4322184 h 4334571"/>
              <a:gd name="connsiteX1" fmla="*/ 1158570 w 8245751"/>
              <a:gd name="connsiteY1" fmla="*/ 4194516 h 4334571"/>
              <a:gd name="connsiteX2" fmla="*/ 908313 w 8245751"/>
              <a:gd name="connsiteY2" fmla="*/ 3921184 h 4334571"/>
              <a:gd name="connsiteX3" fmla="*/ 587549 w 8245751"/>
              <a:gd name="connsiteY3" fmla="*/ 3506348 h 4334571"/>
              <a:gd name="connsiteX4" fmla="*/ 45185 w 8245751"/>
              <a:gd name="connsiteY4" fmla="*/ 2687197 h 4334571"/>
              <a:gd name="connsiteX5" fmla="*/ 72806 w 8245751"/>
              <a:gd name="connsiteY5" fmla="*/ 2059706 h 4334571"/>
              <a:gd name="connsiteX6" fmla="*/ 414293 w 8245751"/>
              <a:gd name="connsiteY6" fmla="*/ 1432380 h 4334571"/>
              <a:gd name="connsiteX7" fmla="*/ 674176 w 8245751"/>
              <a:gd name="connsiteY7" fmla="*/ 917700 h 4334571"/>
              <a:gd name="connsiteX8" fmla="*/ 888138 w 8245751"/>
              <a:gd name="connsiteY8" fmla="*/ 501584 h 4334571"/>
              <a:gd name="connsiteX9" fmla="*/ 1208586 w 8245751"/>
              <a:gd name="connsiteY9" fmla="*/ 1518 h 4334571"/>
              <a:gd name="connsiteX10" fmla="*/ 3133482 w 8245751"/>
              <a:gd name="connsiteY10" fmla="*/ 671503 h 4334571"/>
              <a:gd name="connsiteX11" fmla="*/ 4546662 w 8245751"/>
              <a:gd name="connsiteY11" fmla="*/ 1178795 h 4334571"/>
              <a:gd name="connsiteX12" fmla="*/ 4908094 w 8245751"/>
              <a:gd name="connsiteY12" fmla="*/ 1276092 h 4334571"/>
              <a:gd name="connsiteX13" fmla="*/ 5976700 w 8245751"/>
              <a:gd name="connsiteY13" fmla="*/ 1582134 h 4334571"/>
              <a:gd name="connsiteX14" fmla="*/ 6904651 w 8245751"/>
              <a:gd name="connsiteY14" fmla="*/ 1871859 h 4334571"/>
              <a:gd name="connsiteX15" fmla="*/ 8014904 w 8245751"/>
              <a:gd name="connsiteY15" fmla="*/ 2287479 h 4334571"/>
              <a:gd name="connsiteX16" fmla="*/ 8205317 w 8245751"/>
              <a:gd name="connsiteY16" fmla="*/ 2424639 h 4334571"/>
              <a:gd name="connsiteX17" fmla="*/ 8214942 w 8245751"/>
              <a:gd name="connsiteY17" fmla="*/ 2866765 h 4334571"/>
              <a:gd name="connsiteX18" fmla="*/ 7863830 w 8245751"/>
              <a:gd name="connsiteY18" fmla="*/ 3094204 h 4334571"/>
              <a:gd name="connsiteX19" fmla="*/ 7361223 w 8245751"/>
              <a:gd name="connsiteY19" fmla="*/ 3321807 h 4334571"/>
              <a:gd name="connsiteX20" fmla="*/ 6456448 w 8245751"/>
              <a:gd name="connsiteY20" fmla="*/ 3571445 h 4334571"/>
              <a:gd name="connsiteX21" fmla="*/ 5038186 w 8245751"/>
              <a:gd name="connsiteY21" fmla="*/ 3879061 h 4334571"/>
              <a:gd name="connsiteX22" fmla="*/ 1761830 w 8245751"/>
              <a:gd name="connsiteY22" fmla="*/ 4322184 h 4334571"/>
              <a:gd name="connsiteX0" fmla="*/ 1761830 w 8245751"/>
              <a:gd name="connsiteY0" fmla="*/ 4322184 h 4334571"/>
              <a:gd name="connsiteX1" fmla="*/ 1158570 w 8245751"/>
              <a:gd name="connsiteY1" fmla="*/ 4194516 h 4334571"/>
              <a:gd name="connsiteX2" fmla="*/ 908313 w 8245751"/>
              <a:gd name="connsiteY2" fmla="*/ 3921184 h 4334571"/>
              <a:gd name="connsiteX3" fmla="*/ 587549 w 8245751"/>
              <a:gd name="connsiteY3" fmla="*/ 3506348 h 4334571"/>
              <a:gd name="connsiteX4" fmla="*/ 45185 w 8245751"/>
              <a:gd name="connsiteY4" fmla="*/ 2687197 h 4334571"/>
              <a:gd name="connsiteX5" fmla="*/ 72806 w 8245751"/>
              <a:gd name="connsiteY5" fmla="*/ 2059706 h 4334571"/>
              <a:gd name="connsiteX6" fmla="*/ 414293 w 8245751"/>
              <a:gd name="connsiteY6" fmla="*/ 1432380 h 4334571"/>
              <a:gd name="connsiteX7" fmla="*/ 674176 w 8245751"/>
              <a:gd name="connsiteY7" fmla="*/ 917700 h 4334571"/>
              <a:gd name="connsiteX8" fmla="*/ 888138 w 8245751"/>
              <a:gd name="connsiteY8" fmla="*/ 501584 h 4334571"/>
              <a:gd name="connsiteX9" fmla="*/ 1208586 w 8245751"/>
              <a:gd name="connsiteY9" fmla="*/ 1518 h 4334571"/>
              <a:gd name="connsiteX10" fmla="*/ 3133482 w 8245751"/>
              <a:gd name="connsiteY10" fmla="*/ 671503 h 4334571"/>
              <a:gd name="connsiteX11" fmla="*/ 4546662 w 8245751"/>
              <a:gd name="connsiteY11" fmla="*/ 1178795 h 4334571"/>
              <a:gd name="connsiteX12" fmla="*/ 4908094 w 8245751"/>
              <a:gd name="connsiteY12" fmla="*/ 1276092 h 4334571"/>
              <a:gd name="connsiteX13" fmla="*/ 5976700 w 8245751"/>
              <a:gd name="connsiteY13" fmla="*/ 1582134 h 4334571"/>
              <a:gd name="connsiteX14" fmla="*/ 6904651 w 8245751"/>
              <a:gd name="connsiteY14" fmla="*/ 1871859 h 4334571"/>
              <a:gd name="connsiteX15" fmla="*/ 8014904 w 8245751"/>
              <a:gd name="connsiteY15" fmla="*/ 2287479 h 4334571"/>
              <a:gd name="connsiteX16" fmla="*/ 8205317 w 8245751"/>
              <a:gd name="connsiteY16" fmla="*/ 2424639 h 4334571"/>
              <a:gd name="connsiteX17" fmla="*/ 8214942 w 8245751"/>
              <a:gd name="connsiteY17" fmla="*/ 2866765 h 4334571"/>
              <a:gd name="connsiteX18" fmla="*/ 7863830 w 8245751"/>
              <a:gd name="connsiteY18" fmla="*/ 3094204 h 4334571"/>
              <a:gd name="connsiteX19" fmla="*/ 7207219 w 8245751"/>
              <a:gd name="connsiteY19" fmla="*/ 3349140 h 4334571"/>
              <a:gd name="connsiteX20" fmla="*/ 6456448 w 8245751"/>
              <a:gd name="connsiteY20" fmla="*/ 3571445 h 4334571"/>
              <a:gd name="connsiteX21" fmla="*/ 5038186 w 8245751"/>
              <a:gd name="connsiteY21" fmla="*/ 3879061 h 4334571"/>
              <a:gd name="connsiteX22" fmla="*/ 1761830 w 8245751"/>
              <a:gd name="connsiteY22" fmla="*/ 4322184 h 4334571"/>
              <a:gd name="connsiteX0" fmla="*/ 1761830 w 8245751"/>
              <a:gd name="connsiteY0" fmla="*/ 4322184 h 4334571"/>
              <a:gd name="connsiteX1" fmla="*/ 1158570 w 8245751"/>
              <a:gd name="connsiteY1" fmla="*/ 4194516 h 4334571"/>
              <a:gd name="connsiteX2" fmla="*/ 908313 w 8245751"/>
              <a:gd name="connsiteY2" fmla="*/ 3921184 h 4334571"/>
              <a:gd name="connsiteX3" fmla="*/ 587549 w 8245751"/>
              <a:gd name="connsiteY3" fmla="*/ 3506348 h 4334571"/>
              <a:gd name="connsiteX4" fmla="*/ 45185 w 8245751"/>
              <a:gd name="connsiteY4" fmla="*/ 2687197 h 4334571"/>
              <a:gd name="connsiteX5" fmla="*/ 72806 w 8245751"/>
              <a:gd name="connsiteY5" fmla="*/ 2059706 h 4334571"/>
              <a:gd name="connsiteX6" fmla="*/ 414293 w 8245751"/>
              <a:gd name="connsiteY6" fmla="*/ 1432380 h 4334571"/>
              <a:gd name="connsiteX7" fmla="*/ 674176 w 8245751"/>
              <a:gd name="connsiteY7" fmla="*/ 917700 h 4334571"/>
              <a:gd name="connsiteX8" fmla="*/ 888138 w 8245751"/>
              <a:gd name="connsiteY8" fmla="*/ 501584 h 4334571"/>
              <a:gd name="connsiteX9" fmla="*/ 1208586 w 8245751"/>
              <a:gd name="connsiteY9" fmla="*/ 1518 h 4334571"/>
              <a:gd name="connsiteX10" fmla="*/ 3133482 w 8245751"/>
              <a:gd name="connsiteY10" fmla="*/ 671503 h 4334571"/>
              <a:gd name="connsiteX11" fmla="*/ 4546662 w 8245751"/>
              <a:gd name="connsiteY11" fmla="*/ 1178795 h 4334571"/>
              <a:gd name="connsiteX12" fmla="*/ 4908094 w 8245751"/>
              <a:gd name="connsiteY12" fmla="*/ 1276092 h 4334571"/>
              <a:gd name="connsiteX13" fmla="*/ 5976700 w 8245751"/>
              <a:gd name="connsiteY13" fmla="*/ 1582134 h 4334571"/>
              <a:gd name="connsiteX14" fmla="*/ 6904651 w 8245751"/>
              <a:gd name="connsiteY14" fmla="*/ 1871859 h 4334571"/>
              <a:gd name="connsiteX15" fmla="*/ 8014904 w 8245751"/>
              <a:gd name="connsiteY15" fmla="*/ 2287479 h 4334571"/>
              <a:gd name="connsiteX16" fmla="*/ 8205317 w 8245751"/>
              <a:gd name="connsiteY16" fmla="*/ 2424639 h 4334571"/>
              <a:gd name="connsiteX17" fmla="*/ 8214942 w 8245751"/>
              <a:gd name="connsiteY17" fmla="*/ 2866765 h 4334571"/>
              <a:gd name="connsiteX18" fmla="*/ 7863830 w 8245751"/>
              <a:gd name="connsiteY18" fmla="*/ 3094204 h 4334571"/>
              <a:gd name="connsiteX19" fmla="*/ 7207219 w 8245751"/>
              <a:gd name="connsiteY19" fmla="*/ 3349140 h 4334571"/>
              <a:gd name="connsiteX20" fmla="*/ 6158065 w 8245751"/>
              <a:gd name="connsiteY20" fmla="*/ 3635221 h 4334571"/>
              <a:gd name="connsiteX21" fmla="*/ 5038186 w 8245751"/>
              <a:gd name="connsiteY21" fmla="*/ 3879061 h 4334571"/>
              <a:gd name="connsiteX22" fmla="*/ 1761830 w 8245751"/>
              <a:gd name="connsiteY22" fmla="*/ 4322184 h 4334571"/>
              <a:gd name="connsiteX0" fmla="*/ 1761830 w 8245751"/>
              <a:gd name="connsiteY0" fmla="*/ 4322184 h 4329607"/>
              <a:gd name="connsiteX1" fmla="*/ 1158570 w 8245751"/>
              <a:gd name="connsiteY1" fmla="*/ 4194516 h 4329607"/>
              <a:gd name="connsiteX2" fmla="*/ 908313 w 8245751"/>
              <a:gd name="connsiteY2" fmla="*/ 3921184 h 4329607"/>
              <a:gd name="connsiteX3" fmla="*/ 587549 w 8245751"/>
              <a:gd name="connsiteY3" fmla="*/ 3506348 h 4329607"/>
              <a:gd name="connsiteX4" fmla="*/ 45185 w 8245751"/>
              <a:gd name="connsiteY4" fmla="*/ 2687197 h 4329607"/>
              <a:gd name="connsiteX5" fmla="*/ 72806 w 8245751"/>
              <a:gd name="connsiteY5" fmla="*/ 2059706 h 4329607"/>
              <a:gd name="connsiteX6" fmla="*/ 414293 w 8245751"/>
              <a:gd name="connsiteY6" fmla="*/ 1432380 h 4329607"/>
              <a:gd name="connsiteX7" fmla="*/ 674176 w 8245751"/>
              <a:gd name="connsiteY7" fmla="*/ 917700 h 4329607"/>
              <a:gd name="connsiteX8" fmla="*/ 888138 w 8245751"/>
              <a:gd name="connsiteY8" fmla="*/ 501584 h 4329607"/>
              <a:gd name="connsiteX9" fmla="*/ 1208586 w 8245751"/>
              <a:gd name="connsiteY9" fmla="*/ 1518 h 4329607"/>
              <a:gd name="connsiteX10" fmla="*/ 3133482 w 8245751"/>
              <a:gd name="connsiteY10" fmla="*/ 671503 h 4329607"/>
              <a:gd name="connsiteX11" fmla="*/ 4546662 w 8245751"/>
              <a:gd name="connsiteY11" fmla="*/ 1178795 h 4329607"/>
              <a:gd name="connsiteX12" fmla="*/ 4908094 w 8245751"/>
              <a:gd name="connsiteY12" fmla="*/ 1276092 h 4329607"/>
              <a:gd name="connsiteX13" fmla="*/ 5976700 w 8245751"/>
              <a:gd name="connsiteY13" fmla="*/ 1582134 h 4329607"/>
              <a:gd name="connsiteX14" fmla="*/ 6904651 w 8245751"/>
              <a:gd name="connsiteY14" fmla="*/ 1871859 h 4329607"/>
              <a:gd name="connsiteX15" fmla="*/ 8014904 w 8245751"/>
              <a:gd name="connsiteY15" fmla="*/ 2287479 h 4329607"/>
              <a:gd name="connsiteX16" fmla="*/ 8205317 w 8245751"/>
              <a:gd name="connsiteY16" fmla="*/ 2424639 h 4329607"/>
              <a:gd name="connsiteX17" fmla="*/ 8214942 w 8245751"/>
              <a:gd name="connsiteY17" fmla="*/ 2866765 h 4329607"/>
              <a:gd name="connsiteX18" fmla="*/ 7863830 w 8245751"/>
              <a:gd name="connsiteY18" fmla="*/ 3094204 h 4329607"/>
              <a:gd name="connsiteX19" fmla="*/ 7207219 w 8245751"/>
              <a:gd name="connsiteY19" fmla="*/ 3349140 h 4329607"/>
              <a:gd name="connsiteX20" fmla="*/ 6158065 w 8245751"/>
              <a:gd name="connsiteY20" fmla="*/ 3635221 h 4329607"/>
              <a:gd name="connsiteX21" fmla="*/ 4451045 w 8245751"/>
              <a:gd name="connsiteY21" fmla="*/ 3970171 h 4329607"/>
              <a:gd name="connsiteX22" fmla="*/ 1761830 w 8245751"/>
              <a:gd name="connsiteY22" fmla="*/ 4322184 h 4329607"/>
              <a:gd name="connsiteX0" fmla="*/ 1761830 w 8326799"/>
              <a:gd name="connsiteY0" fmla="*/ 4322184 h 4329607"/>
              <a:gd name="connsiteX1" fmla="*/ 1158570 w 8326799"/>
              <a:gd name="connsiteY1" fmla="*/ 4194516 h 4329607"/>
              <a:gd name="connsiteX2" fmla="*/ 908313 w 8326799"/>
              <a:gd name="connsiteY2" fmla="*/ 3921184 h 4329607"/>
              <a:gd name="connsiteX3" fmla="*/ 587549 w 8326799"/>
              <a:gd name="connsiteY3" fmla="*/ 3506348 h 4329607"/>
              <a:gd name="connsiteX4" fmla="*/ 45185 w 8326799"/>
              <a:gd name="connsiteY4" fmla="*/ 2687197 h 4329607"/>
              <a:gd name="connsiteX5" fmla="*/ 72806 w 8326799"/>
              <a:gd name="connsiteY5" fmla="*/ 2059706 h 4329607"/>
              <a:gd name="connsiteX6" fmla="*/ 414293 w 8326799"/>
              <a:gd name="connsiteY6" fmla="*/ 1432380 h 4329607"/>
              <a:gd name="connsiteX7" fmla="*/ 674176 w 8326799"/>
              <a:gd name="connsiteY7" fmla="*/ 917700 h 4329607"/>
              <a:gd name="connsiteX8" fmla="*/ 888138 w 8326799"/>
              <a:gd name="connsiteY8" fmla="*/ 501584 h 4329607"/>
              <a:gd name="connsiteX9" fmla="*/ 1208586 w 8326799"/>
              <a:gd name="connsiteY9" fmla="*/ 1518 h 4329607"/>
              <a:gd name="connsiteX10" fmla="*/ 3133482 w 8326799"/>
              <a:gd name="connsiteY10" fmla="*/ 671503 h 4329607"/>
              <a:gd name="connsiteX11" fmla="*/ 4546662 w 8326799"/>
              <a:gd name="connsiteY11" fmla="*/ 1178795 h 4329607"/>
              <a:gd name="connsiteX12" fmla="*/ 4908094 w 8326799"/>
              <a:gd name="connsiteY12" fmla="*/ 1276092 h 4329607"/>
              <a:gd name="connsiteX13" fmla="*/ 5976700 w 8326799"/>
              <a:gd name="connsiteY13" fmla="*/ 1582134 h 4329607"/>
              <a:gd name="connsiteX14" fmla="*/ 6904651 w 8326799"/>
              <a:gd name="connsiteY14" fmla="*/ 1871859 h 4329607"/>
              <a:gd name="connsiteX15" fmla="*/ 8014904 w 8326799"/>
              <a:gd name="connsiteY15" fmla="*/ 2287479 h 4329607"/>
              <a:gd name="connsiteX16" fmla="*/ 8205317 w 8326799"/>
              <a:gd name="connsiteY16" fmla="*/ 2424639 h 4329607"/>
              <a:gd name="connsiteX17" fmla="*/ 8311195 w 8326799"/>
              <a:gd name="connsiteY17" fmla="*/ 2748323 h 4329607"/>
              <a:gd name="connsiteX18" fmla="*/ 7863830 w 8326799"/>
              <a:gd name="connsiteY18" fmla="*/ 3094204 h 4329607"/>
              <a:gd name="connsiteX19" fmla="*/ 7207219 w 8326799"/>
              <a:gd name="connsiteY19" fmla="*/ 3349140 h 4329607"/>
              <a:gd name="connsiteX20" fmla="*/ 6158065 w 8326799"/>
              <a:gd name="connsiteY20" fmla="*/ 3635221 h 4329607"/>
              <a:gd name="connsiteX21" fmla="*/ 4451045 w 8326799"/>
              <a:gd name="connsiteY21" fmla="*/ 3970171 h 4329607"/>
              <a:gd name="connsiteX22" fmla="*/ 1761830 w 8326799"/>
              <a:gd name="connsiteY22" fmla="*/ 4322184 h 4329607"/>
              <a:gd name="connsiteX0" fmla="*/ 1761830 w 8339481"/>
              <a:gd name="connsiteY0" fmla="*/ 4322184 h 4329607"/>
              <a:gd name="connsiteX1" fmla="*/ 1158570 w 8339481"/>
              <a:gd name="connsiteY1" fmla="*/ 4194516 h 4329607"/>
              <a:gd name="connsiteX2" fmla="*/ 908313 w 8339481"/>
              <a:gd name="connsiteY2" fmla="*/ 3921184 h 4329607"/>
              <a:gd name="connsiteX3" fmla="*/ 587549 w 8339481"/>
              <a:gd name="connsiteY3" fmla="*/ 3506348 h 4329607"/>
              <a:gd name="connsiteX4" fmla="*/ 45185 w 8339481"/>
              <a:gd name="connsiteY4" fmla="*/ 2687197 h 4329607"/>
              <a:gd name="connsiteX5" fmla="*/ 72806 w 8339481"/>
              <a:gd name="connsiteY5" fmla="*/ 2059706 h 4329607"/>
              <a:gd name="connsiteX6" fmla="*/ 414293 w 8339481"/>
              <a:gd name="connsiteY6" fmla="*/ 1432380 h 4329607"/>
              <a:gd name="connsiteX7" fmla="*/ 674176 w 8339481"/>
              <a:gd name="connsiteY7" fmla="*/ 917700 h 4329607"/>
              <a:gd name="connsiteX8" fmla="*/ 888138 w 8339481"/>
              <a:gd name="connsiteY8" fmla="*/ 501584 h 4329607"/>
              <a:gd name="connsiteX9" fmla="*/ 1208586 w 8339481"/>
              <a:gd name="connsiteY9" fmla="*/ 1518 h 4329607"/>
              <a:gd name="connsiteX10" fmla="*/ 3133482 w 8339481"/>
              <a:gd name="connsiteY10" fmla="*/ 671503 h 4329607"/>
              <a:gd name="connsiteX11" fmla="*/ 4546662 w 8339481"/>
              <a:gd name="connsiteY11" fmla="*/ 1178795 h 4329607"/>
              <a:gd name="connsiteX12" fmla="*/ 4908094 w 8339481"/>
              <a:gd name="connsiteY12" fmla="*/ 1276092 h 4329607"/>
              <a:gd name="connsiteX13" fmla="*/ 5976700 w 8339481"/>
              <a:gd name="connsiteY13" fmla="*/ 1582134 h 4329607"/>
              <a:gd name="connsiteX14" fmla="*/ 6904651 w 8339481"/>
              <a:gd name="connsiteY14" fmla="*/ 1871859 h 4329607"/>
              <a:gd name="connsiteX15" fmla="*/ 8014904 w 8339481"/>
              <a:gd name="connsiteY15" fmla="*/ 2287479 h 4329607"/>
              <a:gd name="connsiteX16" fmla="*/ 8263069 w 8339481"/>
              <a:gd name="connsiteY16" fmla="*/ 2424639 h 4329607"/>
              <a:gd name="connsiteX17" fmla="*/ 8311195 w 8339481"/>
              <a:gd name="connsiteY17" fmla="*/ 2748323 h 4329607"/>
              <a:gd name="connsiteX18" fmla="*/ 7863830 w 8339481"/>
              <a:gd name="connsiteY18" fmla="*/ 3094204 h 4329607"/>
              <a:gd name="connsiteX19" fmla="*/ 7207219 w 8339481"/>
              <a:gd name="connsiteY19" fmla="*/ 3349140 h 4329607"/>
              <a:gd name="connsiteX20" fmla="*/ 6158065 w 8339481"/>
              <a:gd name="connsiteY20" fmla="*/ 3635221 h 4329607"/>
              <a:gd name="connsiteX21" fmla="*/ 4451045 w 8339481"/>
              <a:gd name="connsiteY21" fmla="*/ 3970171 h 4329607"/>
              <a:gd name="connsiteX22" fmla="*/ 1761830 w 8339481"/>
              <a:gd name="connsiteY22" fmla="*/ 4322184 h 4329607"/>
              <a:gd name="connsiteX0" fmla="*/ 1761830 w 8339481"/>
              <a:gd name="connsiteY0" fmla="*/ 4322167 h 4329590"/>
              <a:gd name="connsiteX1" fmla="*/ 1158570 w 8339481"/>
              <a:gd name="connsiteY1" fmla="*/ 4194499 h 4329590"/>
              <a:gd name="connsiteX2" fmla="*/ 908313 w 8339481"/>
              <a:gd name="connsiteY2" fmla="*/ 3921167 h 4329590"/>
              <a:gd name="connsiteX3" fmla="*/ 587549 w 8339481"/>
              <a:gd name="connsiteY3" fmla="*/ 3506331 h 4329590"/>
              <a:gd name="connsiteX4" fmla="*/ 45185 w 8339481"/>
              <a:gd name="connsiteY4" fmla="*/ 2687180 h 4329590"/>
              <a:gd name="connsiteX5" fmla="*/ 72806 w 8339481"/>
              <a:gd name="connsiteY5" fmla="*/ 2059689 h 4329590"/>
              <a:gd name="connsiteX6" fmla="*/ 414293 w 8339481"/>
              <a:gd name="connsiteY6" fmla="*/ 1432363 h 4329590"/>
              <a:gd name="connsiteX7" fmla="*/ 645300 w 8339481"/>
              <a:gd name="connsiteY7" fmla="*/ 890350 h 4329590"/>
              <a:gd name="connsiteX8" fmla="*/ 888138 w 8339481"/>
              <a:gd name="connsiteY8" fmla="*/ 501567 h 4329590"/>
              <a:gd name="connsiteX9" fmla="*/ 1208586 w 8339481"/>
              <a:gd name="connsiteY9" fmla="*/ 1501 h 4329590"/>
              <a:gd name="connsiteX10" fmla="*/ 3133482 w 8339481"/>
              <a:gd name="connsiteY10" fmla="*/ 671486 h 4329590"/>
              <a:gd name="connsiteX11" fmla="*/ 4546662 w 8339481"/>
              <a:gd name="connsiteY11" fmla="*/ 1178778 h 4329590"/>
              <a:gd name="connsiteX12" fmla="*/ 4908094 w 8339481"/>
              <a:gd name="connsiteY12" fmla="*/ 1276075 h 4329590"/>
              <a:gd name="connsiteX13" fmla="*/ 5976700 w 8339481"/>
              <a:gd name="connsiteY13" fmla="*/ 1582117 h 4329590"/>
              <a:gd name="connsiteX14" fmla="*/ 6904651 w 8339481"/>
              <a:gd name="connsiteY14" fmla="*/ 1871842 h 4329590"/>
              <a:gd name="connsiteX15" fmla="*/ 8014904 w 8339481"/>
              <a:gd name="connsiteY15" fmla="*/ 2287462 h 4329590"/>
              <a:gd name="connsiteX16" fmla="*/ 8263069 w 8339481"/>
              <a:gd name="connsiteY16" fmla="*/ 2424622 h 4329590"/>
              <a:gd name="connsiteX17" fmla="*/ 8311195 w 8339481"/>
              <a:gd name="connsiteY17" fmla="*/ 2748306 h 4329590"/>
              <a:gd name="connsiteX18" fmla="*/ 7863830 w 8339481"/>
              <a:gd name="connsiteY18" fmla="*/ 3094187 h 4329590"/>
              <a:gd name="connsiteX19" fmla="*/ 7207219 w 8339481"/>
              <a:gd name="connsiteY19" fmla="*/ 3349123 h 4329590"/>
              <a:gd name="connsiteX20" fmla="*/ 6158065 w 8339481"/>
              <a:gd name="connsiteY20" fmla="*/ 3635204 h 4329590"/>
              <a:gd name="connsiteX21" fmla="*/ 4451045 w 8339481"/>
              <a:gd name="connsiteY21" fmla="*/ 3970154 h 4329590"/>
              <a:gd name="connsiteX22" fmla="*/ 1761830 w 8339481"/>
              <a:gd name="connsiteY22" fmla="*/ 4322167 h 4329590"/>
              <a:gd name="connsiteX0" fmla="*/ 1761830 w 8339481"/>
              <a:gd name="connsiteY0" fmla="*/ 4322167 h 4329590"/>
              <a:gd name="connsiteX1" fmla="*/ 1158570 w 8339481"/>
              <a:gd name="connsiteY1" fmla="*/ 4194499 h 4329590"/>
              <a:gd name="connsiteX2" fmla="*/ 908313 w 8339481"/>
              <a:gd name="connsiteY2" fmla="*/ 3921167 h 4329590"/>
              <a:gd name="connsiteX3" fmla="*/ 587549 w 8339481"/>
              <a:gd name="connsiteY3" fmla="*/ 3506331 h 4329590"/>
              <a:gd name="connsiteX4" fmla="*/ 45185 w 8339481"/>
              <a:gd name="connsiteY4" fmla="*/ 2687180 h 4329590"/>
              <a:gd name="connsiteX5" fmla="*/ 72806 w 8339481"/>
              <a:gd name="connsiteY5" fmla="*/ 2059689 h 4329590"/>
              <a:gd name="connsiteX6" fmla="*/ 414293 w 8339481"/>
              <a:gd name="connsiteY6" fmla="*/ 1432363 h 4329590"/>
              <a:gd name="connsiteX7" fmla="*/ 645300 w 8339481"/>
              <a:gd name="connsiteY7" fmla="*/ 890350 h 4329590"/>
              <a:gd name="connsiteX8" fmla="*/ 840012 w 8339481"/>
              <a:gd name="connsiteY8" fmla="*/ 501567 h 4329590"/>
              <a:gd name="connsiteX9" fmla="*/ 1208586 w 8339481"/>
              <a:gd name="connsiteY9" fmla="*/ 1501 h 4329590"/>
              <a:gd name="connsiteX10" fmla="*/ 3133482 w 8339481"/>
              <a:gd name="connsiteY10" fmla="*/ 671486 h 4329590"/>
              <a:gd name="connsiteX11" fmla="*/ 4546662 w 8339481"/>
              <a:gd name="connsiteY11" fmla="*/ 1178778 h 4329590"/>
              <a:gd name="connsiteX12" fmla="*/ 4908094 w 8339481"/>
              <a:gd name="connsiteY12" fmla="*/ 1276075 h 4329590"/>
              <a:gd name="connsiteX13" fmla="*/ 5976700 w 8339481"/>
              <a:gd name="connsiteY13" fmla="*/ 1582117 h 4329590"/>
              <a:gd name="connsiteX14" fmla="*/ 6904651 w 8339481"/>
              <a:gd name="connsiteY14" fmla="*/ 1871842 h 4329590"/>
              <a:gd name="connsiteX15" fmla="*/ 8014904 w 8339481"/>
              <a:gd name="connsiteY15" fmla="*/ 2287462 h 4329590"/>
              <a:gd name="connsiteX16" fmla="*/ 8263069 w 8339481"/>
              <a:gd name="connsiteY16" fmla="*/ 2424622 h 4329590"/>
              <a:gd name="connsiteX17" fmla="*/ 8311195 w 8339481"/>
              <a:gd name="connsiteY17" fmla="*/ 2748306 h 4329590"/>
              <a:gd name="connsiteX18" fmla="*/ 7863830 w 8339481"/>
              <a:gd name="connsiteY18" fmla="*/ 3094187 h 4329590"/>
              <a:gd name="connsiteX19" fmla="*/ 7207219 w 8339481"/>
              <a:gd name="connsiteY19" fmla="*/ 3349123 h 4329590"/>
              <a:gd name="connsiteX20" fmla="*/ 6158065 w 8339481"/>
              <a:gd name="connsiteY20" fmla="*/ 3635204 h 4329590"/>
              <a:gd name="connsiteX21" fmla="*/ 4451045 w 8339481"/>
              <a:gd name="connsiteY21" fmla="*/ 3970154 h 4329590"/>
              <a:gd name="connsiteX22" fmla="*/ 1761830 w 8339481"/>
              <a:gd name="connsiteY22" fmla="*/ 4322167 h 4329590"/>
              <a:gd name="connsiteX0" fmla="*/ 1760156 w 8337807"/>
              <a:gd name="connsiteY0" fmla="*/ 4322167 h 4329590"/>
              <a:gd name="connsiteX1" fmla="*/ 1156896 w 8337807"/>
              <a:gd name="connsiteY1" fmla="*/ 4194499 h 4329590"/>
              <a:gd name="connsiteX2" fmla="*/ 906639 w 8337807"/>
              <a:gd name="connsiteY2" fmla="*/ 3921167 h 4329590"/>
              <a:gd name="connsiteX3" fmla="*/ 585875 w 8337807"/>
              <a:gd name="connsiteY3" fmla="*/ 3506331 h 4329590"/>
              <a:gd name="connsiteX4" fmla="*/ 43511 w 8337807"/>
              <a:gd name="connsiteY4" fmla="*/ 2687180 h 4329590"/>
              <a:gd name="connsiteX5" fmla="*/ 71132 w 8337807"/>
              <a:gd name="connsiteY5" fmla="*/ 2059689 h 4329590"/>
              <a:gd name="connsiteX6" fmla="*/ 374118 w 8337807"/>
              <a:gd name="connsiteY6" fmla="*/ 1423253 h 4329590"/>
              <a:gd name="connsiteX7" fmla="*/ 643626 w 8337807"/>
              <a:gd name="connsiteY7" fmla="*/ 890350 h 4329590"/>
              <a:gd name="connsiteX8" fmla="*/ 838338 w 8337807"/>
              <a:gd name="connsiteY8" fmla="*/ 501567 h 4329590"/>
              <a:gd name="connsiteX9" fmla="*/ 1206912 w 8337807"/>
              <a:gd name="connsiteY9" fmla="*/ 1501 h 4329590"/>
              <a:gd name="connsiteX10" fmla="*/ 3131808 w 8337807"/>
              <a:gd name="connsiteY10" fmla="*/ 671486 h 4329590"/>
              <a:gd name="connsiteX11" fmla="*/ 4544988 w 8337807"/>
              <a:gd name="connsiteY11" fmla="*/ 1178778 h 4329590"/>
              <a:gd name="connsiteX12" fmla="*/ 4906420 w 8337807"/>
              <a:gd name="connsiteY12" fmla="*/ 1276075 h 4329590"/>
              <a:gd name="connsiteX13" fmla="*/ 5975026 w 8337807"/>
              <a:gd name="connsiteY13" fmla="*/ 1582117 h 4329590"/>
              <a:gd name="connsiteX14" fmla="*/ 6902977 w 8337807"/>
              <a:gd name="connsiteY14" fmla="*/ 1871842 h 4329590"/>
              <a:gd name="connsiteX15" fmla="*/ 8013230 w 8337807"/>
              <a:gd name="connsiteY15" fmla="*/ 2287462 h 4329590"/>
              <a:gd name="connsiteX16" fmla="*/ 8261395 w 8337807"/>
              <a:gd name="connsiteY16" fmla="*/ 2424622 h 4329590"/>
              <a:gd name="connsiteX17" fmla="*/ 8309521 w 8337807"/>
              <a:gd name="connsiteY17" fmla="*/ 2748306 h 4329590"/>
              <a:gd name="connsiteX18" fmla="*/ 7862156 w 8337807"/>
              <a:gd name="connsiteY18" fmla="*/ 3094187 h 4329590"/>
              <a:gd name="connsiteX19" fmla="*/ 7205545 w 8337807"/>
              <a:gd name="connsiteY19" fmla="*/ 3349123 h 4329590"/>
              <a:gd name="connsiteX20" fmla="*/ 6156391 w 8337807"/>
              <a:gd name="connsiteY20" fmla="*/ 3635204 h 4329590"/>
              <a:gd name="connsiteX21" fmla="*/ 4449371 w 8337807"/>
              <a:gd name="connsiteY21" fmla="*/ 3970154 h 4329590"/>
              <a:gd name="connsiteX22" fmla="*/ 1760156 w 8337807"/>
              <a:gd name="connsiteY22" fmla="*/ 4322167 h 4329590"/>
              <a:gd name="connsiteX0" fmla="*/ 1760156 w 8337807"/>
              <a:gd name="connsiteY0" fmla="*/ 4322859 h 4330282"/>
              <a:gd name="connsiteX1" fmla="*/ 1156896 w 8337807"/>
              <a:gd name="connsiteY1" fmla="*/ 4195191 h 4330282"/>
              <a:gd name="connsiteX2" fmla="*/ 906639 w 8337807"/>
              <a:gd name="connsiteY2" fmla="*/ 3921859 h 4330282"/>
              <a:gd name="connsiteX3" fmla="*/ 585875 w 8337807"/>
              <a:gd name="connsiteY3" fmla="*/ 3507023 h 4330282"/>
              <a:gd name="connsiteX4" fmla="*/ 43511 w 8337807"/>
              <a:gd name="connsiteY4" fmla="*/ 2687872 h 4330282"/>
              <a:gd name="connsiteX5" fmla="*/ 71132 w 8337807"/>
              <a:gd name="connsiteY5" fmla="*/ 2060381 h 4330282"/>
              <a:gd name="connsiteX6" fmla="*/ 374118 w 8337807"/>
              <a:gd name="connsiteY6" fmla="*/ 1423945 h 4330282"/>
              <a:gd name="connsiteX7" fmla="*/ 643626 w 8337807"/>
              <a:gd name="connsiteY7" fmla="*/ 891042 h 4330282"/>
              <a:gd name="connsiteX8" fmla="*/ 838338 w 8337807"/>
              <a:gd name="connsiteY8" fmla="*/ 472205 h 4330282"/>
              <a:gd name="connsiteX9" fmla="*/ 1206912 w 8337807"/>
              <a:gd name="connsiteY9" fmla="*/ 2193 h 4330282"/>
              <a:gd name="connsiteX10" fmla="*/ 3131808 w 8337807"/>
              <a:gd name="connsiteY10" fmla="*/ 672178 h 4330282"/>
              <a:gd name="connsiteX11" fmla="*/ 4544988 w 8337807"/>
              <a:gd name="connsiteY11" fmla="*/ 1179470 h 4330282"/>
              <a:gd name="connsiteX12" fmla="*/ 4906420 w 8337807"/>
              <a:gd name="connsiteY12" fmla="*/ 1276767 h 4330282"/>
              <a:gd name="connsiteX13" fmla="*/ 5975026 w 8337807"/>
              <a:gd name="connsiteY13" fmla="*/ 1582809 h 4330282"/>
              <a:gd name="connsiteX14" fmla="*/ 6902977 w 8337807"/>
              <a:gd name="connsiteY14" fmla="*/ 1872534 h 4330282"/>
              <a:gd name="connsiteX15" fmla="*/ 8013230 w 8337807"/>
              <a:gd name="connsiteY15" fmla="*/ 2288154 h 4330282"/>
              <a:gd name="connsiteX16" fmla="*/ 8261395 w 8337807"/>
              <a:gd name="connsiteY16" fmla="*/ 2425314 h 4330282"/>
              <a:gd name="connsiteX17" fmla="*/ 8309521 w 8337807"/>
              <a:gd name="connsiteY17" fmla="*/ 2748998 h 4330282"/>
              <a:gd name="connsiteX18" fmla="*/ 7862156 w 8337807"/>
              <a:gd name="connsiteY18" fmla="*/ 3094879 h 4330282"/>
              <a:gd name="connsiteX19" fmla="*/ 7205545 w 8337807"/>
              <a:gd name="connsiteY19" fmla="*/ 3349815 h 4330282"/>
              <a:gd name="connsiteX20" fmla="*/ 6156391 w 8337807"/>
              <a:gd name="connsiteY20" fmla="*/ 3635896 h 4330282"/>
              <a:gd name="connsiteX21" fmla="*/ 4449371 w 8337807"/>
              <a:gd name="connsiteY21" fmla="*/ 3970846 h 4330282"/>
              <a:gd name="connsiteX22" fmla="*/ 1760156 w 8337807"/>
              <a:gd name="connsiteY22" fmla="*/ 4322859 h 4330282"/>
              <a:gd name="connsiteX0" fmla="*/ 1760156 w 8337807"/>
              <a:gd name="connsiteY0" fmla="*/ 4376214 h 4383637"/>
              <a:gd name="connsiteX1" fmla="*/ 1156896 w 8337807"/>
              <a:gd name="connsiteY1" fmla="*/ 4248546 h 4383637"/>
              <a:gd name="connsiteX2" fmla="*/ 906639 w 8337807"/>
              <a:gd name="connsiteY2" fmla="*/ 3975214 h 4383637"/>
              <a:gd name="connsiteX3" fmla="*/ 585875 w 8337807"/>
              <a:gd name="connsiteY3" fmla="*/ 3560378 h 4383637"/>
              <a:gd name="connsiteX4" fmla="*/ 43511 w 8337807"/>
              <a:gd name="connsiteY4" fmla="*/ 2741227 h 4383637"/>
              <a:gd name="connsiteX5" fmla="*/ 71132 w 8337807"/>
              <a:gd name="connsiteY5" fmla="*/ 2113736 h 4383637"/>
              <a:gd name="connsiteX6" fmla="*/ 374118 w 8337807"/>
              <a:gd name="connsiteY6" fmla="*/ 1477300 h 4383637"/>
              <a:gd name="connsiteX7" fmla="*/ 643626 w 8337807"/>
              <a:gd name="connsiteY7" fmla="*/ 944397 h 4383637"/>
              <a:gd name="connsiteX8" fmla="*/ 838338 w 8337807"/>
              <a:gd name="connsiteY8" fmla="*/ 525560 h 4383637"/>
              <a:gd name="connsiteX9" fmla="*/ 1028759 w 8337807"/>
              <a:gd name="connsiteY9" fmla="*/ 91935 h 4383637"/>
              <a:gd name="connsiteX10" fmla="*/ 1206912 w 8337807"/>
              <a:gd name="connsiteY10" fmla="*/ 55548 h 4383637"/>
              <a:gd name="connsiteX11" fmla="*/ 3131808 w 8337807"/>
              <a:gd name="connsiteY11" fmla="*/ 725533 h 4383637"/>
              <a:gd name="connsiteX12" fmla="*/ 4544988 w 8337807"/>
              <a:gd name="connsiteY12" fmla="*/ 1232825 h 4383637"/>
              <a:gd name="connsiteX13" fmla="*/ 4906420 w 8337807"/>
              <a:gd name="connsiteY13" fmla="*/ 1330122 h 4383637"/>
              <a:gd name="connsiteX14" fmla="*/ 5975026 w 8337807"/>
              <a:gd name="connsiteY14" fmla="*/ 1636164 h 4383637"/>
              <a:gd name="connsiteX15" fmla="*/ 6902977 w 8337807"/>
              <a:gd name="connsiteY15" fmla="*/ 1925889 h 4383637"/>
              <a:gd name="connsiteX16" fmla="*/ 8013230 w 8337807"/>
              <a:gd name="connsiteY16" fmla="*/ 2341509 h 4383637"/>
              <a:gd name="connsiteX17" fmla="*/ 8261395 w 8337807"/>
              <a:gd name="connsiteY17" fmla="*/ 2478669 h 4383637"/>
              <a:gd name="connsiteX18" fmla="*/ 8309521 w 8337807"/>
              <a:gd name="connsiteY18" fmla="*/ 2802353 h 4383637"/>
              <a:gd name="connsiteX19" fmla="*/ 7862156 w 8337807"/>
              <a:gd name="connsiteY19" fmla="*/ 3148234 h 4383637"/>
              <a:gd name="connsiteX20" fmla="*/ 7205545 w 8337807"/>
              <a:gd name="connsiteY20" fmla="*/ 3403170 h 4383637"/>
              <a:gd name="connsiteX21" fmla="*/ 6156391 w 8337807"/>
              <a:gd name="connsiteY21" fmla="*/ 3689251 h 4383637"/>
              <a:gd name="connsiteX22" fmla="*/ 4449371 w 8337807"/>
              <a:gd name="connsiteY22" fmla="*/ 4024201 h 4383637"/>
              <a:gd name="connsiteX23" fmla="*/ 1760156 w 8337807"/>
              <a:gd name="connsiteY23" fmla="*/ 4376214 h 4383637"/>
              <a:gd name="connsiteX0" fmla="*/ 1760156 w 8337807"/>
              <a:gd name="connsiteY0" fmla="*/ 4319424 h 4326847"/>
              <a:gd name="connsiteX1" fmla="*/ 1156896 w 8337807"/>
              <a:gd name="connsiteY1" fmla="*/ 4191756 h 4326847"/>
              <a:gd name="connsiteX2" fmla="*/ 906639 w 8337807"/>
              <a:gd name="connsiteY2" fmla="*/ 3918424 h 4326847"/>
              <a:gd name="connsiteX3" fmla="*/ 585875 w 8337807"/>
              <a:gd name="connsiteY3" fmla="*/ 3503588 h 4326847"/>
              <a:gd name="connsiteX4" fmla="*/ 43511 w 8337807"/>
              <a:gd name="connsiteY4" fmla="*/ 2684437 h 4326847"/>
              <a:gd name="connsiteX5" fmla="*/ 71132 w 8337807"/>
              <a:gd name="connsiteY5" fmla="*/ 2056946 h 4326847"/>
              <a:gd name="connsiteX6" fmla="*/ 374118 w 8337807"/>
              <a:gd name="connsiteY6" fmla="*/ 1420510 h 4326847"/>
              <a:gd name="connsiteX7" fmla="*/ 643626 w 8337807"/>
              <a:gd name="connsiteY7" fmla="*/ 887607 h 4326847"/>
              <a:gd name="connsiteX8" fmla="*/ 838338 w 8337807"/>
              <a:gd name="connsiteY8" fmla="*/ 468770 h 4326847"/>
              <a:gd name="connsiteX9" fmla="*/ 1028759 w 8337807"/>
              <a:gd name="connsiteY9" fmla="*/ 35145 h 4326847"/>
              <a:gd name="connsiteX10" fmla="*/ 1537112 w 8337807"/>
              <a:gd name="connsiteY10" fmla="*/ 124983 h 4326847"/>
              <a:gd name="connsiteX11" fmla="*/ 3131808 w 8337807"/>
              <a:gd name="connsiteY11" fmla="*/ 668743 h 4326847"/>
              <a:gd name="connsiteX12" fmla="*/ 4544988 w 8337807"/>
              <a:gd name="connsiteY12" fmla="*/ 1176035 h 4326847"/>
              <a:gd name="connsiteX13" fmla="*/ 4906420 w 8337807"/>
              <a:gd name="connsiteY13" fmla="*/ 1273332 h 4326847"/>
              <a:gd name="connsiteX14" fmla="*/ 5975026 w 8337807"/>
              <a:gd name="connsiteY14" fmla="*/ 1579374 h 4326847"/>
              <a:gd name="connsiteX15" fmla="*/ 6902977 w 8337807"/>
              <a:gd name="connsiteY15" fmla="*/ 1869099 h 4326847"/>
              <a:gd name="connsiteX16" fmla="*/ 8013230 w 8337807"/>
              <a:gd name="connsiteY16" fmla="*/ 2284719 h 4326847"/>
              <a:gd name="connsiteX17" fmla="*/ 8261395 w 8337807"/>
              <a:gd name="connsiteY17" fmla="*/ 2421879 h 4326847"/>
              <a:gd name="connsiteX18" fmla="*/ 8309521 w 8337807"/>
              <a:gd name="connsiteY18" fmla="*/ 2745563 h 4326847"/>
              <a:gd name="connsiteX19" fmla="*/ 7862156 w 8337807"/>
              <a:gd name="connsiteY19" fmla="*/ 3091444 h 4326847"/>
              <a:gd name="connsiteX20" fmla="*/ 7205545 w 8337807"/>
              <a:gd name="connsiteY20" fmla="*/ 3346380 h 4326847"/>
              <a:gd name="connsiteX21" fmla="*/ 6156391 w 8337807"/>
              <a:gd name="connsiteY21" fmla="*/ 3632461 h 4326847"/>
              <a:gd name="connsiteX22" fmla="*/ 4449371 w 8337807"/>
              <a:gd name="connsiteY22" fmla="*/ 3967411 h 4326847"/>
              <a:gd name="connsiteX23" fmla="*/ 1760156 w 8337807"/>
              <a:gd name="connsiteY23" fmla="*/ 4319424 h 4326847"/>
              <a:gd name="connsiteX0" fmla="*/ 1760156 w 8337807"/>
              <a:gd name="connsiteY0" fmla="*/ 4339219 h 4346642"/>
              <a:gd name="connsiteX1" fmla="*/ 1156896 w 8337807"/>
              <a:gd name="connsiteY1" fmla="*/ 4211551 h 4346642"/>
              <a:gd name="connsiteX2" fmla="*/ 906639 w 8337807"/>
              <a:gd name="connsiteY2" fmla="*/ 3938219 h 4346642"/>
              <a:gd name="connsiteX3" fmla="*/ 585875 w 8337807"/>
              <a:gd name="connsiteY3" fmla="*/ 3523383 h 4346642"/>
              <a:gd name="connsiteX4" fmla="*/ 43511 w 8337807"/>
              <a:gd name="connsiteY4" fmla="*/ 2704232 h 4346642"/>
              <a:gd name="connsiteX5" fmla="*/ 71132 w 8337807"/>
              <a:gd name="connsiteY5" fmla="*/ 2076741 h 4346642"/>
              <a:gd name="connsiteX6" fmla="*/ 374118 w 8337807"/>
              <a:gd name="connsiteY6" fmla="*/ 1440305 h 4346642"/>
              <a:gd name="connsiteX7" fmla="*/ 643626 w 8337807"/>
              <a:gd name="connsiteY7" fmla="*/ 907402 h 4346642"/>
              <a:gd name="connsiteX8" fmla="*/ 838338 w 8337807"/>
              <a:gd name="connsiteY8" fmla="*/ 488565 h 4346642"/>
              <a:gd name="connsiteX9" fmla="*/ 1028759 w 8337807"/>
              <a:gd name="connsiteY9" fmla="*/ 30897 h 4346642"/>
              <a:gd name="connsiteX10" fmla="*/ 1537112 w 8337807"/>
              <a:gd name="connsiteY10" fmla="*/ 144778 h 4346642"/>
              <a:gd name="connsiteX11" fmla="*/ 3131808 w 8337807"/>
              <a:gd name="connsiteY11" fmla="*/ 688538 h 4346642"/>
              <a:gd name="connsiteX12" fmla="*/ 4544988 w 8337807"/>
              <a:gd name="connsiteY12" fmla="*/ 1195830 h 4346642"/>
              <a:gd name="connsiteX13" fmla="*/ 4906420 w 8337807"/>
              <a:gd name="connsiteY13" fmla="*/ 1293127 h 4346642"/>
              <a:gd name="connsiteX14" fmla="*/ 5975026 w 8337807"/>
              <a:gd name="connsiteY14" fmla="*/ 1599169 h 4346642"/>
              <a:gd name="connsiteX15" fmla="*/ 6902977 w 8337807"/>
              <a:gd name="connsiteY15" fmla="*/ 1888894 h 4346642"/>
              <a:gd name="connsiteX16" fmla="*/ 8013230 w 8337807"/>
              <a:gd name="connsiteY16" fmla="*/ 2304514 h 4346642"/>
              <a:gd name="connsiteX17" fmla="*/ 8261395 w 8337807"/>
              <a:gd name="connsiteY17" fmla="*/ 2441674 h 4346642"/>
              <a:gd name="connsiteX18" fmla="*/ 8309521 w 8337807"/>
              <a:gd name="connsiteY18" fmla="*/ 2765358 h 4346642"/>
              <a:gd name="connsiteX19" fmla="*/ 7862156 w 8337807"/>
              <a:gd name="connsiteY19" fmla="*/ 3111239 h 4346642"/>
              <a:gd name="connsiteX20" fmla="*/ 7205545 w 8337807"/>
              <a:gd name="connsiteY20" fmla="*/ 3366175 h 4346642"/>
              <a:gd name="connsiteX21" fmla="*/ 6156391 w 8337807"/>
              <a:gd name="connsiteY21" fmla="*/ 3652256 h 4346642"/>
              <a:gd name="connsiteX22" fmla="*/ 4449371 w 8337807"/>
              <a:gd name="connsiteY22" fmla="*/ 3987206 h 4346642"/>
              <a:gd name="connsiteX23" fmla="*/ 1760156 w 8337807"/>
              <a:gd name="connsiteY23" fmla="*/ 4339219 h 4346642"/>
              <a:gd name="connsiteX0" fmla="*/ 1760156 w 8337807"/>
              <a:gd name="connsiteY0" fmla="*/ 4339219 h 4346642"/>
              <a:gd name="connsiteX1" fmla="*/ 1156896 w 8337807"/>
              <a:gd name="connsiteY1" fmla="*/ 4211551 h 4346642"/>
              <a:gd name="connsiteX2" fmla="*/ 906639 w 8337807"/>
              <a:gd name="connsiteY2" fmla="*/ 3938219 h 4346642"/>
              <a:gd name="connsiteX3" fmla="*/ 585875 w 8337807"/>
              <a:gd name="connsiteY3" fmla="*/ 3523383 h 4346642"/>
              <a:gd name="connsiteX4" fmla="*/ 43511 w 8337807"/>
              <a:gd name="connsiteY4" fmla="*/ 2704232 h 4346642"/>
              <a:gd name="connsiteX5" fmla="*/ 71132 w 8337807"/>
              <a:gd name="connsiteY5" fmla="*/ 2076741 h 4346642"/>
              <a:gd name="connsiteX6" fmla="*/ 374118 w 8337807"/>
              <a:gd name="connsiteY6" fmla="*/ 1440305 h 4346642"/>
              <a:gd name="connsiteX7" fmla="*/ 643626 w 8337807"/>
              <a:gd name="connsiteY7" fmla="*/ 907402 h 4346642"/>
              <a:gd name="connsiteX8" fmla="*/ 838338 w 8337807"/>
              <a:gd name="connsiteY8" fmla="*/ 488565 h 4346642"/>
              <a:gd name="connsiteX9" fmla="*/ 1028759 w 8337807"/>
              <a:gd name="connsiteY9" fmla="*/ 30897 h 4346642"/>
              <a:gd name="connsiteX10" fmla="*/ 1537112 w 8337807"/>
              <a:gd name="connsiteY10" fmla="*/ 144778 h 4346642"/>
              <a:gd name="connsiteX11" fmla="*/ 3131808 w 8337807"/>
              <a:gd name="connsiteY11" fmla="*/ 688538 h 4346642"/>
              <a:gd name="connsiteX12" fmla="*/ 4614838 w 8337807"/>
              <a:gd name="connsiteY12" fmla="*/ 1165777 h 4346642"/>
              <a:gd name="connsiteX13" fmla="*/ 4906420 w 8337807"/>
              <a:gd name="connsiteY13" fmla="*/ 1293127 h 4346642"/>
              <a:gd name="connsiteX14" fmla="*/ 5975026 w 8337807"/>
              <a:gd name="connsiteY14" fmla="*/ 1599169 h 4346642"/>
              <a:gd name="connsiteX15" fmla="*/ 6902977 w 8337807"/>
              <a:gd name="connsiteY15" fmla="*/ 1888894 h 4346642"/>
              <a:gd name="connsiteX16" fmla="*/ 8013230 w 8337807"/>
              <a:gd name="connsiteY16" fmla="*/ 2304514 h 4346642"/>
              <a:gd name="connsiteX17" fmla="*/ 8261395 w 8337807"/>
              <a:gd name="connsiteY17" fmla="*/ 2441674 h 4346642"/>
              <a:gd name="connsiteX18" fmla="*/ 8309521 w 8337807"/>
              <a:gd name="connsiteY18" fmla="*/ 2765358 h 4346642"/>
              <a:gd name="connsiteX19" fmla="*/ 7862156 w 8337807"/>
              <a:gd name="connsiteY19" fmla="*/ 3111239 h 4346642"/>
              <a:gd name="connsiteX20" fmla="*/ 7205545 w 8337807"/>
              <a:gd name="connsiteY20" fmla="*/ 3366175 h 4346642"/>
              <a:gd name="connsiteX21" fmla="*/ 6156391 w 8337807"/>
              <a:gd name="connsiteY21" fmla="*/ 3652256 h 4346642"/>
              <a:gd name="connsiteX22" fmla="*/ 4449371 w 8337807"/>
              <a:gd name="connsiteY22" fmla="*/ 3987206 h 4346642"/>
              <a:gd name="connsiteX23" fmla="*/ 1760156 w 8337807"/>
              <a:gd name="connsiteY23" fmla="*/ 4339219 h 4346642"/>
              <a:gd name="connsiteX0" fmla="*/ 1760156 w 8337807"/>
              <a:gd name="connsiteY0" fmla="*/ 4339219 h 4346642"/>
              <a:gd name="connsiteX1" fmla="*/ 1156896 w 8337807"/>
              <a:gd name="connsiteY1" fmla="*/ 4211551 h 4346642"/>
              <a:gd name="connsiteX2" fmla="*/ 906639 w 8337807"/>
              <a:gd name="connsiteY2" fmla="*/ 3938219 h 4346642"/>
              <a:gd name="connsiteX3" fmla="*/ 585875 w 8337807"/>
              <a:gd name="connsiteY3" fmla="*/ 3523383 h 4346642"/>
              <a:gd name="connsiteX4" fmla="*/ 43511 w 8337807"/>
              <a:gd name="connsiteY4" fmla="*/ 2704232 h 4346642"/>
              <a:gd name="connsiteX5" fmla="*/ 71132 w 8337807"/>
              <a:gd name="connsiteY5" fmla="*/ 2076741 h 4346642"/>
              <a:gd name="connsiteX6" fmla="*/ 374118 w 8337807"/>
              <a:gd name="connsiteY6" fmla="*/ 1440305 h 4346642"/>
              <a:gd name="connsiteX7" fmla="*/ 643626 w 8337807"/>
              <a:gd name="connsiteY7" fmla="*/ 907402 h 4346642"/>
              <a:gd name="connsiteX8" fmla="*/ 838338 w 8337807"/>
              <a:gd name="connsiteY8" fmla="*/ 488565 h 4346642"/>
              <a:gd name="connsiteX9" fmla="*/ 1028759 w 8337807"/>
              <a:gd name="connsiteY9" fmla="*/ 30897 h 4346642"/>
              <a:gd name="connsiteX10" fmla="*/ 1537112 w 8337807"/>
              <a:gd name="connsiteY10" fmla="*/ 144778 h 4346642"/>
              <a:gd name="connsiteX11" fmla="*/ 3131808 w 8337807"/>
              <a:gd name="connsiteY11" fmla="*/ 688538 h 4346642"/>
              <a:gd name="connsiteX12" fmla="*/ 4614838 w 8337807"/>
              <a:gd name="connsiteY12" fmla="*/ 1165777 h 4346642"/>
              <a:gd name="connsiteX13" fmla="*/ 4969920 w 8337807"/>
              <a:gd name="connsiteY13" fmla="*/ 1293127 h 4346642"/>
              <a:gd name="connsiteX14" fmla="*/ 5975026 w 8337807"/>
              <a:gd name="connsiteY14" fmla="*/ 1599169 h 4346642"/>
              <a:gd name="connsiteX15" fmla="*/ 6902977 w 8337807"/>
              <a:gd name="connsiteY15" fmla="*/ 1888894 h 4346642"/>
              <a:gd name="connsiteX16" fmla="*/ 8013230 w 8337807"/>
              <a:gd name="connsiteY16" fmla="*/ 2304514 h 4346642"/>
              <a:gd name="connsiteX17" fmla="*/ 8261395 w 8337807"/>
              <a:gd name="connsiteY17" fmla="*/ 2441674 h 4346642"/>
              <a:gd name="connsiteX18" fmla="*/ 8309521 w 8337807"/>
              <a:gd name="connsiteY18" fmla="*/ 2765358 h 4346642"/>
              <a:gd name="connsiteX19" fmla="*/ 7862156 w 8337807"/>
              <a:gd name="connsiteY19" fmla="*/ 3111239 h 4346642"/>
              <a:gd name="connsiteX20" fmla="*/ 7205545 w 8337807"/>
              <a:gd name="connsiteY20" fmla="*/ 3366175 h 4346642"/>
              <a:gd name="connsiteX21" fmla="*/ 6156391 w 8337807"/>
              <a:gd name="connsiteY21" fmla="*/ 3652256 h 4346642"/>
              <a:gd name="connsiteX22" fmla="*/ 4449371 w 8337807"/>
              <a:gd name="connsiteY22" fmla="*/ 3987206 h 4346642"/>
              <a:gd name="connsiteX23" fmla="*/ 1760156 w 8337807"/>
              <a:gd name="connsiteY23" fmla="*/ 4339219 h 4346642"/>
              <a:gd name="connsiteX0" fmla="*/ 1760156 w 8337807"/>
              <a:gd name="connsiteY0" fmla="*/ 4339219 h 4346642"/>
              <a:gd name="connsiteX1" fmla="*/ 1156896 w 8337807"/>
              <a:gd name="connsiteY1" fmla="*/ 4211551 h 4346642"/>
              <a:gd name="connsiteX2" fmla="*/ 906639 w 8337807"/>
              <a:gd name="connsiteY2" fmla="*/ 3938219 h 4346642"/>
              <a:gd name="connsiteX3" fmla="*/ 585875 w 8337807"/>
              <a:gd name="connsiteY3" fmla="*/ 3523383 h 4346642"/>
              <a:gd name="connsiteX4" fmla="*/ 43511 w 8337807"/>
              <a:gd name="connsiteY4" fmla="*/ 2704232 h 4346642"/>
              <a:gd name="connsiteX5" fmla="*/ 71132 w 8337807"/>
              <a:gd name="connsiteY5" fmla="*/ 2076741 h 4346642"/>
              <a:gd name="connsiteX6" fmla="*/ 374118 w 8337807"/>
              <a:gd name="connsiteY6" fmla="*/ 1440305 h 4346642"/>
              <a:gd name="connsiteX7" fmla="*/ 643626 w 8337807"/>
              <a:gd name="connsiteY7" fmla="*/ 907402 h 4346642"/>
              <a:gd name="connsiteX8" fmla="*/ 838338 w 8337807"/>
              <a:gd name="connsiteY8" fmla="*/ 488565 h 4346642"/>
              <a:gd name="connsiteX9" fmla="*/ 1028759 w 8337807"/>
              <a:gd name="connsiteY9" fmla="*/ 30897 h 4346642"/>
              <a:gd name="connsiteX10" fmla="*/ 1537112 w 8337807"/>
              <a:gd name="connsiteY10" fmla="*/ 144778 h 4346642"/>
              <a:gd name="connsiteX11" fmla="*/ 3131808 w 8337807"/>
              <a:gd name="connsiteY11" fmla="*/ 688538 h 4346642"/>
              <a:gd name="connsiteX12" fmla="*/ 4614838 w 8337807"/>
              <a:gd name="connsiteY12" fmla="*/ 1165777 h 4346642"/>
              <a:gd name="connsiteX13" fmla="*/ 4969920 w 8337807"/>
              <a:gd name="connsiteY13" fmla="*/ 1293127 h 4346642"/>
              <a:gd name="connsiteX14" fmla="*/ 5975026 w 8337807"/>
              <a:gd name="connsiteY14" fmla="*/ 1599169 h 4346642"/>
              <a:gd name="connsiteX15" fmla="*/ 6902977 w 8337807"/>
              <a:gd name="connsiteY15" fmla="*/ 1888894 h 4346642"/>
              <a:gd name="connsiteX16" fmla="*/ 8013230 w 8337807"/>
              <a:gd name="connsiteY16" fmla="*/ 2304514 h 4346642"/>
              <a:gd name="connsiteX17" fmla="*/ 8261395 w 8337807"/>
              <a:gd name="connsiteY17" fmla="*/ 2495770 h 4346642"/>
              <a:gd name="connsiteX18" fmla="*/ 8309521 w 8337807"/>
              <a:gd name="connsiteY18" fmla="*/ 2765358 h 4346642"/>
              <a:gd name="connsiteX19" fmla="*/ 7862156 w 8337807"/>
              <a:gd name="connsiteY19" fmla="*/ 3111239 h 4346642"/>
              <a:gd name="connsiteX20" fmla="*/ 7205545 w 8337807"/>
              <a:gd name="connsiteY20" fmla="*/ 3366175 h 4346642"/>
              <a:gd name="connsiteX21" fmla="*/ 6156391 w 8337807"/>
              <a:gd name="connsiteY21" fmla="*/ 3652256 h 4346642"/>
              <a:gd name="connsiteX22" fmla="*/ 4449371 w 8337807"/>
              <a:gd name="connsiteY22" fmla="*/ 3987206 h 4346642"/>
              <a:gd name="connsiteX23" fmla="*/ 1760156 w 8337807"/>
              <a:gd name="connsiteY23" fmla="*/ 4339219 h 4346642"/>
              <a:gd name="connsiteX0" fmla="*/ 1760156 w 8304775"/>
              <a:gd name="connsiteY0" fmla="*/ 4339219 h 4346642"/>
              <a:gd name="connsiteX1" fmla="*/ 1156896 w 8304775"/>
              <a:gd name="connsiteY1" fmla="*/ 4211551 h 4346642"/>
              <a:gd name="connsiteX2" fmla="*/ 906639 w 8304775"/>
              <a:gd name="connsiteY2" fmla="*/ 3938219 h 4346642"/>
              <a:gd name="connsiteX3" fmla="*/ 585875 w 8304775"/>
              <a:gd name="connsiteY3" fmla="*/ 3523383 h 4346642"/>
              <a:gd name="connsiteX4" fmla="*/ 43511 w 8304775"/>
              <a:gd name="connsiteY4" fmla="*/ 2704232 h 4346642"/>
              <a:gd name="connsiteX5" fmla="*/ 71132 w 8304775"/>
              <a:gd name="connsiteY5" fmla="*/ 2076741 h 4346642"/>
              <a:gd name="connsiteX6" fmla="*/ 374118 w 8304775"/>
              <a:gd name="connsiteY6" fmla="*/ 1440305 h 4346642"/>
              <a:gd name="connsiteX7" fmla="*/ 643626 w 8304775"/>
              <a:gd name="connsiteY7" fmla="*/ 907402 h 4346642"/>
              <a:gd name="connsiteX8" fmla="*/ 838338 w 8304775"/>
              <a:gd name="connsiteY8" fmla="*/ 488565 h 4346642"/>
              <a:gd name="connsiteX9" fmla="*/ 1028759 w 8304775"/>
              <a:gd name="connsiteY9" fmla="*/ 30897 h 4346642"/>
              <a:gd name="connsiteX10" fmla="*/ 1537112 w 8304775"/>
              <a:gd name="connsiteY10" fmla="*/ 144778 h 4346642"/>
              <a:gd name="connsiteX11" fmla="*/ 3131808 w 8304775"/>
              <a:gd name="connsiteY11" fmla="*/ 688538 h 4346642"/>
              <a:gd name="connsiteX12" fmla="*/ 4614838 w 8304775"/>
              <a:gd name="connsiteY12" fmla="*/ 1165777 h 4346642"/>
              <a:gd name="connsiteX13" fmla="*/ 4969920 w 8304775"/>
              <a:gd name="connsiteY13" fmla="*/ 1293127 h 4346642"/>
              <a:gd name="connsiteX14" fmla="*/ 5975026 w 8304775"/>
              <a:gd name="connsiteY14" fmla="*/ 1599169 h 4346642"/>
              <a:gd name="connsiteX15" fmla="*/ 6902977 w 8304775"/>
              <a:gd name="connsiteY15" fmla="*/ 1888894 h 4346642"/>
              <a:gd name="connsiteX16" fmla="*/ 8013230 w 8304775"/>
              <a:gd name="connsiteY16" fmla="*/ 2304514 h 4346642"/>
              <a:gd name="connsiteX17" fmla="*/ 8261395 w 8304775"/>
              <a:gd name="connsiteY17" fmla="*/ 2495770 h 4346642"/>
              <a:gd name="connsiteX18" fmla="*/ 8265071 w 8304775"/>
              <a:gd name="connsiteY18" fmla="*/ 2807433 h 4346642"/>
              <a:gd name="connsiteX19" fmla="*/ 7862156 w 8304775"/>
              <a:gd name="connsiteY19" fmla="*/ 3111239 h 4346642"/>
              <a:gd name="connsiteX20" fmla="*/ 7205545 w 8304775"/>
              <a:gd name="connsiteY20" fmla="*/ 3366175 h 4346642"/>
              <a:gd name="connsiteX21" fmla="*/ 6156391 w 8304775"/>
              <a:gd name="connsiteY21" fmla="*/ 3652256 h 4346642"/>
              <a:gd name="connsiteX22" fmla="*/ 4449371 w 8304775"/>
              <a:gd name="connsiteY22" fmla="*/ 3987206 h 4346642"/>
              <a:gd name="connsiteX23" fmla="*/ 1760156 w 8304775"/>
              <a:gd name="connsiteY23" fmla="*/ 4339219 h 4346642"/>
              <a:gd name="connsiteX0" fmla="*/ 1760156 w 8290526"/>
              <a:gd name="connsiteY0" fmla="*/ 4339219 h 4346642"/>
              <a:gd name="connsiteX1" fmla="*/ 1156896 w 8290526"/>
              <a:gd name="connsiteY1" fmla="*/ 4211551 h 4346642"/>
              <a:gd name="connsiteX2" fmla="*/ 906639 w 8290526"/>
              <a:gd name="connsiteY2" fmla="*/ 3938219 h 4346642"/>
              <a:gd name="connsiteX3" fmla="*/ 585875 w 8290526"/>
              <a:gd name="connsiteY3" fmla="*/ 3523383 h 4346642"/>
              <a:gd name="connsiteX4" fmla="*/ 43511 w 8290526"/>
              <a:gd name="connsiteY4" fmla="*/ 2704232 h 4346642"/>
              <a:gd name="connsiteX5" fmla="*/ 71132 w 8290526"/>
              <a:gd name="connsiteY5" fmla="*/ 2076741 h 4346642"/>
              <a:gd name="connsiteX6" fmla="*/ 374118 w 8290526"/>
              <a:gd name="connsiteY6" fmla="*/ 1440305 h 4346642"/>
              <a:gd name="connsiteX7" fmla="*/ 643626 w 8290526"/>
              <a:gd name="connsiteY7" fmla="*/ 907402 h 4346642"/>
              <a:gd name="connsiteX8" fmla="*/ 838338 w 8290526"/>
              <a:gd name="connsiteY8" fmla="*/ 488565 h 4346642"/>
              <a:gd name="connsiteX9" fmla="*/ 1028759 w 8290526"/>
              <a:gd name="connsiteY9" fmla="*/ 30897 h 4346642"/>
              <a:gd name="connsiteX10" fmla="*/ 1537112 w 8290526"/>
              <a:gd name="connsiteY10" fmla="*/ 144778 h 4346642"/>
              <a:gd name="connsiteX11" fmla="*/ 3131808 w 8290526"/>
              <a:gd name="connsiteY11" fmla="*/ 688538 h 4346642"/>
              <a:gd name="connsiteX12" fmla="*/ 4614838 w 8290526"/>
              <a:gd name="connsiteY12" fmla="*/ 1165777 h 4346642"/>
              <a:gd name="connsiteX13" fmla="*/ 4969920 w 8290526"/>
              <a:gd name="connsiteY13" fmla="*/ 1293127 h 4346642"/>
              <a:gd name="connsiteX14" fmla="*/ 5975026 w 8290526"/>
              <a:gd name="connsiteY14" fmla="*/ 1599169 h 4346642"/>
              <a:gd name="connsiteX15" fmla="*/ 6902977 w 8290526"/>
              <a:gd name="connsiteY15" fmla="*/ 1888894 h 4346642"/>
              <a:gd name="connsiteX16" fmla="*/ 8013230 w 8290526"/>
              <a:gd name="connsiteY16" fmla="*/ 2304514 h 4346642"/>
              <a:gd name="connsiteX17" fmla="*/ 8223295 w 8290526"/>
              <a:gd name="connsiteY17" fmla="*/ 2453695 h 4346642"/>
              <a:gd name="connsiteX18" fmla="*/ 8265071 w 8290526"/>
              <a:gd name="connsiteY18" fmla="*/ 2807433 h 4346642"/>
              <a:gd name="connsiteX19" fmla="*/ 7862156 w 8290526"/>
              <a:gd name="connsiteY19" fmla="*/ 3111239 h 4346642"/>
              <a:gd name="connsiteX20" fmla="*/ 7205545 w 8290526"/>
              <a:gd name="connsiteY20" fmla="*/ 3366175 h 4346642"/>
              <a:gd name="connsiteX21" fmla="*/ 6156391 w 8290526"/>
              <a:gd name="connsiteY21" fmla="*/ 3652256 h 4346642"/>
              <a:gd name="connsiteX22" fmla="*/ 4449371 w 8290526"/>
              <a:gd name="connsiteY22" fmla="*/ 3987206 h 4346642"/>
              <a:gd name="connsiteX23" fmla="*/ 1760156 w 8290526"/>
              <a:gd name="connsiteY23" fmla="*/ 4339219 h 4346642"/>
              <a:gd name="connsiteX0" fmla="*/ 1760156 w 8296117"/>
              <a:gd name="connsiteY0" fmla="*/ 4339219 h 4346642"/>
              <a:gd name="connsiteX1" fmla="*/ 1156896 w 8296117"/>
              <a:gd name="connsiteY1" fmla="*/ 4211551 h 4346642"/>
              <a:gd name="connsiteX2" fmla="*/ 906639 w 8296117"/>
              <a:gd name="connsiteY2" fmla="*/ 3938219 h 4346642"/>
              <a:gd name="connsiteX3" fmla="*/ 585875 w 8296117"/>
              <a:gd name="connsiteY3" fmla="*/ 3523383 h 4346642"/>
              <a:gd name="connsiteX4" fmla="*/ 43511 w 8296117"/>
              <a:gd name="connsiteY4" fmla="*/ 2704232 h 4346642"/>
              <a:gd name="connsiteX5" fmla="*/ 71132 w 8296117"/>
              <a:gd name="connsiteY5" fmla="*/ 2076741 h 4346642"/>
              <a:gd name="connsiteX6" fmla="*/ 374118 w 8296117"/>
              <a:gd name="connsiteY6" fmla="*/ 1440305 h 4346642"/>
              <a:gd name="connsiteX7" fmla="*/ 643626 w 8296117"/>
              <a:gd name="connsiteY7" fmla="*/ 907402 h 4346642"/>
              <a:gd name="connsiteX8" fmla="*/ 838338 w 8296117"/>
              <a:gd name="connsiteY8" fmla="*/ 488565 h 4346642"/>
              <a:gd name="connsiteX9" fmla="*/ 1028759 w 8296117"/>
              <a:gd name="connsiteY9" fmla="*/ 30897 h 4346642"/>
              <a:gd name="connsiteX10" fmla="*/ 1537112 w 8296117"/>
              <a:gd name="connsiteY10" fmla="*/ 144778 h 4346642"/>
              <a:gd name="connsiteX11" fmla="*/ 3131808 w 8296117"/>
              <a:gd name="connsiteY11" fmla="*/ 688538 h 4346642"/>
              <a:gd name="connsiteX12" fmla="*/ 4614838 w 8296117"/>
              <a:gd name="connsiteY12" fmla="*/ 1165777 h 4346642"/>
              <a:gd name="connsiteX13" fmla="*/ 4969920 w 8296117"/>
              <a:gd name="connsiteY13" fmla="*/ 1293127 h 4346642"/>
              <a:gd name="connsiteX14" fmla="*/ 5975026 w 8296117"/>
              <a:gd name="connsiteY14" fmla="*/ 1599169 h 4346642"/>
              <a:gd name="connsiteX15" fmla="*/ 6902977 w 8296117"/>
              <a:gd name="connsiteY15" fmla="*/ 1888894 h 4346642"/>
              <a:gd name="connsiteX16" fmla="*/ 7860830 w 8296117"/>
              <a:gd name="connsiteY16" fmla="*/ 2262439 h 4346642"/>
              <a:gd name="connsiteX17" fmla="*/ 8223295 w 8296117"/>
              <a:gd name="connsiteY17" fmla="*/ 2453695 h 4346642"/>
              <a:gd name="connsiteX18" fmla="*/ 8265071 w 8296117"/>
              <a:gd name="connsiteY18" fmla="*/ 2807433 h 4346642"/>
              <a:gd name="connsiteX19" fmla="*/ 7862156 w 8296117"/>
              <a:gd name="connsiteY19" fmla="*/ 3111239 h 4346642"/>
              <a:gd name="connsiteX20" fmla="*/ 7205545 w 8296117"/>
              <a:gd name="connsiteY20" fmla="*/ 3366175 h 4346642"/>
              <a:gd name="connsiteX21" fmla="*/ 6156391 w 8296117"/>
              <a:gd name="connsiteY21" fmla="*/ 3652256 h 4346642"/>
              <a:gd name="connsiteX22" fmla="*/ 4449371 w 8296117"/>
              <a:gd name="connsiteY22" fmla="*/ 3987206 h 4346642"/>
              <a:gd name="connsiteX23" fmla="*/ 1760156 w 8296117"/>
              <a:gd name="connsiteY23" fmla="*/ 4339219 h 4346642"/>
              <a:gd name="connsiteX0" fmla="*/ 1760156 w 8296117"/>
              <a:gd name="connsiteY0" fmla="*/ 4339219 h 4346642"/>
              <a:gd name="connsiteX1" fmla="*/ 1156896 w 8296117"/>
              <a:gd name="connsiteY1" fmla="*/ 4211551 h 4346642"/>
              <a:gd name="connsiteX2" fmla="*/ 906639 w 8296117"/>
              <a:gd name="connsiteY2" fmla="*/ 3938219 h 4346642"/>
              <a:gd name="connsiteX3" fmla="*/ 585875 w 8296117"/>
              <a:gd name="connsiteY3" fmla="*/ 3523383 h 4346642"/>
              <a:gd name="connsiteX4" fmla="*/ 43511 w 8296117"/>
              <a:gd name="connsiteY4" fmla="*/ 2704232 h 4346642"/>
              <a:gd name="connsiteX5" fmla="*/ 71132 w 8296117"/>
              <a:gd name="connsiteY5" fmla="*/ 2076741 h 4346642"/>
              <a:gd name="connsiteX6" fmla="*/ 374118 w 8296117"/>
              <a:gd name="connsiteY6" fmla="*/ 1440305 h 4346642"/>
              <a:gd name="connsiteX7" fmla="*/ 643626 w 8296117"/>
              <a:gd name="connsiteY7" fmla="*/ 907402 h 4346642"/>
              <a:gd name="connsiteX8" fmla="*/ 838338 w 8296117"/>
              <a:gd name="connsiteY8" fmla="*/ 488565 h 4346642"/>
              <a:gd name="connsiteX9" fmla="*/ 1028759 w 8296117"/>
              <a:gd name="connsiteY9" fmla="*/ 30897 h 4346642"/>
              <a:gd name="connsiteX10" fmla="*/ 1537112 w 8296117"/>
              <a:gd name="connsiteY10" fmla="*/ 144778 h 4346642"/>
              <a:gd name="connsiteX11" fmla="*/ 3131808 w 8296117"/>
              <a:gd name="connsiteY11" fmla="*/ 688538 h 4346642"/>
              <a:gd name="connsiteX12" fmla="*/ 4614838 w 8296117"/>
              <a:gd name="connsiteY12" fmla="*/ 1165777 h 4346642"/>
              <a:gd name="connsiteX13" fmla="*/ 4969920 w 8296117"/>
              <a:gd name="connsiteY13" fmla="*/ 1293127 h 4346642"/>
              <a:gd name="connsiteX14" fmla="*/ 5975026 w 8296117"/>
              <a:gd name="connsiteY14" fmla="*/ 1599169 h 4346642"/>
              <a:gd name="connsiteX15" fmla="*/ 6902977 w 8296117"/>
              <a:gd name="connsiteY15" fmla="*/ 1888894 h 4346642"/>
              <a:gd name="connsiteX16" fmla="*/ 7860830 w 8296117"/>
              <a:gd name="connsiteY16" fmla="*/ 2226375 h 4346642"/>
              <a:gd name="connsiteX17" fmla="*/ 8223295 w 8296117"/>
              <a:gd name="connsiteY17" fmla="*/ 2453695 h 4346642"/>
              <a:gd name="connsiteX18" fmla="*/ 8265071 w 8296117"/>
              <a:gd name="connsiteY18" fmla="*/ 2807433 h 4346642"/>
              <a:gd name="connsiteX19" fmla="*/ 7862156 w 8296117"/>
              <a:gd name="connsiteY19" fmla="*/ 3111239 h 4346642"/>
              <a:gd name="connsiteX20" fmla="*/ 7205545 w 8296117"/>
              <a:gd name="connsiteY20" fmla="*/ 3366175 h 4346642"/>
              <a:gd name="connsiteX21" fmla="*/ 6156391 w 8296117"/>
              <a:gd name="connsiteY21" fmla="*/ 3652256 h 4346642"/>
              <a:gd name="connsiteX22" fmla="*/ 4449371 w 8296117"/>
              <a:gd name="connsiteY22" fmla="*/ 3987206 h 4346642"/>
              <a:gd name="connsiteX23" fmla="*/ 1760156 w 8296117"/>
              <a:gd name="connsiteY23" fmla="*/ 4339219 h 4346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8296117" h="4346642">
                <a:moveTo>
                  <a:pt x="1760156" y="4339219"/>
                </a:moveTo>
                <a:cubicBezTo>
                  <a:pt x="1211410" y="4376610"/>
                  <a:pt x="1281502" y="4263199"/>
                  <a:pt x="1156896" y="4211551"/>
                </a:cubicBezTo>
                <a:cubicBezTo>
                  <a:pt x="1032290" y="4159903"/>
                  <a:pt x="1009830" y="4045321"/>
                  <a:pt x="906639" y="3938219"/>
                </a:cubicBezTo>
                <a:cubicBezTo>
                  <a:pt x="803448" y="3831117"/>
                  <a:pt x="729730" y="3729047"/>
                  <a:pt x="585875" y="3523383"/>
                </a:cubicBezTo>
                <a:cubicBezTo>
                  <a:pt x="442020" y="3317719"/>
                  <a:pt x="129301" y="2945339"/>
                  <a:pt x="43511" y="2704232"/>
                </a:cubicBezTo>
                <a:cubicBezTo>
                  <a:pt x="-42279" y="2463125"/>
                  <a:pt x="16031" y="2287396"/>
                  <a:pt x="71132" y="2076741"/>
                </a:cubicBezTo>
                <a:cubicBezTo>
                  <a:pt x="126233" y="1866087"/>
                  <a:pt x="278702" y="1635195"/>
                  <a:pt x="374118" y="1440305"/>
                </a:cubicBezTo>
                <a:cubicBezTo>
                  <a:pt x="469534" y="1245415"/>
                  <a:pt x="566256" y="1066025"/>
                  <a:pt x="643626" y="907402"/>
                </a:cubicBezTo>
                <a:cubicBezTo>
                  <a:pt x="720996" y="748779"/>
                  <a:pt x="774149" y="634649"/>
                  <a:pt x="838338" y="488565"/>
                </a:cubicBezTo>
                <a:cubicBezTo>
                  <a:pt x="902527" y="342481"/>
                  <a:pt x="967330" y="109232"/>
                  <a:pt x="1028759" y="30897"/>
                </a:cubicBezTo>
                <a:cubicBezTo>
                  <a:pt x="1090188" y="-47438"/>
                  <a:pt x="1186604" y="35171"/>
                  <a:pt x="1537112" y="144778"/>
                </a:cubicBezTo>
                <a:cubicBezTo>
                  <a:pt x="1887620" y="254385"/>
                  <a:pt x="2618854" y="518372"/>
                  <a:pt x="3131808" y="688538"/>
                </a:cubicBezTo>
                <a:lnTo>
                  <a:pt x="4614838" y="1165777"/>
                </a:lnTo>
                <a:cubicBezTo>
                  <a:pt x="4848042" y="1258949"/>
                  <a:pt x="4743222" y="1220895"/>
                  <a:pt x="4969920" y="1293127"/>
                </a:cubicBezTo>
                <a:cubicBezTo>
                  <a:pt x="5196618" y="1365359"/>
                  <a:pt x="5652850" y="1499875"/>
                  <a:pt x="5975026" y="1599169"/>
                </a:cubicBezTo>
                <a:cubicBezTo>
                  <a:pt x="6297202" y="1698463"/>
                  <a:pt x="6588676" y="1784360"/>
                  <a:pt x="6902977" y="1888894"/>
                </a:cubicBezTo>
                <a:cubicBezTo>
                  <a:pt x="7217278" y="1993428"/>
                  <a:pt x="7640777" y="2132242"/>
                  <a:pt x="7860830" y="2226375"/>
                </a:cubicBezTo>
                <a:cubicBezTo>
                  <a:pt x="8080883" y="2320508"/>
                  <a:pt x="8155922" y="2356852"/>
                  <a:pt x="8223295" y="2453695"/>
                </a:cubicBezTo>
                <a:cubicBezTo>
                  <a:pt x="8290668" y="2550538"/>
                  <a:pt x="8325261" y="2697842"/>
                  <a:pt x="8265071" y="2807433"/>
                </a:cubicBezTo>
                <a:cubicBezTo>
                  <a:pt x="8204881" y="2917024"/>
                  <a:pt x="8038744" y="3018115"/>
                  <a:pt x="7862156" y="3111239"/>
                </a:cubicBezTo>
                <a:cubicBezTo>
                  <a:pt x="7685568" y="3204363"/>
                  <a:pt x="7489839" y="3276006"/>
                  <a:pt x="7205545" y="3366175"/>
                </a:cubicBezTo>
                <a:cubicBezTo>
                  <a:pt x="6921251" y="3456344"/>
                  <a:pt x="6549981" y="3529011"/>
                  <a:pt x="6156391" y="3652256"/>
                </a:cubicBezTo>
                <a:cubicBezTo>
                  <a:pt x="5762801" y="3775501"/>
                  <a:pt x="5182077" y="3872712"/>
                  <a:pt x="4449371" y="3987206"/>
                </a:cubicBezTo>
                <a:cubicBezTo>
                  <a:pt x="3716665" y="4101700"/>
                  <a:pt x="2308902" y="4301828"/>
                  <a:pt x="1760156" y="43392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/>
          </a:p>
        </p:txBody>
      </p:sp>
      <p:sp>
        <p:nvSpPr>
          <p:cNvPr id="11" name="Sous-titre 2"/>
          <p:cNvSpPr txBox="1">
            <a:spLocks/>
          </p:cNvSpPr>
          <p:nvPr/>
        </p:nvSpPr>
        <p:spPr>
          <a:xfrm>
            <a:off x="6041561" y="6424379"/>
            <a:ext cx="3102438" cy="8214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b="1" cap="none" sz="4800">
                <a:solidFill>
                  <a:srgbClr val="002060"/>
                </a:solidFill>
                <a:latin typeface="Berlin Sans FB Demi"/>
              </a:rPr>
              <a:t>25 </a:t>
            </a:r>
            <a:r>
              <a:rPr b="1" cap="none" sz="4800">
                <a:solidFill>
                  <a:srgbClr val="002060"/>
                </a:solidFill>
                <a:latin typeface="Berlin Sans FB Demi"/>
              </a:rPr>
              <a:t>000 </a:t>
            </a:r>
            <a:r>
              <a:rPr b="1" cap="none">
                <a:solidFill>
                  <a:srgbClr val="002060"/>
                </a:solidFill>
                <a:latin typeface="Berlin Sans FB Demi"/>
              </a:rPr>
              <a:t>FCFA</a:t>
            </a:r>
            <a:endParaRPr b="1" cap="none" sz="4800">
              <a:solidFill>
                <a:srgbClr val="002060"/>
              </a:solidFill>
              <a:latin typeface="Berlin Sans FB Demi"/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xmlns="" id="{1FA7F6AE-436E-4537-8840-12EF2D2D1B6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20" y="402407"/>
            <a:ext cx="733113" cy="821321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6437872" y="1308854"/>
            <a:ext cx="4115162" cy="7321925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1135172" y="3369701"/>
            <a:ext cx="4223658" cy="3554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50000"/>
              </a:lnSpc>
              <a:buFont typeface="Wingdings"/>
              <a:buChar char="q"/>
            </a:pPr>
            <a:r>
              <a:rPr/>
              <a:t>Inventaire et suivi des biens</a:t>
            </a:r>
            <a:endParaRPr/>
          </a:p>
          <a:p>
            <a:pPr marL="285750" indent="-285750">
              <a:lnSpc>
                <a:spcPct val="250000"/>
              </a:lnSpc>
              <a:buFont typeface="Wingdings"/>
              <a:buChar char="q"/>
            </a:pPr>
            <a:r>
              <a:rPr/>
              <a:t>Création de formulaire</a:t>
            </a:r>
            <a:endParaRPr/>
          </a:p>
          <a:p>
            <a:pPr marL="285750" indent="-285750">
              <a:lnSpc>
                <a:spcPct val="250000"/>
              </a:lnSpc>
              <a:buFont typeface="Wingdings"/>
              <a:buChar char="q"/>
            </a:pPr>
            <a:r>
              <a:rPr/>
              <a:t>Suivi des tâches - Suivi de l’alimentation</a:t>
            </a:r>
            <a:endParaRPr/>
          </a:p>
          <a:p>
            <a:pPr marL="285750" indent="-285750">
              <a:lnSpc>
                <a:spcPct val="250000"/>
              </a:lnSpc>
              <a:buFont typeface="Wingdings"/>
              <a:buChar char="q"/>
            </a:pPr>
            <a:r>
              <a:rPr/>
              <a:t>Planification d’événements</a:t>
            </a:r>
            <a:endParaRPr/>
          </a:p>
          <a:p>
            <a:pPr marL="285750" indent="-285750">
              <a:lnSpc>
                <a:spcPct val="250000"/>
              </a:lnSpc>
              <a:buFont typeface="Wingdings"/>
              <a:buChar char="q"/>
            </a:pPr>
            <a:r>
              <a:rPr/>
              <a:t>Organisation de bibliothèque</a:t>
            </a:r>
            <a:endParaRPr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05577" y="2359488"/>
            <a:ext cx="2461928" cy="2190215"/>
          </a:xfrm>
          <a:prstGeom prst="roundRect">
            <a:avLst>
              <a:gd name="adj" fmla="val 10246"/>
            </a:avLst>
          </a:prstGeom>
          <a:solidFill>
            <a:srgbClr val="D8D8D8"/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" name="Picture 4" descr="C:\Users\irene\Pictures\_\Screenshots\Screenshot_2020-12-09-10-29-07.png"/>
          <p:cNvPicPr>
            <a:picLocks noChangeAspect="1" noChangeArrowheads="1"/>
          </p:cNvPicPr>
          <p:nvPr/>
        </p:nvPicPr>
        <p:blipFill rotWithShape="1">
          <a:blip r:embed="rId8"/>
          <a:srcRect l="37519" t="36878" r="41468" b="51454"/>
          <a:stretch/>
        </p:blipFill>
        <p:spPr bwMode="auto">
          <a:xfrm>
            <a:off x="160720" y="7926771"/>
            <a:ext cx="367875" cy="363452"/>
          </a:xfrm>
          <a:prstGeom prst="rect">
            <a:avLst/>
          </a:prstGeom>
          <a:noFill/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302" y="7979219"/>
            <a:ext cx="383711" cy="306525"/>
          </a:xfrm>
          <a:prstGeom prst="rect">
            <a:avLst/>
          </a:prstGeom>
        </p:spPr>
      </p:pic>
      <p:pic>
        <p:nvPicPr>
          <p:cNvPr id="22" name="Picture 4" descr="C:\Users\irene\Pictures\_\Screenshots\Screenshot_2020-12-09-10-29-07.png"/>
          <p:cNvPicPr>
            <a:picLocks noChangeAspect="1" noChangeArrowheads="1"/>
          </p:cNvPicPr>
          <p:nvPr/>
        </p:nvPicPr>
        <p:blipFill rotWithShape="1">
          <a:blip r:embed="rId8"/>
          <a:srcRect l="66792" t="13541" r="12448" b="74790"/>
          <a:stretch/>
        </p:blipFill>
        <p:spPr bwMode="auto">
          <a:xfrm>
            <a:off x="2804633" y="7928195"/>
            <a:ext cx="377139" cy="377139"/>
          </a:xfrm>
          <a:prstGeom prst="rect">
            <a:avLst/>
          </a:prstGeom>
          <a:noFill/>
        </p:spPr>
      </p:pic>
      <p:pic>
        <p:nvPicPr>
          <p:cNvPr id="23" name="Picture 4" descr="C:\Users\irene\Pictures\_\Screenshots\Screenshot_2020-12-09-10-29-07.png"/>
          <p:cNvPicPr>
            <a:picLocks noChangeAspect="1" noChangeArrowheads="1"/>
          </p:cNvPicPr>
          <p:nvPr/>
        </p:nvPicPr>
        <p:blipFill rotWithShape="1">
          <a:blip r:embed="rId8"/>
          <a:srcRect l="10442" t="48404" r="68046" b="39876"/>
          <a:stretch/>
        </p:blipFill>
        <p:spPr bwMode="auto">
          <a:xfrm>
            <a:off x="2440413" y="7928195"/>
            <a:ext cx="389055" cy="377139"/>
          </a:xfrm>
          <a:prstGeom prst="rect">
            <a:avLst/>
          </a:prstGeom>
          <a:noFill/>
        </p:spPr>
      </p:pic>
      <p:pic>
        <p:nvPicPr>
          <p:cNvPr id="24" name="Picture 4" descr="C:\Users\irene\Pictures\_\Screenshots\Screenshot_2020-12-09-10-29-07.png"/>
          <p:cNvPicPr>
            <a:picLocks noChangeAspect="1" noChangeArrowheads="1"/>
          </p:cNvPicPr>
          <p:nvPr/>
        </p:nvPicPr>
        <p:blipFill rotWithShape="1">
          <a:blip r:embed="rId8"/>
          <a:srcRect l="36262" t="48404" r="39944" b="38972"/>
          <a:stretch/>
        </p:blipFill>
        <p:spPr bwMode="auto">
          <a:xfrm>
            <a:off x="3156379" y="7928195"/>
            <a:ext cx="399519" cy="377139"/>
          </a:xfrm>
          <a:prstGeom prst="rect">
            <a:avLst/>
          </a:prstGeom>
          <a:noFill/>
        </p:spPr>
      </p:pic>
      <p:sp>
        <p:nvSpPr>
          <p:cNvPr id="26" name="ZoneTexte 25"/>
          <p:cNvSpPr txBox="1"/>
          <p:nvPr/>
        </p:nvSpPr>
        <p:spPr>
          <a:xfrm>
            <a:off x="5706935" y="7954133"/>
            <a:ext cx="3279218" cy="338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/>
            <a:r>
              <a:rPr b="1" sz="1600"/>
              <a:t>b</a:t>
            </a:r>
            <a:r>
              <a:rPr b="1" sz="1600"/>
              <a:t>oostformations@gmail.com</a:t>
            </a:r>
            <a:endParaRPr b="1" sz="1600"/>
          </a:p>
        </p:txBody>
      </p:sp>
      <p:sp>
        <p:nvSpPr>
          <p:cNvPr id="27" name="ZoneTexte 26"/>
          <p:cNvSpPr txBox="1"/>
          <p:nvPr/>
        </p:nvSpPr>
        <p:spPr>
          <a:xfrm>
            <a:off x="419095" y="7957774"/>
            <a:ext cx="1752604" cy="338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/>
            <a:r>
              <a:rPr b="1" sz="1600"/>
              <a:t> +237 656117821</a:t>
            </a:r>
            <a:endParaRPr b="1" sz="1600"/>
          </a:p>
        </p:txBody>
      </p:sp>
      <p:sp>
        <p:nvSpPr>
          <p:cNvPr id="28" name="ZoneTexte 27"/>
          <p:cNvSpPr txBox="1"/>
          <p:nvPr/>
        </p:nvSpPr>
        <p:spPr>
          <a:xfrm>
            <a:off x="3519413" y="7954133"/>
            <a:ext cx="1760641" cy="338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/>
            <a:r>
              <a:rPr b="1" sz="1600"/>
              <a:t>Boost Formations</a:t>
            </a:r>
            <a:endParaRPr b="1" sz="1600"/>
          </a:p>
        </p:txBody>
      </p:sp>
      <p:sp>
        <p:nvSpPr>
          <p:cNvPr id="29" name="Sous-titre 2"/>
          <p:cNvSpPr txBox="1">
            <a:spLocks/>
          </p:cNvSpPr>
          <p:nvPr/>
        </p:nvSpPr>
        <p:spPr>
          <a:xfrm>
            <a:off x="1511503" y="1440288"/>
            <a:ext cx="7541679" cy="10043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b="1" cap="none" sz="4800">
                <a:solidFill>
                  <a:srgbClr val="002060"/>
                </a:solidFill>
                <a:latin typeface="Berlin Sans FB Demi"/>
              </a:rPr>
              <a:t>Gestion Informatisée</a:t>
            </a:r>
            <a:endParaRPr b="1" cap="none" sz="4800">
              <a:solidFill>
                <a:srgbClr val="002060"/>
              </a:solidFill>
              <a:latin typeface="Berlin Sans FB Demi"/>
            </a:endParaRPr>
          </a:p>
        </p:txBody>
      </p:sp>
      <p:pic>
        <p:nvPicPr>
          <p:cNvPr id="33" name="Picture 8" descr="C:\Users\irene\Pictures\_\Screenshots\Screenshot_2020-11-07-19-33-18.png"/>
          <p:cNvPicPr>
            <a:picLocks noChangeAspect="1" noChangeArrowheads="1"/>
          </p:cNvPicPr>
          <p:nvPr/>
        </p:nvPicPr>
        <p:blipFill rotWithShape="1">
          <a:blip r:embed="rId10"/>
          <a:srcRect t="45288"/>
          <a:stretch/>
        </p:blipFill>
        <p:spPr bwMode="auto">
          <a:xfrm>
            <a:off x="13101218" y="17465715"/>
            <a:ext cx="4156364" cy="4045929"/>
          </a:xfrm>
          <a:prstGeom prst="rect">
            <a:avLst/>
          </a:prstGeom>
          <a:noFill/>
        </p:spPr>
      </p:pic>
      <p:pic>
        <p:nvPicPr>
          <p:cNvPr id="34" name="Picture 7" descr="C:\Users\irene\Pictures\_\Screenshots\Screenshot_2020-11-07-19-33-07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2685583" y="9261439"/>
            <a:ext cx="4572000" cy="8134345"/>
          </a:xfrm>
          <a:prstGeom prst="rect">
            <a:avLst/>
          </a:prstGeom>
          <a:noFill/>
        </p:spPr>
      </p:pic>
      <p:pic>
        <p:nvPicPr>
          <p:cNvPr id="35" name="Picture 6" descr="C:\Users\irene\Pictures\_\Screenshots\Screenshot_2020-11-07-19-32-52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8343034" y="9331369"/>
            <a:ext cx="4572000" cy="8134345"/>
          </a:xfrm>
          <a:prstGeom prst="rect">
            <a:avLst/>
          </a:prstGeom>
          <a:noFill/>
        </p:spPr>
      </p:pic>
      <p:pic>
        <p:nvPicPr>
          <p:cNvPr id="36" name="Picture 5" descr="C:\Users\irene\Pictures\_\Screenshots\Screenshot_2020-11-07-19-32-43.pn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061459" y="9541998"/>
            <a:ext cx="4269716" cy="7596540"/>
          </a:xfrm>
          <a:prstGeom prst="rect">
            <a:avLst/>
          </a:prstGeom>
          <a:noFill/>
        </p:spPr>
      </p:pic>
      <p:pic>
        <p:nvPicPr>
          <p:cNvPr id="37" name="Picture 3" descr="C:\Users\irene\Pictures\_\Screenshots\Screenshot_2020-11-07-19-32-07.p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-282317" y="9518684"/>
            <a:ext cx="4282817" cy="7619855"/>
          </a:xfrm>
          <a:prstGeom prst="rect">
            <a:avLst/>
          </a:prstGeom>
          <a:noFill/>
        </p:spPr>
      </p:pic>
      <p:sp>
        <p:nvSpPr>
          <p:cNvPr id="39" name="ZoneTexte 38"/>
          <p:cNvSpPr txBox="1"/>
          <p:nvPr/>
        </p:nvSpPr>
        <p:spPr>
          <a:xfrm>
            <a:off x="1295404" y="2520083"/>
            <a:ext cx="4223658" cy="646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/>
            <a:r>
              <a:rPr/>
              <a:t>Formaliser et Opérationnaliser la gestion des affaires courantes. </a:t>
            </a:r>
            <a:endParaRPr/>
          </a:p>
        </p:txBody>
      </p:sp>
      <p:sp>
        <p:nvSpPr>
          <p:cNvPr id="38" name="Rectangle 37"/>
          <p:cNvSpPr/>
          <p:nvPr/>
        </p:nvSpPr>
        <p:spPr>
          <a:xfrm>
            <a:off x="6819727" y="5607648"/>
            <a:ext cx="758535" cy="369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b="1">
                <a:solidFill>
                  <a:srgbClr val="002060"/>
                </a:solidFill>
                <a:latin typeface="Berlin Sans FB Demi"/>
              </a:rPr>
              <a:t>(16 h</a:t>
            </a:r>
            <a:r>
              <a:rPr b="1">
                <a:solidFill>
                  <a:srgbClr val="002060"/>
                </a:solidFill>
                <a:latin typeface="Berlin Sans FB Demi"/>
              </a:rPr>
              <a:t>)</a:t>
            </a:r>
            <a:endParaRPr b="1" sz="3600">
              <a:solidFill>
                <a:srgbClr val="002060"/>
              </a:solidFill>
              <a:latin typeface="Berlin Sans FB Demi"/>
            </a:endParaRPr>
          </a:p>
        </p:txBody>
      </p:sp>
      <p:sp>
        <p:nvSpPr>
          <p:cNvPr id="41" name="Sous-titre 2"/>
          <p:cNvSpPr txBox="1">
            <a:spLocks/>
          </p:cNvSpPr>
          <p:nvPr/>
        </p:nvSpPr>
        <p:spPr>
          <a:xfrm>
            <a:off x="1295404" y="388622"/>
            <a:ext cx="7821903" cy="9568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b="1" cap="none" sz="4800">
                <a:solidFill>
                  <a:srgbClr val="0070C0"/>
                </a:solidFill>
                <a:latin typeface="Berlin Sans FB Demi"/>
              </a:rPr>
              <a:t>SEMINAIRE</a:t>
            </a:r>
            <a:endParaRPr b="1" cap="none" sz="4800">
              <a:solidFill>
                <a:srgbClr val="0070C0"/>
              </a:solidFill>
              <a:latin typeface="Berlin Sans FB Demi"/>
            </a:endParaRPr>
          </a:p>
        </p:txBody>
      </p:sp>
      <p:sp>
        <p:nvSpPr>
          <p:cNvPr id="42" name="Sous-titre 2"/>
          <p:cNvSpPr txBox="1">
            <a:spLocks/>
          </p:cNvSpPr>
          <p:nvPr/>
        </p:nvSpPr>
        <p:spPr>
          <a:xfrm>
            <a:off x="6553204" y="4960608"/>
            <a:ext cx="1384296" cy="8214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b="1" cap="none" sz="4800">
                <a:solidFill>
                  <a:srgbClr val="002060"/>
                </a:solidFill>
                <a:latin typeface="Berlin Sans FB Demi"/>
              </a:rPr>
              <a:t>2</a:t>
            </a:r>
            <a:r>
              <a:rPr b="1" cap="none" sz="4800">
                <a:solidFill>
                  <a:srgbClr val="002060"/>
                </a:solidFill>
                <a:latin typeface="Berlin Sans FB Demi"/>
              </a:rPr>
              <a:t> </a:t>
            </a:r>
            <a:r>
              <a:rPr b="1" cap="none" sz="3600">
                <a:solidFill>
                  <a:srgbClr val="002060"/>
                </a:solidFill>
                <a:latin typeface="Berlin Sans FB Demi"/>
              </a:rPr>
              <a:t>Jrs</a:t>
            </a:r>
            <a:endParaRPr b="1" cap="none" sz="3600">
              <a:solidFill>
                <a:srgbClr val="002060"/>
              </a:solidFill>
              <a:latin typeface="Berlin Sans FB Demi"/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462432" y="8466404"/>
            <a:ext cx="3168281" cy="338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/>
              <a:buChar char="q"/>
            </a:pPr>
            <a:r>
              <a:rPr b="1" sz="1500">
                <a:solidFill>
                  <a:schemeClr val="bg1"/>
                </a:solidFill>
              </a:rPr>
              <a:t>Douala – Bafoussam - Yaoundé</a:t>
            </a:r>
            <a:r>
              <a:rPr b="1" sz="1600">
                <a:solidFill>
                  <a:schemeClr val="bg1"/>
                </a:solidFill>
              </a:rPr>
              <a:t>	</a:t>
            </a:r>
            <a:endParaRPr b="1" sz="1600">
              <a:solidFill>
                <a:schemeClr val="bg1"/>
              </a:solidFill>
            </a:endParaRPr>
          </a:p>
        </p:txBody>
      </p:sp>
      <p:sp>
        <p:nvSpPr>
          <p:cNvPr id="43" name="ZoneTexte 42"/>
          <p:cNvSpPr txBox="1"/>
          <p:nvPr/>
        </p:nvSpPr>
        <p:spPr>
          <a:xfrm>
            <a:off x="3498735" y="8493290"/>
            <a:ext cx="3771900" cy="338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/>
              <a:buChar char="q"/>
            </a:pPr>
            <a:r>
              <a:rPr b="1" sz="1600">
                <a:solidFill>
                  <a:schemeClr val="bg1"/>
                </a:solidFill>
              </a:rPr>
              <a:t>www.boostformations.comandweb.cm</a:t>
            </a:r>
            <a:endParaRPr b="1" sz="1600">
              <a:solidFill>
                <a:schemeClr val="bg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399683" y="8429038"/>
            <a:ext cx="1669042" cy="461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/>
            <a:r>
              <a:rPr b="1" sz="2400">
                <a:solidFill>
                  <a:srgbClr val="FF5C12"/>
                </a:solidFill>
                <a:latin typeface="Berlin Sans FB Demi"/>
              </a:rPr>
              <a:t>656 11 78 21</a:t>
            </a:r>
            <a:endParaRPr sz="2400"/>
          </a:p>
        </p:txBody>
      </p:sp>
      <p:sp>
        <p:nvSpPr>
          <p:cNvPr id="12" name="Rectangle 11"/>
          <p:cNvSpPr/>
          <p:nvPr/>
        </p:nvSpPr>
        <p:spPr>
          <a:xfrm>
            <a:off x="7245353" y="1549691"/>
            <a:ext cx="990972" cy="5847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/>
            <a:r>
              <a:rPr b="1" sz="3200">
                <a:solidFill>
                  <a:srgbClr val="0070C0"/>
                </a:solidFill>
                <a:latin typeface="Berlin Sans FB Demi"/>
              </a:rPr>
              <a:t>(1/2)</a:t>
            </a:r>
            <a:endParaRPr b="1" sz="3200">
              <a:solidFill>
                <a:srgbClr val="0070C0"/>
              </a:solidFill>
              <a:latin typeface="Berlin Sans FB Demi"/>
            </a:endParaRPr>
          </a:p>
        </p:txBody>
      </p:sp>
    </p:spTree>
    <p:extLst>
      <p:ext uri="{BB962C8B-B14F-4D97-AF65-F5344CB8AC3E}">
        <p14:creationId xmlns:p14="http://schemas.microsoft.com/office/powerpoint/2010/main" val="1594203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Click="0" advTm="1000">
        <p15:prstTrans prst="peelOff"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3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4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32" presetClass="emph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500"/>
                            </p:stCondLst>
                            <p:childTnLst>
                              <p:par>
                                <p:cTn id="34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2" grpId="0"/>
      <p:bldP spid="42" grpId="1"/>
      <p:bldP spid="44" grpId="0"/>
      <p:bldP spid="12" grpId="0"/>
      <p:bldP spid="1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83"/>
          <a:stretch/>
        </p:blipFill>
        <p:spPr>
          <a:xfrm>
            <a:off x="1174044" y="1223716"/>
            <a:ext cx="7969955" cy="602932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83"/>
          <a:stretch/>
        </p:blipFill>
        <p:spPr>
          <a:xfrm flipH="1">
            <a:off x="0" y="1223729"/>
            <a:ext cx="1174044" cy="6029325"/>
          </a:xfrm>
          <a:prstGeom prst="rect">
            <a:avLst/>
          </a:prstGeom>
        </p:spPr>
      </p:pic>
      <p:sp>
        <p:nvSpPr>
          <p:cNvPr id="8" name="Forme libre 7"/>
          <p:cNvSpPr/>
          <p:nvPr/>
        </p:nvSpPr>
        <p:spPr>
          <a:xfrm rot="10800000">
            <a:off x="893819" y="1276191"/>
            <a:ext cx="9751944" cy="3411196"/>
          </a:xfrm>
          <a:custGeom>
            <a:avLst/>
            <a:gdLst>
              <a:gd name="connsiteX0" fmla="*/ 9305182 w 10013066"/>
              <a:gd name="connsiteY0" fmla="*/ 3451733 h 3755766"/>
              <a:gd name="connsiteX1" fmla="*/ 830884 w 10013066"/>
              <a:gd name="connsiteY1" fmla="*/ 3567643 h 3755766"/>
              <a:gd name="connsiteX2" fmla="*/ 367244 w 10013066"/>
              <a:gd name="connsiteY2" fmla="*/ 2872184 h 3755766"/>
              <a:gd name="connsiteX3" fmla="*/ 1268765 w 10013066"/>
              <a:gd name="connsiteY3" fmla="*/ 1880511 h 3755766"/>
              <a:gd name="connsiteX4" fmla="*/ 1526343 w 10013066"/>
              <a:gd name="connsiteY4" fmla="*/ 978990 h 3755766"/>
              <a:gd name="connsiteX5" fmla="*/ 1371796 w 10013066"/>
              <a:gd name="connsiteY5" fmla="*/ 991869 h 3755766"/>
              <a:gd name="connsiteX6" fmla="*/ 1268765 w 10013066"/>
              <a:gd name="connsiteY6" fmla="*/ 541108 h 3755766"/>
              <a:gd name="connsiteX7" fmla="*/ 921036 w 10013066"/>
              <a:gd name="connsiteY7" fmla="*/ 283531 h 3755766"/>
              <a:gd name="connsiteX8" fmla="*/ 869520 w 10013066"/>
              <a:gd name="connsiteY8" fmla="*/ 193378 h 3755766"/>
              <a:gd name="connsiteX9" fmla="*/ 1075582 w 10013066"/>
              <a:gd name="connsiteY9" fmla="*/ 195 h 3755766"/>
              <a:gd name="connsiteX10" fmla="*/ 3123323 w 10013066"/>
              <a:gd name="connsiteY10" fmla="*/ 154742 h 3755766"/>
              <a:gd name="connsiteX11" fmla="*/ 5209700 w 10013066"/>
              <a:gd name="connsiteY11" fmla="*/ 38832 h 3755766"/>
              <a:gd name="connsiteX12" fmla="*/ 8107447 w 10013066"/>
              <a:gd name="connsiteY12" fmla="*/ 103226 h 3755766"/>
              <a:gd name="connsiteX13" fmla="*/ 9395334 w 10013066"/>
              <a:gd name="connsiteY13" fmla="*/ 309288 h 3755766"/>
              <a:gd name="connsiteX14" fmla="*/ 9305182 w 10013066"/>
              <a:gd name="connsiteY14" fmla="*/ 3451733 h 3755766"/>
              <a:gd name="connsiteX0" fmla="*/ 9286437 w 9994321"/>
              <a:gd name="connsiteY0" fmla="*/ 3451733 h 3755766"/>
              <a:gd name="connsiteX1" fmla="*/ 812139 w 9994321"/>
              <a:gd name="connsiteY1" fmla="*/ 3567643 h 3755766"/>
              <a:gd name="connsiteX2" fmla="*/ 348499 w 9994321"/>
              <a:gd name="connsiteY2" fmla="*/ 2872184 h 3755766"/>
              <a:gd name="connsiteX3" fmla="*/ 891292 w 9994321"/>
              <a:gd name="connsiteY3" fmla="*/ 1706058 h 3755766"/>
              <a:gd name="connsiteX4" fmla="*/ 1507598 w 9994321"/>
              <a:gd name="connsiteY4" fmla="*/ 978990 h 3755766"/>
              <a:gd name="connsiteX5" fmla="*/ 1353051 w 9994321"/>
              <a:gd name="connsiteY5" fmla="*/ 991869 h 3755766"/>
              <a:gd name="connsiteX6" fmla="*/ 1250020 w 9994321"/>
              <a:gd name="connsiteY6" fmla="*/ 541108 h 3755766"/>
              <a:gd name="connsiteX7" fmla="*/ 902291 w 9994321"/>
              <a:gd name="connsiteY7" fmla="*/ 283531 h 3755766"/>
              <a:gd name="connsiteX8" fmla="*/ 850775 w 9994321"/>
              <a:gd name="connsiteY8" fmla="*/ 193378 h 3755766"/>
              <a:gd name="connsiteX9" fmla="*/ 1056837 w 9994321"/>
              <a:gd name="connsiteY9" fmla="*/ 195 h 3755766"/>
              <a:gd name="connsiteX10" fmla="*/ 3104578 w 9994321"/>
              <a:gd name="connsiteY10" fmla="*/ 154742 h 3755766"/>
              <a:gd name="connsiteX11" fmla="*/ 5190955 w 9994321"/>
              <a:gd name="connsiteY11" fmla="*/ 38832 h 3755766"/>
              <a:gd name="connsiteX12" fmla="*/ 8088702 w 9994321"/>
              <a:gd name="connsiteY12" fmla="*/ 103226 h 3755766"/>
              <a:gd name="connsiteX13" fmla="*/ 9376589 w 9994321"/>
              <a:gd name="connsiteY13" fmla="*/ 309288 h 3755766"/>
              <a:gd name="connsiteX14" fmla="*/ 9286437 w 9994321"/>
              <a:gd name="connsiteY14" fmla="*/ 3451733 h 3755766"/>
              <a:gd name="connsiteX0" fmla="*/ 9330633 w 10038517"/>
              <a:gd name="connsiteY0" fmla="*/ 3451733 h 3753507"/>
              <a:gd name="connsiteX1" fmla="*/ 856335 w 10038517"/>
              <a:gd name="connsiteY1" fmla="*/ 3567643 h 3753507"/>
              <a:gd name="connsiteX2" fmla="*/ 298743 w 10038517"/>
              <a:gd name="connsiteY2" fmla="*/ 2915797 h 3753507"/>
              <a:gd name="connsiteX3" fmla="*/ 935488 w 10038517"/>
              <a:gd name="connsiteY3" fmla="*/ 1706058 h 3753507"/>
              <a:gd name="connsiteX4" fmla="*/ 1551794 w 10038517"/>
              <a:gd name="connsiteY4" fmla="*/ 978990 h 3753507"/>
              <a:gd name="connsiteX5" fmla="*/ 1397247 w 10038517"/>
              <a:gd name="connsiteY5" fmla="*/ 991869 h 3753507"/>
              <a:gd name="connsiteX6" fmla="*/ 1294216 w 10038517"/>
              <a:gd name="connsiteY6" fmla="*/ 541108 h 3753507"/>
              <a:gd name="connsiteX7" fmla="*/ 946487 w 10038517"/>
              <a:gd name="connsiteY7" fmla="*/ 283531 h 3753507"/>
              <a:gd name="connsiteX8" fmla="*/ 894971 w 10038517"/>
              <a:gd name="connsiteY8" fmla="*/ 193378 h 3753507"/>
              <a:gd name="connsiteX9" fmla="*/ 1101033 w 10038517"/>
              <a:gd name="connsiteY9" fmla="*/ 195 h 3753507"/>
              <a:gd name="connsiteX10" fmla="*/ 3148774 w 10038517"/>
              <a:gd name="connsiteY10" fmla="*/ 154742 h 3753507"/>
              <a:gd name="connsiteX11" fmla="*/ 5235151 w 10038517"/>
              <a:gd name="connsiteY11" fmla="*/ 38832 h 3753507"/>
              <a:gd name="connsiteX12" fmla="*/ 8132898 w 10038517"/>
              <a:gd name="connsiteY12" fmla="*/ 103226 h 3753507"/>
              <a:gd name="connsiteX13" fmla="*/ 9420785 w 10038517"/>
              <a:gd name="connsiteY13" fmla="*/ 309288 h 3753507"/>
              <a:gd name="connsiteX14" fmla="*/ 9330633 w 10038517"/>
              <a:gd name="connsiteY14" fmla="*/ 3451733 h 3753507"/>
              <a:gd name="connsiteX0" fmla="*/ 9330633 w 10038517"/>
              <a:gd name="connsiteY0" fmla="*/ 3451733 h 3753507"/>
              <a:gd name="connsiteX1" fmla="*/ 856335 w 10038517"/>
              <a:gd name="connsiteY1" fmla="*/ 3567643 h 3753507"/>
              <a:gd name="connsiteX2" fmla="*/ 298743 w 10038517"/>
              <a:gd name="connsiteY2" fmla="*/ 2915797 h 3753507"/>
              <a:gd name="connsiteX3" fmla="*/ 935488 w 10038517"/>
              <a:gd name="connsiteY3" fmla="*/ 1706058 h 3753507"/>
              <a:gd name="connsiteX4" fmla="*/ 953915 w 10038517"/>
              <a:gd name="connsiteY4" fmla="*/ 1519794 h 3753507"/>
              <a:gd name="connsiteX5" fmla="*/ 1397247 w 10038517"/>
              <a:gd name="connsiteY5" fmla="*/ 991869 h 3753507"/>
              <a:gd name="connsiteX6" fmla="*/ 1294216 w 10038517"/>
              <a:gd name="connsiteY6" fmla="*/ 541108 h 3753507"/>
              <a:gd name="connsiteX7" fmla="*/ 946487 w 10038517"/>
              <a:gd name="connsiteY7" fmla="*/ 283531 h 3753507"/>
              <a:gd name="connsiteX8" fmla="*/ 894971 w 10038517"/>
              <a:gd name="connsiteY8" fmla="*/ 193378 h 3753507"/>
              <a:gd name="connsiteX9" fmla="*/ 1101033 w 10038517"/>
              <a:gd name="connsiteY9" fmla="*/ 195 h 3753507"/>
              <a:gd name="connsiteX10" fmla="*/ 3148774 w 10038517"/>
              <a:gd name="connsiteY10" fmla="*/ 154742 h 3753507"/>
              <a:gd name="connsiteX11" fmla="*/ 5235151 w 10038517"/>
              <a:gd name="connsiteY11" fmla="*/ 38832 h 3753507"/>
              <a:gd name="connsiteX12" fmla="*/ 8132898 w 10038517"/>
              <a:gd name="connsiteY12" fmla="*/ 103226 h 3753507"/>
              <a:gd name="connsiteX13" fmla="*/ 9420785 w 10038517"/>
              <a:gd name="connsiteY13" fmla="*/ 309288 h 3753507"/>
              <a:gd name="connsiteX14" fmla="*/ 9330633 w 10038517"/>
              <a:gd name="connsiteY14" fmla="*/ 3451733 h 3753507"/>
              <a:gd name="connsiteX0" fmla="*/ 9330633 w 10038517"/>
              <a:gd name="connsiteY0" fmla="*/ 3451733 h 3753507"/>
              <a:gd name="connsiteX1" fmla="*/ 856335 w 10038517"/>
              <a:gd name="connsiteY1" fmla="*/ 3567643 h 3753507"/>
              <a:gd name="connsiteX2" fmla="*/ 298743 w 10038517"/>
              <a:gd name="connsiteY2" fmla="*/ 2915797 h 3753507"/>
              <a:gd name="connsiteX3" fmla="*/ 935488 w 10038517"/>
              <a:gd name="connsiteY3" fmla="*/ 1706058 h 3753507"/>
              <a:gd name="connsiteX4" fmla="*/ 953915 w 10038517"/>
              <a:gd name="connsiteY4" fmla="*/ 1519794 h 3753507"/>
              <a:gd name="connsiteX5" fmla="*/ 1166636 w 10038517"/>
              <a:gd name="connsiteY5" fmla="*/ 1035483 h 3753507"/>
              <a:gd name="connsiteX6" fmla="*/ 1294216 w 10038517"/>
              <a:gd name="connsiteY6" fmla="*/ 541108 h 3753507"/>
              <a:gd name="connsiteX7" fmla="*/ 946487 w 10038517"/>
              <a:gd name="connsiteY7" fmla="*/ 283531 h 3753507"/>
              <a:gd name="connsiteX8" fmla="*/ 894971 w 10038517"/>
              <a:gd name="connsiteY8" fmla="*/ 193378 h 3753507"/>
              <a:gd name="connsiteX9" fmla="*/ 1101033 w 10038517"/>
              <a:gd name="connsiteY9" fmla="*/ 195 h 3753507"/>
              <a:gd name="connsiteX10" fmla="*/ 3148774 w 10038517"/>
              <a:gd name="connsiteY10" fmla="*/ 154742 h 3753507"/>
              <a:gd name="connsiteX11" fmla="*/ 5235151 w 10038517"/>
              <a:gd name="connsiteY11" fmla="*/ 38832 h 3753507"/>
              <a:gd name="connsiteX12" fmla="*/ 8132898 w 10038517"/>
              <a:gd name="connsiteY12" fmla="*/ 103226 h 3753507"/>
              <a:gd name="connsiteX13" fmla="*/ 9420785 w 10038517"/>
              <a:gd name="connsiteY13" fmla="*/ 309288 h 3753507"/>
              <a:gd name="connsiteX14" fmla="*/ 9330633 w 10038517"/>
              <a:gd name="connsiteY14" fmla="*/ 3451733 h 3753507"/>
              <a:gd name="connsiteX0" fmla="*/ 9324096 w 10031980"/>
              <a:gd name="connsiteY0" fmla="*/ 3451733 h 3753507"/>
              <a:gd name="connsiteX1" fmla="*/ 849798 w 10031980"/>
              <a:gd name="connsiteY1" fmla="*/ 3567643 h 3753507"/>
              <a:gd name="connsiteX2" fmla="*/ 292206 w 10031980"/>
              <a:gd name="connsiteY2" fmla="*/ 2915797 h 3753507"/>
              <a:gd name="connsiteX3" fmla="*/ 809375 w 10031980"/>
              <a:gd name="connsiteY3" fmla="*/ 1758394 h 3753507"/>
              <a:gd name="connsiteX4" fmla="*/ 947378 w 10031980"/>
              <a:gd name="connsiteY4" fmla="*/ 1519794 h 3753507"/>
              <a:gd name="connsiteX5" fmla="*/ 1160099 w 10031980"/>
              <a:gd name="connsiteY5" fmla="*/ 1035483 h 3753507"/>
              <a:gd name="connsiteX6" fmla="*/ 1287679 w 10031980"/>
              <a:gd name="connsiteY6" fmla="*/ 541108 h 3753507"/>
              <a:gd name="connsiteX7" fmla="*/ 939950 w 10031980"/>
              <a:gd name="connsiteY7" fmla="*/ 283531 h 3753507"/>
              <a:gd name="connsiteX8" fmla="*/ 888434 w 10031980"/>
              <a:gd name="connsiteY8" fmla="*/ 193378 h 3753507"/>
              <a:gd name="connsiteX9" fmla="*/ 1094496 w 10031980"/>
              <a:gd name="connsiteY9" fmla="*/ 195 h 3753507"/>
              <a:gd name="connsiteX10" fmla="*/ 3142237 w 10031980"/>
              <a:gd name="connsiteY10" fmla="*/ 154742 h 3753507"/>
              <a:gd name="connsiteX11" fmla="*/ 5228614 w 10031980"/>
              <a:gd name="connsiteY11" fmla="*/ 38832 h 3753507"/>
              <a:gd name="connsiteX12" fmla="*/ 8126361 w 10031980"/>
              <a:gd name="connsiteY12" fmla="*/ 103226 h 3753507"/>
              <a:gd name="connsiteX13" fmla="*/ 9414248 w 10031980"/>
              <a:gd name="connsiteY13" fmla="*/ 309288 h 3753507"/>
              <a:gd name="connsiteX14" fmla="*/ 9324096 w 10031980"/>
              <a:gd name="connsiteY14" fmla="*/ 3451733 h 3753507"/>
              <a:gd name="connsiteX0" fmla="*/ 9246525 w 9954409"/>
              <a:gd name="connsiteY0" fmla="*/ 3451733 h 3775472"/>
              <a:gd name="connsiteX1" fmla="*/ 772227 w 9954409"/>
              <a:gd name="connsiteY1" fmla="*/ 3567643 h 3775472"/>
              <a:gd name="connsiteX2" fmla="*/ 385458 w 9954409"/>
              <a:gd name="connsiteY2" fmla="*/ 2505833 h 3775472"/>
              <a:gd name="connsiteX3" fmla="*/ 731804 w 9954409"/>
              <a:gd name="connsiteY3" fmla="*/ 1758394 h 3775472"/>
              <a:gd name="connsiteX4" fmla="*/ 869807 w 9954409"/>
              <a:gd name="connsiteY4" fmla="*/ 1519794 h 3775472"/>
              <a:gd name="connsiteX5" fmla="*/ 1082528 w 9954409"/>
              <a:gd name="connsiteY5" fmla="*/ 1035483 h 3775472"/>
              <a:gd name="connsiteX6" fmla="*/ 1210108 w 9954409"/>
              <a:gd name="connsiteY6" fmla="*/ 541108 h 3775472"/>
              <a:gd name="connsiteX7" fmla="*/ 862379 w 9954409"/>
              <a:gd name="connsiteY7" fmla="*/ 283531 h 3775472"/>
              <a:gd name="connsiteX8" fmla="*/ 810863 w 9954409"/>
              <a:gd name="connsiteY8" fmla="*/ 193378 h 3775472"/>
              <a:gd name="connsiteX9" fmla="*/ 1016925 w 9954409"/>
              <a:gd name="connsiteY9" fmla="*/ 195 h 3775472"/>
              <a:gd name="connsiteX10" fmla="*/ 3064666 w 9954409"/>
              <a:gd name="connsiteY10" fmla="*/ 154742 h 3775472"/>
              <a:gd name="connsiteX11" fmla="*/ 5151043 w 9954409"/>
              <a:gd name="connsiteY11" fmla="*/ 38832 h 3775472"/>
              <a:gd name="connsiteX12" fmla="*/ 8048790 w 9954409"/>
              <a:gd name="connsiteY12" fmla="*/ 103226 h 3775472"/>
              <a:gd name="connsiteX13" fmla="*/ 9336677 w 9954409"/>
              <a:gd name="connsiteY13" fmla="*/ 309288 h 3775472"/>
              <a:gd name="connsiteX14" fmla="*/ 9246525 w 9954409"/>
              <a:gd name="connsiteY14" fmla="*/ 3451733 h 3775472"/>
              <a:gd name="connsiteX0" fmla="*/ 9274781 w 9982665"/>
              <a:gd name="connsiteY0" fmla="*/ 3451733 h 3762986"/>
              <a:gd name="connsiteX1" fmla="*/ 800483 w 9982665"/>
              <a:gd name="connsiteY1" fmla="*/ 3567643 h 3762986"/>
              <a:gd name="connsiteX2" fmla="*/ 309900 w 9982665"/>
              <a:gd name="connsiteY2" fmla="*/ 2735218 h 3762986"/>
              <a:gd name="connsiteX3" fmla="*/ 413714 w 9982665"/>
              <a:gd name="connsiteY3" fmla="*/ 2505833 h 3762986"/>
              <a:gd name="connsiteX4" fmla="*/ 760060 w 9982665"/>
              <a:gd name="connsiteY4" fmla="*/ 1758394 h 3762986"/>
              <a:gd name="connsiteX5" fmla="*/ 898063 w 9982665"/>
              <a:gd name="connsiteY5" fmla="*/ 1519794 h 3762986"/>
              <a:gd name="connsiteX6" fmla="*/ 1110784 w 9982665"/>
              <a:gd name="connsiteY6" fmla="*/ 1035483 h 3762986"/>
              <a:gd name="connsiteX7" fmla="*/ 1238364 w 9982665"/>
              <a:gd name="connsiteY7" fmla="*/ 541108 h 3762986"/>
              <a:gd name="connsiteX8" fmla="*/ 890635 w 9982665"/>
              <a:gd name="connsiteY8" fmla="*/ 283531 h 3762986"/>
              <a:gd name="connsiteX9" fmla="*/ 839119 w 9982665"/>
              <a:gd name="connsiteY9" fmla="*/ 193378 h 3762986"/>
              <a:gd name="connsiteX10" fmla="*/ 1045181 w 9982665"/>
              <a:gd name="connsiteY10" fmla="*/ 195 h 3762986"/>
              <a:gd name="connsiteX11" fmla="*/ 3092922 w 9982665"/>
              <a:gd name="connsiteY11" fmla="*/ 154742 h 3762986"/>
              <a:gd name="connsiteX12" fmla="*/ 5179299 w 9982665"/>
              <a:gd name="connsiteY12" fmla="*/ 38832 h 3762986"/>
              <a:gd name="connsiteX13" fmla="*/ 8077046 w 9982665"/>
              <a:gd name="connsiteY13" fmla="*/ 103226 h 3762986"/>
              <a:gd name="connsiteX14" fmla="*/ 9364933 w 9982665"/>
              <a:gd name="connsiteY14" fmla="*/ 309288 h 3762986"/>
              <a:gd name="connsiteX15" fmla="*/ 9274781 w 9982665"/>
              <a:gd name="connsiteY15" fmla="*/ 3451733 h 3762986"/>
              <a:gd name="connsiteX0" fmla="*/ 9386348 w 10094232"/>
              <a:gd name="connsiteY0" fmla="*/ 3451733 h 3744690"/>
              <a:gd name="connsiteX1" fmla="*/ 912050 w 10094232"/>
              <a:gd name="connsiteY1" fmla="*/ 3567643 h 3744690"/>
              <a:gd name="connsiteX2" fmla="*/ 191923 w 10094232"/>
              <a:gd name="connsiteY2" fmla="*/ 3089575 h 3744690"/>
              <a:gd name="connsiteX3" fmla="*/ 525281 w 10094232"/>
              <a:gd name="connsiteY3" fmla="*/ 2505833 h 3744690"/>
              <a:gd name="connsiteX4" fmla="*/ 871627 w 10094232"/>
              <a:gd name="connsiteY4" fmla="*/ 1758394 h 3744690"/>
              <a:gd name="connsiteX5" fmla="*/ 1009630 w 10094232"/>
              <a:gd name="connsiteY5" fmla="*/ 1519794 h 3744690"/>
              <a:gd name="connsiteX6" fmla="*/ 1222351 w 10094232"/>
              <a:gd name="connsiteY6" fmla="*/ 1035483 h 3744690"/>
              <a:gd name="connsiteX7" fmla="*/ 1349931 w 10094232"/>
              <a:gd name="connsiteY7" fmla="*/ 541108 h 3744690"/>
              <a:gd name="connsiteX8" fmla="*/ 1002202 w 10094232"/>
              <a:gd name="connsiteY8" fmla="*/ 283531 h 3744690"/>
              <a:gd name="connsiteX9" fmla="*/ 950686 w 10094232"/>
              <a:gd name="connsiteY9" fmla="*/ 193378 h 3744690"/>
              <a:gd name="connsiteX10" fmla="*/ 1156748 w 10094232"/>
              <a:gd name="connsiteY10" fmla="*/ 195 h 3744690"/>
              <a:gd name="connsiteX11" fmla="*/ 3204489 w 10094232"/>
              <a:gd name="connsiteY11" fmla="*/ 154742 h 3744690"/>
              <a:gd name="connsiteX12" fmla="*/ 5290866 w 10094232"/>
              <a:gd name="connsiteY12" fmla="*/ 38832 h 3744690"/>
              <a:gd name="connsiteX13" fmla="*/ 8188613 w 10094232"/>
              <a:gd name="connsiteY13" fmla="*/ 103226 h 3744690"/>
              <a:gd name="connsiteX14" fmla="*/ 9476500 w 10094232"/>
              <a:gd name="connsiteY14" fmla="*/ 309288 h 3744690"/>
              <a:gd name="connsiteX15" fmla="*/ 9386348 w 10094232"/>
              <a:gd name="connsiteY15" fmla="*/ 3451733 h 3744690"/>
              <a:gd name="connsiteX0" fmla="*/ 9403567 w 10111451"/>
              <a:gd name="connsiteY0" fmla="*/ 3451733 h 3744690"/>
              <a:gd name="connsiteX1" fmla="*/ 929269 w 10111451"/>
              <a:gd name="connsiteY1" fmla="*/ 3567643 h 3744690"/>
              <a:gd name="connsiteX2" fmla="*/ 209142 w 10111451"/>
              <a:gd name="connsiteY2" fmla="*/ 3089575 h 3744690"/>
              <a:gd name="connsiteX3" fmla="*/ 542500 w 10111451"/>
              <a:gd name="connsiteY3" fmla="*/ 2505833 h 3744690"/>
              <a:gd name="connsiteX4" fmla="*/ 888846 w 10111451"/>
              <a:gd name="connsiteY4" fmla="*/ 1758394 h 3744690"/>
              <a:gd name="connsiteX5" fmla="*/ 1026849 w 10111451"/>
              <a:gd name="connsiteY5" fmla="*/ 1519794 h 3744690"/>
              <a:gd name="connsiteX6" fmla="*/ 1239570 w 10111451"/>
              <a:gd name="connsiteY6" fmla="*/ 1035483 h 3744690"/>
              <a:gd name="connsiteX7" fmla="*/ 1367150 w 10111451"/>
              <a:gd name="connsiteY7" fmla="*/ 541108 h 3744690"/>
              <a:gd name="connsiteX8" fmla="*/ 1019421 w 10111451"/>
              <a:gd name="connsiteY8" fmla="*/ 283531 h 3744690"/>
              <a:gd name="connsiteX9" fmla="*/ 967905 w 10111451"/>
              <a:gd name="connsiteY9" fmla="*/ 193378 h 3744690"/>
              <a:gd name="connsiteX10" fmla="*/ 1173967 w 10111451"/>
              <a:gd name="connsiteY10" fmla="*/ 195 h 3744690"/>
              <a:gd name="connsiteX11" fmla="*/ 3221708 w 10111451"/>
              <a:gd name="connsiteY11" fmla="*/ 154742 h 3744690"/>
              <a:gd name="connsiteX12" fmla="*/ 5308085 w 10111451"/>
              <a:gd name="connsiteY12" fmla="*/ 38832 h 3744690"/>
              <a:gd name="connsiteX13" fmla="*/ 8205832 w 10111451"/>
              <a:gd name="connsiteY13" fmla="*/ 103226 h 3744690"/>
              <a:gd name="connsiteX14" fmla="*/ 9493719 w 10111451"/>
              <a:gd name="connsiteY14" fmla="*/ 309288 h 3744690"/>
              <a:gd name="connsiteX15" fmla="*/ 9403567 w 10111451"/>
              <a:gd name="connsiteY15" fmla="*/ 3451733 h 3744690"/>
              <a:gd name="connsiteX0" fmla="*/ 9438893 w 10146777"/>
              <a:gd name="connsiteY0" fmla="*/ 3451733 h 3741986"/>
              <a:gd name="connsiteX1" fmla="*/ 964595 w 10146777"/>
              <a:gd name="connsiteY1" fmla="*/ 3567643 h 3741986"/>
              <a:gd name="connsiteX2" fmla="*/ 180410 w 10146777"/>
              <a:gd name="connsiteY2" fmla="*/ 3144091 h 3741986"/>
              <a:gd name="connsiteX3" fmla="*/ 577826 w 10146777"/>
              <a:gd name="connsiteY3" fmla="*/ 2505833 h 3741986"/>
              <a:gd name="connsiteX4" fmla="*/ 924172 w 10146777"/>
              <a:gd name="connsiteY4" fmla="*/ 1758394 h 3741986"/>
              <a:gd name="connsiteX5" fmla="*/ 1062175 w 10146777"/>
              <a:gd name="connsiteY5" fmla="*/ 1519794 h 3741986"/>
              <a:gd name="connsiteX6" fmla="*/ 1274896 w 10146777"/>
              <a:gd name="connsiteY6" fmla="*/ 1035483 h 3741986"/>
              <a:gd name="connsiteX7" fmla="*/ 1402476 w 10146777"/>
              <a:gd name="connsiteY7" fmla="*/ 541108 h 3741986"/>
              <a:gd name="connsiteX8" fmla="*/ 1054747 w 10146777"/>
              <a:gd name="connsiteY8" fmla="*/ 283531 h 3741986"/>
              <a:gd name="connsiteX9" fmla="*/ 1003231 w 10146777"/>
              <a:gd name="connsiteY9" fmla="*/ 193378 h 3741986"/>
              <a:gd name="connsiteX10" fmla="*/ 1209293 w 10146777"/>
              <a:gd name="connsiteY10" fmla="*/ 195 h 3741986"/>
              <a:gd name="connsiteX11" fmla="*/ 3257034 w 10146777"/>
              <a:gd name="connsiteY11" fmla="*/ 154742 h 3741986"/>
              <a:gd name="connsiteX12" fmla="*/ 5343411 w 10146777"/>
              <a:gd name="connsiteY12" fmla="*/ 38832 h 3741986"/>
              <a:gd name="connsiteX13" fmla="*/ 8241158 w 10146777"/>
              <a:gd name="connsiteY13" fmla="*/ 103226 h 3741986"/>
              <a:gd name="connsiteX14" fmla="*/ 9529045 w 10146777"/>
              <a:gd name="connsiteY14" fmla="*/ 309288 h 3741986"/>
              <a:gd name="connsiteX15" fmla="*/ 9438893 w 10146777"/>
              <a:gd name="connsiteY15" fmla="*/ 3451733 h 3741986"/>
              <a:gd name="connsiteX0" fmla="*/ 9438893 w 10146777"/>
              <a:gd name="connsiteY0" fmla="*/ 3451733 h 3741986"/>
              <a:gd name="connsiteX1" fmla="*/ 964595 w 10146777"/>
              <a:gd name="connsiteY1" fmla="*/ 3567643 h 3741986"/>
              <a:gd name="connsiteX2" fmla="*/ 180410 w 10146777"/>
              <a:gd name="connsiteY2" fmla="*/ 3144091 h 3741986"/>
              <a:gd name="connsiteX3" fmla="*/ 572488 w 10146777"/>
              <a:gd name="connsiteY3" fmla="*/ 2391348 h 3741986"/>
              <a:gd name="connsiteX4" fmla="*/ 924172 w 10146777"/>
              <a:gd name="connsiteY4" fmla="*/ 1758394 h 3741986"/>
              <a:gd name="connsiteX5" fmla="*/ 1062175 w 10146777"/>
              <a:gd name="connsiteY5" fmla="*/ 1519794 h 3741986"/>
              <a:gd name="connsiteX6" fmla="*/ 1274896 w 10146777"/>
              <a:gd name="connsiteY6" fmla="*/ 1035483 h 3741986"/>
              <a:gd name="connsiteX7" fmla="*/ 1402476 w 10146777"/>
              <a:gd name="connsiteY7" fmla="*/ 541108 h 3741986"/>
              <a:gd name="connsiteX8" fmla="*/ 1054747 w 10146777"/>
              <a:gd name="connsiteY8" fmla="*/ 283531 h 3741986"/>
              <a:gd name="connsiteX9" fmla="*/ 1003231 w 10146777"/>
              <a:gd name="connsiteY9" fmla="*/ 193378 h 3741986"/>
              <a:gd name="connsiteX10" fmla="*/ 1209293 w 10146777"/>
              <a:gd name="connsiteY10" fmla="*/ 195 h 3741986"/>
              <a:gd name="connsiteX11" fmla="*/ 3257034 w 10146777"/>
              <a:gd name="connsiteY11" fmla="*/ 154742 h 3741986"/>
              <a:gd name="connsiteX12" fmla="*/ 5343411 w 10146777"/>
              <a:gd name="connsiteY12" fmla="*/ 38832 h 3741986"/>
              <a:gd name="connsiteX13" fmla="*/ 8241158 w 10146777"/>
              <a:gd name="connsiteY13" fmla="*/ 103226 h 3741986"/>
              <a:gd name="connsiteX14" fmla="*/ 9529045 w 10146777"/>
              <a:gd name="connsiteY14" fmla="*/ 309288 h 3741986"/>
              <a:gd name="connsiteX15" fmla="*/ 9438893 w 10146777"/>
              <a:gd name="connsiteY15" fmla="*/ 3451733 h 3741986"/>
              <a:gd name="connsiteX0" fmla="*/ 9438894 w 10146778"/>
              <a:gd name="connsiteY0" fmla="*/ 3451733 h 3741986"/>
              <a:gd name="connsiteX1" fmla="*/ 964596 w 10146778"/>
              <a:gd name="connsiteY1" fmla="*/ 3567643 h 3741986"/>
              <a:gd name="connsiteX2" fmla="*/ 180410 w 10146778"/>
              <a:gd name="connsiteY2" fmla="*/ 3144091 h 3741986"/>
              <a:gd name="connsiteX3" fmla="*/ 572489 w 10146778"/>
              <a:gd name="connsiteY3" fmla="*/ 2391348 h 3741986"/>
              <a:gd name="connsiteX4" fmla="*/ 924173 w 10146778"/>
              <a:gd name="connsiteY4" fmla="*/ 1758394 h 3741986"/>
              <a:gd name="connsiteX5" fmla="*/ 1062176 w 10146778"/>
              <a:gd name="connsiteY5" fmla="*/ 1519794 h 3741986"/>
              <a:gd name="connsiteX6" fmla="*/ 1274897 w 10146778"/>
              <a:gd name="connsiteY6" fmla="*/ 1035483 h 3741986"/>
              <a:gd name="connsiteX7" fmla="*/ 1402477 w 10146778"/>
              <a:gd name="connsiteY7" fmla="*/ 541108 h 3741986"/>
              <a:gd name="connsiteX8" fmla="*/ 1054748 w 10146778"/>
              <a:gd name="connsiteY8" fmla="*/ 283531 h 3741986"/>
              <a:gd name="connsiteX9" fmla="*/ 1003232 w 10146778"/>
              <a:gd name="connsiteY9" fmla="*/ 193378 h 3741986"/>
              <a:gd name="connsiteX10" fmla="*/ 1209294 w 10146778"/>
              <a:gd name="connsiteY10" fmla="*/ 195 h 3741986"/>
              <a:gd name="connsiteX11" fmla="*/ 3257035 w 10146778"/>
              <a:gd name="connsiteY11" fmla="*/ 154742 h 3741986"/>
              <a:gd name="connsiteX12" fmla="*/ 5343412 w 10146778"/>
              <a:gd name="connsiteY12" fmla="*/ 38832 h 3741986"/>
              <a:gd name="connsiteX13" fmla="*/ 8241159 w 10146778"/>
              <a:gd name="connsiteY13" fmla="*/ 103226 h 3741986"/>
              <a:gd name="connsiteX14" fmla="*/ 9529046 w 10146778"/>
              <a:gd name="connsiteY14" fmla="*/ 309288 h 3741986"/>
              <a:gd name="connsiteX15" fmla="*/ 9438894 w 10146778"/>
              <a:gd name="connsiteY15" fmla="*/ 3451733 h 3741986"/>
              <a:gd name="connsiteX0" fmla="*/ 9438894 w 10146778"/>
              <a:gd name="connsiteY0" fmla="*/ 3441874 h 3732127"/>
              <a:gd name="connsiteX1" fmla="*/ 964596 w 10146778"/>
              <a:gd name="connsiteY1" fmla="*/ 3557784 h 3732127"/>
              <a:gd name="connsiteX2" fmla="*/ 180410 w 10146778"/>
              <a:gd name="connsiteY2" fmla="*/ 3134232 h 3732127"/>
              <a:gd name="connsiteX3" fmla="*/ 572489 w 10146778"/>
              <a:gd name="connsiteY3" fmla="*/ 2381489 h 3732127"/>
              <a:gd name="connsiteX4" fmla="*/ 924173 w 10146778"/>
              <a:gd name="connsiteY4" fmla="*/ 1748535 h 3732127"/>
              <a:gd name="connsiteX5" fmla="*/ 1062176 w 10146778"/>
              <a:gd name="connsiteY5" fmla="*/ 1509935 h 3732127"/>
              <a:gd name="connsiteX6" fmla="*/ 1274897 w 10146778"/>
              <a:gd name="connsiteY6" fmla="*/ 1025624 h 3732127"/>
              <a:gd name="connsiteX7" fmla="*/ 1402477 w 10146778"/>
              <a:gd name="connsiteY7" fmla="*/ 531249 h 3732127"/>
              <a:gd name="connsiteX8" fmla="*/ 1054748 w 10146778"/>
              <a:gd name="connsiteY8" fmla="*/ 273672 h 3732127"/>
              <a:gd name="connsiteX9" fmla="*/ 1003232 w 10146778"/>
              <a:gd name="connsiteY9" fmla="*/ 183519 h 3732127"/>
              <a:gd name="connsiteX10" fmla="*/ 1668379 w 10146778"/>
              <a:gd name="connsiteY10" fmla="*/ 88465 h 3732127"/>
              <a:gd name="connsiteX11" fmla="*/ 3257035 w 10146778"/>
              <a:gd name="connsiteY11" fmla="*/ 144883 h 3732127"/>
              <a:gd name="connsiteX12" fmla="*/ 5343412 w 10146778"/>
              <a:gd name="connsiteY12" fmla="*/ 28973 h 3732127"/>
              <a:gd name="connsiteX13" fmla="*/ 8241159 w 10146778"/>
              <a:gd name="connsiteY13" fmla="*/ 93367 h 3732127"/>
              <a:gd name="connsiteX14" fmla="*/ 9529046 w 10146778"/>
              <a:gd name="connsiteY14" fmla="*/ 299429 h 3732127"/>
              <a:gd name="connsiteX15" fmla="*/ 9438894 w 10146778"/>
              <a:gd name="connsiteY15" fmla="*/ 3441874 h 3732127"/>
              <a:gd name="connsiteX0" fmla="*/ 9438894 w 10146778"/>
              <a:gd name="connsiteY0" fmla="*/ 3441874 h 3732127"/>
              <a:gd name="connsiteX1" fmla="*/ 964596 w 10146778"/>
              <a:gd name="connsiteY1" fmla="*/ 3557784 h 3732127"/>
              <a:gd name="connsiteX2" fmla="*/ 180410 w 10146778"/>
              <a:gd name="connsiteY2" fmla="*/ 3134232 h 3732127"/>
              <a:gd name="connsiteX3" fmla="*/ 572489 w 10146778"/>
              <a:gd name="connsiteY3" fmla="*/ 2381489 h 3732127"/>
              <a:gd name="connsiteX4" fmla="*/ 924173 w 10146778"/>
              <a:gd name="connsiteY4" fmla="*/ 1748535 h 3732127"/>
              <a:gd name="connsiteX5" fmla="*/ 1062176 w 10146778"/>
              <a:gd name="connsiteY5" fmla="*/ 1509935 h 3732127"/>
              <a:gd name="connsiteX6" fmla="*/ 1274897 w 10146778"/>
              <a:gd name="connsiteY6" fmla="*/ 1025624 h 3732127"/>
              <a:gd name="connsiteX7" fmla="*/ 1402477 w 10146778"/>
              <a:gd name="connsiteY7" fmla="*/ 531249 h 3732127"/>
              <a:gd name="connsiteX8" fmla="*/ 1150835 w 10146778"/>
              <a:gd name="connsiteY8" fmla="*/ 453576 h 3732127"/>
              <a:gd name="connsiteX9" fmla="*/ 1003232 w 10146778"/>
              <a:gd name="connsiteY9" fmla="*/ 183519 h 3732127"/>
              <a:gd name="connsiteX10" fmla="*/ 1668379 w 10146778"/>
              <a:gd name="connsiteY10" fmla="*/ 88465 h 3732127"/>
              <a:gd name="connsiteX11" fmla="*/ 3257035 w 10146778"/>
              <a:gd name="connsiteY11" fmla="*/ 144883 h 3732127"/>
              <a:gd name="connsiteX12" fmla="*/ 5343412 w 10146778"/>
              <a:gd name="connsiteY12" fmla="*/ 28973 h 3732127"/>
              <a:gd name="connsiteX13" fmla="*/ 8241159 w 10146778"/>
              <a:gd name="connsiteY13" fmla="*/ 93367 h 3732127"/>
              <a:gd name="connsiteX14" fmla="*/ 9529046 w 10146778"/>
              <a:gd name="connsiteY14" fmla="*/ 299429 h 3732127"/>
              <a:gd name="connsiteX15" fmla="*/ 9438894 w 10146778"/>
              <a:gd name="connsiteY15" fmla="*/ 3441874 h 3732127"/>
              <a:gd name="connsiteX0" fmla="*/ 9438894 w 10146778"/>
              <a:gd name="connsiteY0" fmla="*/ 3441874 h 3732127"/>
              <a:gd name="connsiteX1" fmla="*/ 964596 w 10146778"/>
              <a:gd name="connsiteY1" fmla="*/ 3557784 h 3732127"/>
              <a:gd name="connsiteX2" fmla="*/ 180410 w 10146778"/>
              <a:gd name="connsiteY2" fmla="*/ 3134232 h 3732127"/>
              <a:gd name="connsiteX3" fmla="*/ 572489 w 10146778"/>
              <a:gd name="connsiteY3" fmla="*/ 2381489 h 3732127"/>
              <a:gd name="connsiteX4" fmla="*/ 924173 w 10146778"/>
              <a:gd name="connsiteY4" fmla="*/ 1748535 h 3732127"/>
              <a:gd name="connsiteX5" fmla="*/ 1062176 w 10146778"/>
              <a:gd name="connsiteY5" fmla="*/ 1509935 h 3732127"/>
              <a:gd name="connsiteX6" fmla="*/ 1274897 w 10146778"/>
              <a:gd name="connsiteY6" fmla="*/ 1025624 h 3732127"/>
              <a:gd name="connsiteX7" fmla="*/ 1402477 w 10146778"/>
              <a:gd name="connsiteY7" fmla="*/ 531249 h 3732127"/>
              <a:gd name="connsiteX8" fmla="*/ 1150835 w 10146778"/>
              <a:gd name="connsiteY8" fmla="*/ 453576 h 3732127"/>
              <a:gd name="connsiteX9" fmla="*/ 1077967 w 10146778"/>
              <a:gd name="connsiteY9" fmla="*/ 79938 h 3732127"/>
              <a:gd name="connsiteX10" fmla="*/ 1668379 w 10146778"/>
              <a:gd name="connsiteY10" fmla="*/ 88465 h 3732127"/>
              <a:gd name="connsiteX11" fmla="*/ 3257035 w 10146778"/>
              <a:gd name="connsiteY11" fmla="*/ 144883 h 3732127"/>
              <a:gd name="connsiteX12" fmla="*/ 5343412 w 10146778"/>
              <a:gd name="connsiteY12" fmla="*/ 28973 h 3732127"/>
              <a:gd name="connsiteX13" fmla="*/ 8241159 w 10146778"/>
              <a:gd name="connsiteY13" fmla="*/ 93367 h 3732127"/>
              <a:gd name="connsiteX14" fmla="*/ 9529046 w 10146778"/>
              <a:gd name="connsiteY14" fmla="*/ 299429 h 3732127"/>
              <a:gd name="connsiteX15" fmla="*/ 9438894 w 10146778"/>
              <a:gd name="connsiteY15" fmla="*/ 3441874 h 3732127"/>
              <a:gd name="connsiteX0" fmla="*/ 9438894 w 10146778"/>
              <a:gd name="connsiteY0" fmla="*/ 3441874 h 3732127"/>
              <a:gd name="connsiteX1" fmla="*/ 964596 w 10146778"/>
              <a:gd name="connsiteY1" fmla="*/ 3557784 h 3732127"/>
              <a:gd name="connsiteX2" fmla="*/ 180410 w 10146778"/>
              <a:gd name="connsiteY2" fmla="*/ 3134232 h 3732127"/>
              <a:gd name="connsiteX3" fmla="*/ 572489 w 10146778"/>
              <a:gd name="connsiteY3" fmla="*/ 2381489 h 3732127"/>
              <a:gd name="connsiteX4" fmla="*/ 924173 w 10146778"/>
              <a:gd name="connsiteY4" fmla="*/ 1748535 h 3732127"/>
              <a:gd name="connsiteX5" fmla="*/ 1062176 w 10146778"/>
              <a:gd name="connsiteY5" fmla="*/ 1509935 h 3732127"/>
              <a:gd name="connsiteX6" fmla="*/ 1274897 w 10146778"/>
              <a:gd name="connsiteY6" fmla="*/ 1025624 h 3732127"/>
              <a:gd name="connsiteX7" fmla="*/ 1231654 w 10146778"/>
              <a:gd name="connsiteY7" fmla="*/ 656638 h 3732127"/>
              <a:gd name="connsiteX8" fmla="*/ 1150835 w 10146778"/>
              <a:gd name="connsiteY8" fmla="*/ 453576 h 3732127"/>
              <a:gd name="connsiteX9" fmla="*/ 1077967 w 10146778"/>
              <a:gd name="connsiteY9" fmla="*/ 79938 h 3732127"/>
              <a:gd name="connsiteX10" fmla="*/ 1668379 w 10146778"/>
              <a:gd name="connsiteY10" fmla="*/ 88465 h 3732127"/>
              <a:gd name="connsiteX11" fmla="*/ 3257035 w 10146778"/>
              <a:gd name="connsiteY11" fmla="*/ 144883 h 3732127"/>
              <a:gd name="connsiteX12" fmla="*/ 5343412 w 10146778"/>
              <a:gd name="connsiteY12" fmla="*/ 28973 h 3732127"/>
              <a:gd name="connsiteX13" fmla="*/ 8241159 w 10146778"/>
              <a:gd name="connsiteY13" fmla="*/ 93367 h 3732127"/>
              <a:gd name="connsiteX14" fmla="*/ 9529046 w 10146778"/>
              <a:gd name="connsiteY14" fmla="*/ 299429 h 3732127"/>
              <a:gd name="connsiteX15" fmla="*/ 9438894 w 10146778"/>
              <a:gd name="connsiteY15" fmla="*/ 3441874 h 3732127"/>
              <a:gd name="connsiteX0" fmla="*/ 9438894 w 10146778"/>
              <a:gd name="connsiteY0" fmla="*/ 3441874 h 3732127"/>
              <a:gd name="connsiteX1" fmla="*/ 964596 w 10146778"/>
              <a:gd name="connsiteY1" fmla="*/ 3557784 h 3732127"/>
              <a:gd name="connsiteX2" fmla="*/ 180410 w 10146778"/>
              <a:gd name="connsiteY2" fmla="*/ 3134232 h 3732127"/>
              <a:gd name="connsiteX3" fmla="*/ 572489 w 10146778"/>
              <a:gd name="connsiteY3" fmla="*/ 2381489 h 3732127"/>
              <a:gd name="connsiteX4" fmla="*/ 924173 w 10146778"/>
              <a:gd name="connsiteY4" fmla="*/ 1748535 h 3732127"/>
              <a:gd name="connsiteX5" fmla="*/ 1062176 w 10146778"/>
              <a:gd name="connsiteY5" fmla="*/ 1509935 h 3732127"/>
              <a:gd name="connsiteX6" fmla="*/ 1152118 w 10146778"/>
              <a:gd name="connsiteY6" fmla="*/ 1118301 h 3732127"/>
              <a:gd name="connsiteX7" fmla="*/ 1231654 w 10146778"/>
              <a:gd name="connsiteY7" fmla="*/ 656638 h 3732127"/>
              <a:gd name="connsiteX8" fmla="*/ 1150835 w 10146778"/>
              <a:gd name="connsiteY8" fmla="*/ 453576 h 3732127"/>
              <a:gd name="connsiteX9" fmla="*/ 1077967 w 10146778"/>
              <a:gd name="connsiteY9" fmla="*/ 79938 h 3732127"/>
              <a:gd name="connsiteX10" fmla="*/ 1668379 w 10146778"/>
              <a:gd name="connsiteY10" fmla="*/ 88465 h 3732127"/>
              <a:gd name="connsiteX11" fmla="*/ 3257035 w 10146778"/>
              <a:gd name="connsiteY11" fmla="*/ 144883 h 3732127"/>
              <a:gd name="connsiteX12" fmla="*/ 5343412 w 10146778"/>
              <a:gd name="connsiteY12" fmla="*/ 28973 h 3732127"/>
              <a:gd name="connsiteX13" fmla="*/ 8241159 w 10146778"/>
              <a:gd name="connsiteY13" fmla="*/ 93367 h 3732127"/>
              <a:gd name="connsiteX14" fmla="*/ 9529046 w 10146778"/>
              <a:gd name="connsiteY14" fmla="*/ 299429 h 3732127"/>
              <a:gd name="connsiteX15" fmla="*/ 9438894 w 10146778"/>
              <a:gd name="connsiteY15" fmla="*/ 3441874 h 3732127"/>
              <a:gd name="connsiteX0" fmla="*/ 9438894 w 10146778"/>
              <a:gd name="connsiteY0" fmla="*/ 3441874 h 3732127"/>
              <a:gd name="connsiteX1" fmla="*/ 964596 w 10146778"/>
              <a:gd name="connsiteY1" fmla="*/ 3557784 h 3732127"/>
              <a:gd name="connsiteX2" fmla="*/ 180410 w 10146778"/>
              <a:gd name="connsiteY2" fmla="*/ 3134232 h 3732127"/>
              <a:gd name="connsiteX3" fmla="*/ 572489 w 10146778"/>
              <a:gd name="connsiteY3" fmla="*/ 2381489 h 3732127"/>
              <a:gd name="connsiteX4" fmla="*/ 924173 w 10146778"/>
              <a:gd name="connsiteY4" fmla="*/ 1748535 h 3732127"/>
              <a:gd name="connsiteX5" fmla="*/ 1008794 w 10146778"/>
              <a:gd name="connsiteY5" fmla="*/ 1509935 h 3732127"/>
              <a:gd name="connsiteX6" fmla="*/ 1152118 w 10146778"/>
              <a:gd name="connsiteY6" fmla="*/ 1118301 h 3732127"/>
              <a:gd name="connsiteX7" fmla="*/ 1231654 w 10146778"/>
              <a:gd name="connsiteY7" fmla="*/ 656638 h 3732127"/>
              <a:gd name="connsiteX8" fmla="*/ 1150835 w 10146778"/>
              <a:gd name="connsiteY8" fmla="*/ 453576 h 3732127"/>
              <a:gd name="connsiteX9" fmla="*/ 1077967 w 10146778"/>
              <a:gd name="connsiteY9" fmla="*/ 79938 h 3732127"/>
              <a:gd name="connsiteX10" fmla="*/ 1668379 w 10146778"/>
              <a:gd name="connsiteY10" fmla="*/ 88465 h 3732127"/>
              <a:gd name="connsiteX11" fmla="*/ 3257035 w 10146778"/>
              <a:gd name="connsiteY11" fmla="*/ 144883 h 3732127"/>
              <a:gd name="connsiteX12" fmla="*/ 5343412 w 10146778"/>
              <a:gd name="connsiteY12" fmla="*/ 28973 h 3732127"/>
              <a:gd name="connsiteX13" fmla="*/ 8241159 w 10146778"/>
              <a:gd name="connsiteY13" fmla="*/ 93367 h 3732127"/>
              <a:gd name="connsiteX14" fmla="*/ 9529046 w 10146778"/>
              <a:gd name="connsiteY14" fmla="*/ 299429 h 3732127"/>
              <a:gd name="connsiteX15" fmla="*/ 9438894 w 10146778"/>
              <a:gd name="connsiteY15" fmla="*/ 3441874 h 3732127"/>
              <a:gd name="connsiteX0" fmla="*/ 9438894 w 10146778"/>
              <a:gd name="connsiteY0" fmla="*/ 3441874 h 3732127"/>
              <a:gd name="connsiteX1" fmla="*/ 964596 w 10146778"/>
              <a:gd name="connsiteY1" fmla="*/ 3557784 h 3732127"/>
              <a:gd name="connsiteX2" fmla="*/ 180410 w 10146778"/>
              <a:gd name="connsiteY2" fmla="*/ 3134232 h 3732127"/>
              <a:gd name="connsiteX3" fmla="*/ 572489 w 10146778"/>
              <a:gd name="connsiteY3" fmla="*/ 2381489 h 3732127"/>
              <a:gd name="connsiteX4" fmla="*/ 924173 w 10146778"/>
              <a:gd name="connsiteY4" fmla="*/ 1748535 h 3732127"/>
              <a:gd name="connsiteX5" fmla="*/ 1008794 w 10146778"/>
              <a:gd name="connsiteY5" fmla="*/ 1509935 h 3732127"/>
              <a:gd name="connsiteX6" fmla="*/ 1152118 w 10146778"/>
              <a:gd name="connsiteY6" fmla="*/ 1118301 h 3732127"/>
              <a:gd name="connsiteX7" fmla="*/ 1231654 w 10146778"/>
              <a:gd name="connsiteY7" fmla="*/ 656638 h 3732127"/>
              <a:gd name="connsiteX8" fmla="*/ 1150835 w 10146778"/>
              <a:gd name="connsiteY8" fmla="*/ 453576 h 3732127"/>
              <a:gd name="connsiteX9" fmla="*/ 1312848 w 10146778"/>
              <a:gd name="connsiteY9" fmla="*/ 69035 h 3732127"/>
              <a:gd name="connsiteX10" fmla="*/ 1668379 w 10146778"/>
              <a:gd name="connsiteY10" fmla="*/ 88465 h 3732127"/>
              <a:gd name="connsiteX11" fmla="*/ 3257035 w 10146778"/>
              <a:gd name="connsiteY11" fmla="*/ 144883 h 3732127"/>
              <a:gd name="connsiteX12" fmla="*/ 5343412 w 10146778"/>
              <a:gd name="connsiteY12" fmla="*/ 28973 h 3732127"/>
              <a:gd name="connsiteX13" fmla="*/ 8241159 w 10146778"/>
              <a:gd name="connsiteY13" fmla="*/ 93367 h 3732127"/>
              <a:gd name="connsiteX14" fmla="*/ 9529046 w 10146778"/>
              <a:gd name="connsiteY14" fmla="*/ 299429 h 3732127"/>
              <a:gd name="connsiteX15" fmla="*/ 9438894 w 10146778"/>
              <a:gd name="connsiteY15" fmla="*/ 3441874 h 3732127"/>
              <a:gd name="connsiteX0" fmla="*/ 9438894 w 10146778"/>
              <a:gd name="connsiteY0" fmla="*/ 3441874 h 3732127"/>
              <a:gd name="connsiteX1" fmla="*/ 964596 w 10146778"/>
              <a:gd name="connsiteY1" fmla="*/ 3557784 h 3732127"/>
              <a:gd name="connsiteX2" fmla="*/ 180410 w 10146778"/>
              <a:gd name="connsiteY2" fmla="*/ 3134232 h 3732127"/>
              <a:gd name="connsiteX3" fmla="*/ 572489 w 10146778"/>
              <a:gd name="connsiteY3" fmla="*/ 2381489 h 3732127"/>
              <a:gd name="connsiteX4" fmla="*/ 924173 w 10146778"/>
              <a:gd name="connsiteY4" fmla="*/ 1748535 h 3732127"/>
              <a:gd name="connsiteX5" fmla="*/ 1008794 w 10146778"/>
              <a:gd name="connsiteY5" fmla="*/ 1509935 h 3732127"/>
              <a:gd name="connsiteX6" fmla="*/ 1152118 w 10146778"/>
              <a:gd name="connsiteY6" fmla="*/ 1118301 h 3732127"/>
              <a:gd name="connsiteX7" fmla="*/ 1231654 w 10146778"/>
              <a:gd name="connsiteY7" fmla="*/ 656638 h 3732127"/>
              <a:gd name="connsiteX8" fmla="*/ 1150835 w 10146778"/>
              <a:gd name="connsiteY8" fmla="*/ 453576 h 3732127"/>
              <a:gd name="connsiteX9" fmla="*/ 1099319 w 10146778"/>
              <a:gd name="connsiteY9" fmla="*/ 270745 h 3732127"/>
              <a:gd name="connsiteX10" fmla="*/ 1668379 w 10146778"/>
              <a:gd name="connsiteY10" fmla="*/ 88465 h 3732127"/>
              <a:gd name="connsiteX11" fmla="*/ 3257035 w 10146778"/>
              <a:gd name="connsiteY11" fmla="*/ 144883 h 3732127"/>
              <a:gd name="connsiteX12" fmla="*/ 5343412 w 10146778"/>
              <a:gd name="connsiteY12" fmla="*/ 28973 h 3732127"/>
              <a:gd name="connsiteX13" fmla="*/ 8241159 w 10146778"/>
              <a:gd name="connsiteY13" fmla="*/ 93367 h 3732127"/>
              <a:gd name="connsiteX14" fmla="*/ 9529046 w 10146778"/>
              <a:gd name="connsiteY14" fmla="*/ 299429 h 3732127"/>
              <a:gd name="connsiteX15" fmla="*/ 9438894 w 10146778"/>
              <a:gd name="connsiteY15" fmla="*/ 3441874 h 3732127"/>
              <a:gd name="connsiteX0" fmla="*/ 9438894 w 10146778"/>
              <a:gd name="connsiteY0" fmla="*/ 3441874 h 3732127"/>
              <a:gd name="connsiteX1" fmla="*/ 964596 w 10146778"/>
              <a:gd name="connsiteY1" fmla="*/ 3557784 h 3732127"/>
              <a:gd name="connsiteX2" fmla="*/ 180410 w 10146778"/>
              <a:gd name="connsiteY2" fmla="*/ 3134232 h 3732127"/>
              <a:gd name="connsiteX3" fmla="*/ 572489 w 10146778"/>
              <a:gd name="connsiteY3" fmla="*/ 2381489 h 3732127"/>
              <a:gd name="connsiteX4" fmla="*/ 924173 w 10146778"/>
              <a:gd name="connsiteY4" fmla="*/ 1748535 h 3732127"/>
              <a:gd name="connsiteX5" fmla="*/ 1008794 w 10146778"/>
              <a:gd name="connsiteY5" fmla="*/ 1509935 h 3732127"/>
              <a:gd name="connsiteX6" fmla="*/ 1152118 w 10146778"/>
              <a:gd name="connsiteY6" fmla="*/ 1118301 h 3732127"/>
              <a:gd name="connsiteX7" fmla="*/ 1231654 w 10146778"/>
              <a:gd name="connsiteY7" fmla="*/ 656638 h 3732127"/>
              <a:gd name="connsiteX8" fmla="*/ 1150835 w 10146778"/>
              <a:gd name="connsiteY8" fmla="*/ 453576 h 3732127"/>
              <a:gd name="connsiteX9" fmla="*/ 1099319 w 10146778"/>
              <a:gd name="connsiteY9" fmla="*/ 270745 h 3732127"/>
              <a:gd name="connsiteX10" fmla="*/ 782237 w 10146778"/>
              <a:gd name="connsiteY10" fmla="*/ 23045 h 3732127"/>
              <a:gd name="connsiteX11" fmla="*/ 3257035 w 10146778"/>
              <a:gd name="connsiteY11" fmla="*/ 144883 h 3732127"/>
              <a:gd name="connsiteX12" fmla="*/ 5343412 w 10146778"/>
              <a:gd name="connsiteY12" fmla="*/ 28973 h 3732127"/>
              <a:gd name="connsiteX13" fmla="*/ 8241159 w 10146778"/>
              <a:gd name="connsiteY13" fmla="*/ 93367 h 3732127"/>
              <a:gd name="connsiteX14" fmla="*/ 9529046 w 10146778"/>
              <a:gd name="connsiteY14" fmla="*/ 299429 h 3732127"/>
              <a:gd name="connsiteX15" fmla="*/ 9438894 w 10146778"/>
              <a:gd name="connsiteY15" fmla="*/ 3441874 h 3732127"/>
              <a:gd name="connsiteX0" fmla="*/ 9438894 w 10146778"/>
              <a:gd name="connsiteY0" fmla="*/ 3441874 h 3732127"/>
              <a:gd name="connsiteX1" fmla="*/ 964596 w 10146778"/>
              <a:gd name="connsiteY1" fmla="*/ 3557784 h 3732127"/>
              <a:gd name="connsiteX2" fmla="*/ 180410 w 10146778"/>
              <a:gd name="connsiteY2" fmla="*/ 3134232 h 3732127"/>
              <a:gd name="connsiteX3" fmla="*/ 572489 w 10146778"/>
              <a:gd name="connsiteY3" fmla="*/ 2381489 h 3732127"/>
              <a:gd name="connsiteX4" fmla="*/ 924173 w 10146778"/>
              <a:gd name="connsiteY4" fmla="*/ 1748535 h 3732127"/>
              <a:gd name="connsiteX5" fmla="*/ 1008794 w 10146778"/>
              <a:gd name="connsiteY5" fmla="*/ 1509935 h 3732127"/>
              <a:gd name="connsiteX6" fmla="*/ 1152118 w 10146778"/>
              <a:gd name="connsiteY6" fmla="*/ 1118301 h 3732127"/>
              <a:gd name="connsiteX7" fmla="*/ 1231654 w 10146778"/>
              <a:gd name="connsiteY7" fmla="*/ 656638 h 3732127"/>
              <a:gd name="connsiteX8" fmla="*/ 1150835 w 10146778"/>
              <a:gd name="connsiteY8" fmla="*/ 453576 h 3732127"/>
              <a:gd name="connsiteX9" fmla="*/ 1099319 w 10146778"/>
              <a:gd name="connsiteY9" fmla="*/ 270745 h 3732127"/>
              <a:gd name="connsiteX10" fmla="*/ 782237 w 10146778"/>
              <a:gd name="connsiteY10" fmla="*/ 23045 h 3732127"/>
              <a:gd name="connsiteX11" fmla="*/ 3267711 w 10146778"/>
              <a:gd name="connsiteY11" fmla="*/ 46753 h 3732127"/>
              <a:gd name="connsiteX12" fmla="*/ 5343412 w 10146778"/>
              <a:gd name="connsiteY12" fmla="*/ 28973 h 3732127"/>
              <a:gd name="connsiteX13" fmla="*/ 8241159 w 10146778"/>
              <a:gd name="connsiteY13" fmla="*/ 93367 h 3732127"/>
              <a:gd name="connsiteX14" fmla="*/ 9529046 w 10146778"/>
              <a:gd name="connsiteY14" fmla="*/ 299429 h 3732127"/>
              <a:gd name="connsiteX15" fmla="*/ 9438894 w 10146778"/>
              <a:gd name="connsiteY15" fmla="*/ 3441874 h 3732127"/>
              <a:gd name="connsiteX0" fmla="*/ 9332578 w 10022310"/>
              <a:gd name="connsiteY0" fmla="*/ 3441874 h 3782268"/>
              <a:gd name="connsiteX1" fmla="*/ 1105973 w 10022310"/>
              <a:gd name="connsiteY1" fmla="*/ 3662456 h 3782268"/>
              <a:gd name="connsiteX2" fmla="*/ 74094 w 10022310"/>
              <a:gd name="connsiteY2" fmla="*/ 3134232 h 3782268"/>
              <a:gd name="connsiteX3" fmla="*/ 466173 w 10022310"/>
              <a:gd name="connsiteY3" fmla="*/ 2381489 h 3782268"/>
              <a:gd name="connsiteX4" fmla="*/ 817857 w 10022310"/>
              <a:gd name="connsiteY4" fmla="*/ 1748535 h 3782268"/>
              <a:gd name="connsiteX5" fmla="*/ 902478 w 10022310"/>
              <a:gd name="connsiteY5" fmla="*/ 1509935 h 3782268"/>
              <a:gd name="connsiteX6" fmla="*/ 1045802 w 10022310"/>
              <a:gd name="connsiteY6" fmla="*/ 1118301 h 3782268"/>
              <a:gd name="connsiteX7" fmla="*/ 1125338 w 10022310"/>
              <a:gd name="connsiteY7" fmla="*/ 656638 h 3782268"/>
              <a:gd name="connsiteX8" fmla="*/ 1044519 w 10022310"/>
              <a:gd name="connsiteY8" fmla="*/ 453576 h 3782268"/>
              <a:gd name="connsiteX9" fmla="*/ 993003 w 10022310"/>
              <a:gd name="connsiteY9" fmla="*/ 270745 h 3782268"/>
              <a:gd name="connsiteX10" fmla="*/ 675921 w 10022310"/>
              <a:gd name="connsiteY10" fmla="*/ 23045 h 3782268"/>
              <a:gd name="connsiteX11" fmla="*/ 3161395 w 10022310"/>
              <a:gd name="connsiteY11" fmla="*/ 46753 h 3782268"/>
              <a:gd name="connsiteX12" fmla="*/ 5237096 w 10022310"/>
              <a:gd name="connsiteY12" fmla="*/ 28973 h 3782268"/>
              <a:gd name="connsiteX13" fmla="*/ 8134843 w 10022310"/>
              <a:gd name="connsiteY13" fmla="*/ 93367 h 3782268"/>
              <a:gd name="connsiteX14" fmla="*/ 9422730 w 10022310"/>
              <a:gd name="connsiteY14" fmla="*/ 299429 h 3782268"/>
              <a:gd name="connsiteX15" fmla="*/ 9332578 w 10022310"/>
              <a:gd name="connsiteY15" fmla="*/ 3441874 h 3782268"/>
              <a:gd name="connsiteX0" fmla="*/ 9286305 w 9976035"/>
              <a:gd name="connsiteY0" fmla="*/ 3441874 h 3783301"/>
              <a:gd name="connsiteX1" fmla="*/ 1059700 w 9976035"/>
              <a:gd name="connsiteY1" fmla="*/ 3662456 h 3783301"/>
              <a:gd name="connsiteX2" fmla="*/ 96150 w 9976035"/>
              <a:gd name="connsiteY2" fmla="*/ 3116787 h 3783301"/>
              <a:gd name="connsiteX3" fmla="*/ 419900 w 9976035"/>
              <a:gd name="connsiteY3" fmla="*/ 2381489 h 3783301"/>
              <a:gd name="connsiteX4" fmla="*/ 771584 w 9976035"/>
              <a:gd name="connsiteY4" fmla="*/ 1748535 h 3783301"/>
              <a:gd name="connsiteX5" fmla="*/ 856205 w 9976035"/>
              <a:gd name="connsiteY5" fmla="*/ 1509935 h 3783301"/>
              <a:gd name="connsiteX6" fmla="*/ 999529 w 9976035"/>
              <a:gd name="connsiteY6" fmla="*/ 1118301 h 3783301"/>
              <a:gd name="connsiteX7" fmla="*/ 1079065 w 9976035"/>
              <a:gd name="connsiteY7" fmla="*/ 656638 h 3783301"/>
              <a:gd name="connsiteX8" fmla="*/ 998246 w 9976035"/>
              <a:gd name="connsiteY8" fmla="*/ 453576 h 3783301"/>
              <a:gd name="connsiteX9" fmla="*/ 946730 w 9976035"/>
              <a:gd name="connsiteY9" fmla="*/ 270745 h 3783301"/>
              <a:gd name="connsiteX10" fmla="*/ 629648 w 9976035"/>
              <a:gd name="connsiteY10" fmla="*/ 23045 h 3783301"/>
              <a:gd name="connsiteX11" fmla="*/ 3115122 w 9976035"/>
              <a:gd name="connsiteY11" fmla="*/ 46753 h 3783301"/>
              <a:gd name="connsiteX12" fmla="*/ 5190823 w 9976035"/>
              <a:gd name="connsiteY12" fmla="*/ 28973 h 3783301"/>
              <a:gd name="connsiteX13" fmla="*/ 8088570 w 9976035"/>
              <a:gd name="connsiteY13" fmla="*/ 93367 h 3783301"/>
              <a:gd name="connsiteX14" fmla="*/ 9376457 w 9976035"/>
              <a:gd name="connsiteY14" fmla="*/ 299429 h 3783301"/>
              <a:gd name="connsiteX15" fmla="*/ 9286305 w 9976035"/>
              <a:gd name="connsiteY15" fmla="*/ 3441874 h 3783301"/>
              <a:gd name="connsiteX0" fmla="*/ 9291955 w 9981686"/>
              <a:gd name="connsiteY0" fmla="*/ 3441874 h 3777666"/>
              <a:gd name="connsiteX1" fmla="*/ 1065350 w 9981686"/>
              <a:gd name="connsiteY1" fmla="*/ 3662456 h 3777666"/>
              <a:gd name="connsiteX2" fmla="*/ 93259 w 9981686"/>
              <a:gd name="connsiteY2" fmla="*/ 3212736 h 3777666"/>
              <a:gd name="connsiteX3" fmla="*/ 425550 w 9981686"/>
              <a:gd name="connsiteY3" fmla="*/ 2381489 h 3777666"/>
              <a:gd name="connsiteX4" fmla="*/ 777234 w 9981686"/>
              <a:gd name="connsiteY4" fmla="*/ 1748535 h 3777666"/>
              <a:gd name="connsiteX5" fmla="*/ 861855 w 9981686"/>
              <a:gd name="connsiteY5" fmla="*/ 1509935 h 3777666"/>
              <a:gd name="connsiteX6" fmla="*/ 1005179 w 9981686"/>
              <a:gd name="connsiteY6" fmla="*/ 1118301 h 3777666"/>
              <a:gd name="connsiteX7" fmla="*/ 1084715 w 9981686"/>
              <a:gd name="connsiteY7" fmla="*/ 656638 h 3777666"/>
              <a:gd name="connsiteX8" fmla="*/ 1003896 w 9981686"/>
              <a:gd name="connsiteY8" fmla="*/ 453576 h 3777666"/>
              <a:gd name="connsiteX9" fmla="*/ 952380 w 9981686"/>
              <a:gd name="connsiteY9" fmla="*/ 270745 h 3777666"/>
              <a:gd name="connsiteX10" fmla="*/ 635298 w 9981686"/>
              <a:gd name="connsiteY10" fmla="*/ 23045 h 3777666"/>
              <a:gd name="connsiteX11" fmla="*/ 3120772 w 9981686"/>
              <a:gd name="connsiteY11" fmla="*/ 46753 h 3777666"/>
              <a:gd name="connsiteX12" fmla="*/ 5196473 w 9981686"/>
              <a:gd name="connsiteY12" fmla="*/ 28973 h 3777666"/>
              <a:gd name="connsiteX13" fmla="*/ 8094220 w 9981686"/>
              <a:gd name="connsiteY13" fmla="*/ 93367 h 3777666"/>
              <a:gd name="connsiteX14" fmla="*/ 9382107 w 9981686"/>
              <a:gd name="connsiteY14" fmla="*/ 299429 h 3777666"/>
              <a:gd name="connsiteX15" fmla="*/ 9291955 w 9981686"/>
              <a:gd name="connsiteY15" fmla="*/ 3441874 h 3777666"/>
              <a:gd name="connsiteX0" fmla="*/ 9291955 w 9981686"/>
              <a:gd name="connsiteY0" fmla="*/ 3441874 h 3777666"/>
              <a:gd name="connsiteX1" fmla="*/ 1065350 w 9981686"/>
              <a:gd name="connsiteY1" fmla="*/ 3662456 h 3777666"/>
              <a:gd name="connsiteX2" fmla="*/ 93259 w 9981686"/>
              <a:gd name="connsiteY2" fmla="*/ 3212736 h 3777666"/>
              <a:gd name="connsiteX3" fmla="*/ 459714 w 9981686"/>
              <a:gd name="connsiteY3" fmla="*/ 2390212 h 3777666"/>
              <a:gd name="connsiteX4" fmla="*/ 777234 w 9981686"/>
              <a:gd name="connsiteY4" fmla="*/ 1748535 h 3777666"/>
              <a:gd name="connsiteX5" fmla="*/ 861855 w 9981686"/>
              <a:gd name="connsiteY5" fmla="*/ 1509935 h 3777666"/>
              <a:gd name="connsiteX6" fmla="*/ 1005179 w 9981686"/>
              <a:gd name="connsiteY6" fmla="*/ 1118301 h 3777666"/>
              <a:gd name="connsiteX7" fmla="*/ 1084715 w 9981686"/>
              <a:gd name="connsiteY7" fmla="*/ 656638 h 3777666"/>
              <a:gd name="connsiteX8" fmla="*/ 1003896 w 9981686"/>
              <a:gd name="connsiteY8" fmla="*/ 453576 h 3777666"/>
              <a:gd name="connsiteX9" fmla="*/ 952380 w 9981686"/>
              <a:gd name="connsiteY9" fmla="*/ 270745 h 3777666"/>
              <a:gd name="connsiteX10" fmla="*/ 635298 w 9981686"/>
              <a:gd name="connsiteY10" fmla="*/ 23045 h 3777666"/>
              <a:gd name="connsiteX11" fmla="*/ 3120772 w 9981686"/>
              <a:gd name="connsiteY11" fmla="*/ 46753 h 3777666"/>
              <a:gd name="connsiteX12" fmla="*/ 5196473 w 9981686"/>
              <a:gd name="connsiteY12" fmla="*/ 28973 h 3777666"/>
              <a:gd name="connsiteX13" fmla="*/ 8094220 w 9981686"/>
              <a:gd name="connsiteY13" fmla="*/ 93367 h 3777666"/>
              <a:gd name="connsiteX14" fmla="*/ 9382107 w 9981686"/>
              <a:gd name="connsiteY14" fmla="*/ 299429 h 3777666"/>
              <a:gd name="connsiteX15" fmla="*/ 9291955 w 9981686"/>
              <a:gd name="connsiteY15" fmla="*/ 3441874 h 3777666"/>
              <a:gd name="connsiteX0" fmla="*/ 9291955 w 9981686"/>
              <a:gd name="connsiteY0" fmla="*/ 3441874 h 3777666"/>
              <a:gd name="connsiteX1" fmla="*/ 1065350 w 9981686"/>
              <a:gd name="connsiteY1" fmla="*/ 3662456 h 3777666"/>
              <a:gd name="connsiteX2" fmla="*/ 93259 w 9981686"/>
              <a:gd name="connsiteY2" fmla="*/ 3212736 h 3777666"/>
              <a:gd name="connsiteX3" fmla="*/ 459714 w 9981686"/>
              <a:gd name="connsiteY3" fmla="*/ 2390212 h 3777666"/>
              <a:gd name="connsiteX4" fmla="*/ 777234 w 9981686"/>
              <a:gd name="connsiteY4" fmla="*/ 1748535 h 3777666"/>
              <a:gd name="connsiteX5" fmla="*/ 861855 w 9981686"/>
              <a:gd name="connsiteY5" fmla="*/ 1509935 h 3777666"/>
              <a:gd name="connsiteX6" fmla="*/ 1005179 w 9981686"/>
              <a:gd name="connsiteY6" fmla="*/ 1118301 h 3777666"/>
              <a:gd name="connsiteX7" fmla="*/ 1084715 w 9981686"/>
              <a:gd name="connsiteY7" fmla="*/ 656638 h 3777666"/>
              <a:gd name="connsiteX8" fmla="*/ 1003896 w 9981686"/>
              <a:gd name="connsiteY8" fmla="*/ 453576 h 3777666"/>
              <a:gd name="connsiteX9" fmla="*/ 952380 w 9981686"/>
              <a:gd name="connsiteY9" fmla="*/ 270745 h 3777666"/>
              <a:gd name="connsiteX10" fmla="*/ 635298 w 9981686"/>
              <a:gd name="connsiteY10" fmla="*/ 23045 h 3777666"/>
              <a:gd name="connsiteX11" fmla="*/ 3120772 w 9981686"/>
              <a:gd name="connsiteY11" fmla="*/ 46753 h 3777666"/>
              <a:gd name="connsiteX12" fmla="*/ 5196473 w 9981686"/>
              <a:gd name="connsiteY12" fmla="*/ 28973 h 3777666"/>
              <a:gd name="connsiteX13" fmla="*/ 8094220 w 9981686"/>
              <a:gd name="connsiteY13" fmla="*/ 93367 h 3777666"/>
              <a:gd name="connsiteX14" fmla="*/ 9382107 w 9981686"/>
              <a:gd name="connsiteY14" fmla="*/ 299429 h 3777666"/>
              <a:gd name="connsiteX15" fmla="*/ 9291955 w 9981686"/>
              <a:gd name="connsiteY15" fmla="*/ 3441874 h 3777666"/>
              <a:gd name="connsiteX0" fmla="*/ 9291955 w 9981686"/>
              <a:gd name="connsiteY0" fmla="*/ 3441874 h 3777666"/>
              <a:gd name="connsiteX1" fmla="*/ 1065350 w 9981686"/>
              <a:gd name="connsiteY1" fmla="*/ 3662456 h 3777666"/>
              <a:gd name="connsiteX2" fmla="*/ 93259 w 9981686"/>
              <a:gd name="connsiteY2" fmla="*/ 3212736 h 3777666"/>
              <a:gd name="connsiteX3" fmla="*/ 476797 w 9981686"/>
              <a:gd name="connsiteY3" fmla="*/ 2390212 h 3777666"/>
              <a:gd name="connsiteX4" fmla="*/ 777234 w 9981686"/>
              <a:gd name="connsiteY4" fmla="*/ 1748535 h 3777666"/>
              <a:gd name="connsiteX5" fmla="*/ 861855 w 9981686"/>
              <a:gd name="connsiteY5" fmla="*/ 1509935 h 3777666"/>
              <a:gd name="connsiteX6" fmla="*/ 1005179 w 9981686"/>
              <a:gd name="connsiteY6" fmla="*/ 1118301 h 3777666"/>
              <a:gd name="connsiteX7" fmla="*/ 1084715 w 9981686"/>
              <a:gd name="connsiteY7" fmla="*/ 656638 h 3777666"/>
              <a:gd name="connsiteX8" fmla="*/ 1003896 w 9981686"/>
              <a:gd name="connsiteY8" fmla="*/ 453576 h 3777666"/>
              <a:gd name="connsiteX9" fmla="*/ 952380 w 9981686"/>
              <a:gd name="connsiteY9" fmla="*/ 270745 h 3777666"/>
              <a:gd name="connsiteX10" fmla="*/ 635298 w 9981686"/>
              <a:gd name="connsiteY10" fmla="*/ 23045 h 3777666"/>
              <a:gd name="connsiteX11" fmla="*/ 3120772 w 9981686"/>
              <a:gd name="connsiteY11" fmla="*/ 46753 h 3777666"/>
              <a:gd name="connsiteX12" fmla="*/ 5196473 w 9981686"/>
              <a:gd name="connsiteY12" fmla="*/ 28973 h 3777666"/>
              <a:gd name="connsiteX13" fmla="*/ 8094220 w 9981686"/>
              <a:gd name="connsiteY13" fmla="*/ 93367 h 3777666"/>
              <a:gd name="connsiteX14" fmla="*/ 9382107 w 9981686"/>
              <a:gd name="connsiteY14" fmla="*/ 299429 h 3777666"/>
              <a:gd name="connsiteX15" fmla="*/ 9291955 w 9981686"/>
              <a:gd name="connsiteY15" fmla="*/ 3441874 h 3777666"/>
              <a:gd name="connsiteX0" fmla="*/ 9291955 w 9981686"/>
              <a:gd name="connsiteY0" fmla="*/ 3441874 h 3777666"/>
              <a:gd name="connsiteX1" fmla="*/ 1065350 w 9981686"/>
              <a:gd name="connsiteY1" fmla="*/ 3662456 h 3777666"/>
              <a:gd name="connsiteX2" fmla="*/ 93259 w 9981686"/>
              <a:gd name="connsiteY2" fmla="*/ 3212736 h 3777666"/>
              <a:gd name="connsiteX3" fmla="*/ 476797 w 9981686"/>
              <a:gd name="connsiteY3" fmla="*/ 2390212 h 3777666"/>
              <a:gd name="connsiteX4" fmla="*/ 777234 w 9981686"/>
              <a:gd name="connsiteY4" fmla="*/ 1748535 h 3777666"/>
              <a:gd name="connsiteX5" fmla="*/ 861855 w 9981686"/>
              <a:gd name="connsiteY5" fmla="*/ 1509935 h 3777666"/>
              <a:gd name="connsiteX6" fmla="*/ 1005179 w 9981686"/>
              <a:gd name="connsiteY6" fmla="*/ 1118301 h 3777666"/>
              <a:gd name="connsiteX7" fmla="*/ 1084715 w 9981686"/>
              <a:gd name="connsiteY7" fmla="*/ 656638 h 3777666"/>
              <a:gd name="connsiteX8" fmla="*/ 1003896 w 9981686"/>
              <a:gd name="connsiteY8" fmla="*/ 453576 h 3777666"/>
              <a:gd name="connsiteX9" fmla="*/ 952380 w 9981686"/>
              <a:gd name="connsiteY9" fmla="*/ 270745 h 3777666"/>
              <a:gd name="connsiteX10" fmla="*/ 635298 w 9981686"/>
              <a:gd name="connsiteY10" fmla="*/ 23045 h 3777666"/>
              <a:gd name="connsiteX11" fmla="*/ 3120772 w 9981686"/>
              <a:gd name="connsiteY11" fmla="*/ 46753 h 3777666"/>
              <a:gd name="connsiteX12" fmla="*/ 5196473 w 9981686"/>
              <a:gd name="connsiteY12" fmla="*/ 28973 h 3777666"/>
              <a:gd name="connsiteX13" fmla="*/ 8094220 w 9981686"/>
              <a:gd name="connsiteY13" fmla="*/ 93367 h 3777666"/>
              <a:gd name="connsiteX14" fmla="*/ 9382107 w 9981686"/>
              <a:gd name="connsiteY14" fmla="*/ 299429 h 3777666"/>
              <a:gd name="connsiteX15" fmla="*/ 9291955 w 9981686"/>
              <a:gd name="connsiteY15" fmla="*/ 3441874 h 3777666"/>
              <a:gd name="connsiteX0" fmla="*/ 9755046 w 10444777"/>
              <a:gd name="connsiteY0" fmla="*/ 3441874 h 3777666"/>
              <a:gd name="connsiteX1" fmla="*/ 1528441 w 10444777"/>
              <a:gd name="connsiteY1" fmla="*/ 3662456 h 3777666"/>
              <a:gd name="connsiteX2" fmla="*/ 556350 w 10444777"/>
              <a:gd name="connsiteY2" fmla="*/ 3212736 h 3777666"/>
              <a:gd name="connsiteX3" fmla="*/ 939888 w 10444777"/>
              <a:gd name="connsiteY3" fmla="*/ 2390212 h 3777666"/>
              <a:gd name="connsiteX4" fmla="*/ 1240325 w 10444777"/>
              <a:gd name="connsiteY4" fmla="*/ 1748535 h 3777666"/>
              <a:gd name="connsiteX5" fmla="*/ 1324946 w 10444777"/>
              <a:gd name="connsiteY5" fmla="*/ 1509935 h 3777666"/>
              <a:gd name="connsiteX6" fmla="*/ 1468270 w 10444777"/>
              <a:gd name="connsiteY6" fmla="*/ 1118301 h 3777666"/>
              <a:gd name="connsiteX7" fmla="*/ 1547806 w 10444777"/>
              <a:gd name="connsiteY7" fmla="*/ 656638 h 3777666"/>
              <a:gd name="connsiteX8" fmla="*/ 1466987 w 10444777"/>
              <a:gd name="connsiteY8" fmla="*/ 453576 h 3777666"/>
              <a:gd name="connsiteX9" fmla="*/ 1415471 w 10444777"/>
              <a:gd name="connsiteY9" fmla="*/ 270745 h 3777666"/>
              <a:gd name="connsiteX10" fmla="*/ 56372 w 10444777"/>
              <a:gd name="connsiteY10" fmla="*/ 49213 h 3777666"/>
              <a:gd name="connsiteX11" fmla="*/ 3583863 w 10444777"/>
              <a:gd name="connsiteY11" fmla="*/ 46753 h 3777666"/>
              <a:gd name="connsiteX12" fmla="*/ 5659564 w 10444777"/>
              <a:gd name="connsiteY12" fmla="*/ 28973 h 3777666"/>
              <a:gd name="connsiteX13" fmla="*/ 8557311 w 10444777"/>
              <a:gd name="connsiteY13" fmla="*/ 93367 h 3777666"/>
              <a:gd name="connsiteX14" fmla="*/ 9845198 w 10444777"/>
              <a:gd name="connsiteY14" fmla="*/ 299429 h 3777666"/>
              <a:gd name="connsiteX15" fmla="*/ 9755046 w 10444777"/>
              <a:gd name="connsiteY15" fmla="*/ 3441874 h 3777666"/>
              <a:gd name="connsiteX0" fmla="*/ 9755490 w 10445221"/>
              <a:gd name="connsiteY0" fmla="*/ 3441874 h 3777666"/>
              <a:gd name="connsiteX1" fmla="*/ 1528885 w 10445221"/>
              <a:gd name="connsiteY1" fmla="*/ 3662456 h 3777666"/>
              <a:gd name="connsiteX2" fmla="*/ 556794 w 10445221"/>
              <a:gd name="connsiteY2" fmla="*/ 3212736 h 3777666"/>
              <a:gd name="connsiteX3" fmla="*/ 940332 w 10445221"/>
              <a:gd name="connsiteY3" fmla="*/ 2390212 h 3777666"/>
              <a:gd name="connsiteX4" fmla="*/ 1240769 w 10445221"/>
              <a:gd name="connsiteY4" fmla="*/ 1748535 h 3777666"/>
              <a:gd name="connsiteX5" fmla="*/ 1325390 w 10445221"/>
              <a:gd name="connsiteY5" fmla="*/ 1509935 h 3777666"/>
              <a:gd name="connsiteX6" fmla="*/ 1468714 w 10445221"/>
              <a:gd name="connsiteY6" fmla="*/ 1118301 h 3777666"/>
              <a:gd name="connsiteX7" fmla="*/ 1548250 w 10445221"/>
              <a:gd name="connsiteY7" fmla="*/ 656638 h 3777666"/>
              <a:gd name="connsiteX8" fmla="*/ 1552842 w 10445221"/>
              <a:gd name="connsiteY8" fmla="*/ 471022 h 3777666"/>
              <a:gd name="connsiteX9" fmla="*/ 1415915 w 10445221"/>
              <a:gd name="connsiteY9" fmla="*/ 270745 h 3777666"/>
              <a:gd name="connsiteX10" fmla="*/ 56816 w 10445221"/>
              <a:gd name="connsiteY10" fmla="*/ 49213 h 3777666"/>
              <a:gd name="connsiteX11" fmla="*/ 3584307 w 10445221"/>
              <a:gd name="connsiteY11" fmla="*/ 46753 h 3777666"/>
              <a:gd name="connsiteX12" fmla="*/ 5660008 w 10445221"/>
              <a:gd name="connsiteY12" fmla="*/ 28973 h 3777666"/>
              <a:gd name="connsiteX13" fmla="*/ 8557755 w 10445221"/>
              <a:gd name="connsiteY13" fmla="*/ 93367 h 3777666"/>
              <a:gd name="connsiteX14" fmla="*/ 9845642 w 10445221"/>
              <a:gd name="connsiteY14" fmla="*/ 299429 h 3777666"/>
              <a:gd name="connsiteX15" fmla="*/ 9755490 w 10445221"/>
              <a:gd name="connsiteY15" fmla="*/ 3441874 h 3777666"/>
              <a:gd name="connsiteX0" fmla="*/ 9755490 w 10445221"/>
              <a:gd name="connsiteY0" fmla="*/ 3441874 h 3777666"/>
              <a:gd name="connsiteX1" fmla="*/ 1528885 w 10445221"/>
              <a:gd name="connsiteY1" fmla="*/ 3662456 h 3777666"/>
              <a:gd name="connsiteX2" fmla="*/ 556794 w 10445221"/>
              <a:gd name="connsiteY2" fmla="*/ 3212736 h 3777666"/>
              <a:gd name="connsiteX3" fmla="*/ 940332 w 10445221"/>
              <a:gd name="connsiteY3" fmla="*/ 2390212 h 3777666"/>
              <a:gd name="connsiteX4" fmla="*/ 1240769 w 10445221"/>
              <a:gd name="connsiteY4" fmla="*/ 1748535 h 3777666"/>
              <a:gd name="connsiteX5" fmla="*/ 1325390 w 10445221"/>
              <a:gd name="connsiteY5" fmla="*/ 1509935 h 3777666"/>
              <a:gd name="connsiteX6" fmla="*/ 1562667 w 10445221"/>
              <a:gd name="connsiteY6" fmla="*/ 1188082 h 3777666"/>
              <a:gd name="connsiteX7" fmla="*/ 1548250 w 10445221"/>
              <a:gd name="connsiteY7" fmla="*/ 656638 h 3777666"/>
              <a:gd name="connsiteX8" fmla="*/ 1552842 w 10445221"/>
              <a:gd name="connsiteY8" fmla="*/ 471022 h 3777666"/>
              <a:gd name="connsiteX9" fmla="*/ 1415915 w 10445221"/>
              <a:gd name="connsiteY9" fmla="*/ 270745 h 3777666"/>
              <a:gd name="connsiteX10" fmla="*/ 56816 w 10445221"/>
              <a:gd name="connsiteY10" fmla="*/ 49213 h 3777666"/>
              <a:gd name="connsiteX11" fmla="*/ 3584307 w 10445221"/>
              <a:gd name="connsiteY11" fmla="*/ 46753 h 3777666"/>
              <a:gd name="connsiteX12" fmla="*/ 5660008 w 10445221"/>
              <a:gd name="connsiteY12" fmla="*/ 28973 h 3777666"/>
              <a:gd name="connsiteX13" fmla="*/ 8557755 w 10445221"/>
              <a:gd name="connsiteY13" fmla="*/ 93367 h 3777666"/>
              <a:gd name="connsiteX14" fmla="*/ 9845642 w 10445221"/>
              <a:gd name="connsiteY14" fmla="*/ 299429 h 3777666"/>
              <a:gd name="connsiteX15" fmla="*/ 9755490 w 10445221"/>
              <a:gd name="connsiteY15" fmla="*/ 3441874 h 3777666"/>
              <a:gd name="connsiteX0" fmla="*/ 9755490 w 10445221"/>
              <a:gd name="connsiteY0" fmla="*/ 3441874 h 3777666"/>
              <a:gd name="connsiteX1" fmla="*/ 1528885 w 10445221"/>
              <a:gd name="connsiteY1" fmla="*/ 3662456 h 3777666"/>
              <a:gd name="connsiteX2" fmla="*/ 556794 w 10445221"/>
              <a:gd name="connsiteY2" fmla="*/ 3212736 h 3777666"/>
              <a:gd name="connsiteX3" fmla="*/ 940332 w 10445221"/>
              <a:gd name="connsiteY3" fmla="*/ 2390212 h 3777666"/>
              <a:gd name="connsiteX4" fmla="*/ 1240769 w 10445221"/>
              <a:gd name="connsiteY4" fmla="*/ 1748535 h 3777666"/>
              <a:gd name="connsiteX5" fmla="*/ 1385178 w 10445221"/>
              <a:gd name="connsiteY5" fmla="*/ 1536103 h 3777666"/>
              <a:gd name="connsiteX6" fmla="*/ 1562667 w 10445221"/>
              <a:gd name="connsiteY6" fmla="*/ 1188082 h 3777666"/>
              <a:gd name="connsiteX7" fmla="*/ 1548250 w 10445221"/>
              <a:gd name="connsiteY7" fmla="*/ 656638 h 3777666"/>
              <a:gd name="connsiteX8" fmla="*/ 1552842 w 10445221"/>
              <a:gd name="connsiteY8" fmla="*/ 471022 h 3777666"/>
              <a:gd name="connsiteX9" fmla="*/ 1415915 w 10445221"/>
              <a:gd name="connsiteY9" fmla="*/ 270745 h 3777666"/>
              <a:gd name="connsiteX10" fmla="*/ 56816 w 10445221"/>
              <a:gd name="connsiteY10" fmla="*/ 49213 h 3777666"/>
              <a:gd name="connsiteX11" fmla="*/ 3584307 w 10445221"/>
              <a:gd name="connsiteY11" fmla="*/ 46753 h 3777666"/>
              <a:gd name="connsiteX12" fmla="*/ 5660008 w 10445221"/>
              <a:gd name="connsiteY12" fmla="*/ 28973 h 3777666"/>
              <a:gd name="connsiteX13" fmla="*/ 8557755 w 10445221"/>
              <a:gd name="connsiteY13" fmla="*/ 93367 h 3777666"/>
              <a:gd name="connsiteX14" fmla="*/ 9845642 w 10445221"/>
              <a:gd name="connsiteY14" fmla="*/ 299429 h 3777666"/>
              <a:gd name="connsiteX15" fmla="*/ 9755490 w 10445221"/>
              <a:gd name="connsiteY15" fmla="*/ 3441874 h 3777666"/>
              <a:gd name="connsiteX0" fmla="*/ 9755490 w 10690789"/>
              <a:gd name="connsiteY0" fmla="*/ 3572049 h 3920453"/>
              <a:gd name="connsiteX1" fmla="*/ 1528885 w 10690789"/>
              <a:gd name="connsiteY1" fmla="*/ 3792631 h 3920453"/>
              <a:gd name="connsiteX2" fmla="*/ 556794 w 10690789"/>
              <a:gd name="connsiteY2" fmla="*/ 3342911 h 3920453"/>
              <a:gd name="connsiteX3" fmla="*/ 940332 w 10690789"/>
              <a:gd name="connsiteY3" fmla="*/ 2520387 h 3920453"/>
              <a:gd name="connsiteX4" fmla="*/ 1240769 w 10690789"/>
              <a:gd name="connsiteY4" fmla="*/ 1878710 h 3920453"/>
              <a:gd name="connsiteX5" fmla="*/ 1385178 w 10690789"/>
              <a:gd name="connsiteY5" fmla="*/ 1666278 h 3920453"/>
              <a:gd name="connsiteX6" fmla="*/ 1562667 w 10690789"/>
              <a:gd name="connsiteY6" fmla="*/ 1318257 h 3920453"/>
              <a:gd name="connsiteX7" fmla="*/ 1548250 w 10690789"/>
              <a:gd name="connsiteY7" fmla="*/ 786813 h 3920453"/>
              <a:gd name="connsiteX8" fmla="*/ 1552842 w 10690789"/>
              <a:gd name="connsiteY8" fmla="*/ 601197 h 3920453"/>
              <a:gd name="connsiteX9" fmla="*/ 1415915 w 10690789"/>
              <a:gd name="connsiteY9" fmla="*/ 400920 h 3920453"/>
              <a:gd name="connsiteX10" fmla="*/ 56816 w 10690789"/>
              <a:gd name="connsiteY10" fmla="*/ 179388 h 3920453"/>
              <a:gd name="connsiteX11" fmla="*/ 3584307 w 10690789"/>
              <a:gd name="connsiteY11" fmla="*/ 176928 h 3920453"/>
              <a:gd name="connsiteX12" fmla="*/ 5660008 w 10690789"/>
              <a:gd name="connsiteY12" fmla="*/ 159148 h 3920453"/>
              <a:gd name="connsiteX13" fmla="*/ 8557755 w 10690789"/>
              <a:gd name="connsiteY13" fmla="*/ 223542 h 3920453"/>
              <a:gd name="connsiteX14" fmla="*/ 10372345 w 10690789"/>
              <a:gd name="connsiteY14" fmla="*/ 240614 h 3920453"/>
              <a:gd name="connsiteX15" fmla="*/ 9755490 w 10690789"/>
              <a:gd name="connsiteY15" fmla="*/ 3572049 h 3920453"/>
              <a:gd name="connsiteX0" fmla="*/ 9755490 w 10690705"/>
              <a:gd name="connsiteY0" fmla="*/ 3604369 h 3952773"/>
              <a:gd name="connsiteX1" fmla="*/ 1528885 w 10690705"/>
              <a:gd name="connsiteY1" fmla="*/ 3824951 h 3952773"/>
              <a:gd name="connsiteX2" fmla="*/ 556794 w 10690705"/>
              <a:gd name="connsiteY2" fmla="*/ 3375231 h 3952773"/>
              <a:gd name="connsiteX3" fmla="*/ 940332 w 10690705"/>
              <a:gd name="connsiteY3" fmla="*/ 2552707 h 3952773"/>
              <a:gd name="connsiteX4" fmla="*/ 1240769 w 10690705"/>
              <a:gd name="connsiteY4" fmla="*/ 1911030 h 3952773"/>
              <a:gd name="connsiteX5" fmla="*/ 1385178 w 10690705"/>
              <a:gd name="connsiteY5" fmla="*/ 1698598 h 3952773"/>
              <a:gd name="connsiteX6" fmla="*/ 1562667 w 10690705"/>
              <a:gd name="connsiteY6" fmla="*/ 1350577 h 3952773"/>
              <a:gd name="connsiteX7" fmla="*/ 1548250 w 10690705"/>
              <a:gd name="connsiteY7" fmla="*/ 819133 h 3952773"/>
              <a:gd name="connsiteX8" fmla="*/ 1552842 w 10690705"/>
              <a:gd name="connsiteY8" fmla="*/ 633517 h 3952773"/>
              <a:gd name="connsiteX9" fmla="*/ 1415915 w 10690705"/>
              <a:gd name="connsiteY9" fmla="*/ 433240 h 3952773"/>
              <a:gd name="connsiteX10" fmla="*/ 56816 w 10690705"/>
              <a:gd name="connsiteY10" fmla="*/ 211708 h 3952773"/>
              <a:gd name="connsiteX11" fmla="*/ 3584307 w 10690705"/>
              <a:gd name="connsiteY11" fmla="*/ 209248 h 3952773"/>
              <a:gd name="connsiteX12" fmla="*/ 5660008 w 10690705"/>
              <a:gd name="connsiteY12" fmla="*/ 191468 h 3952773"/>
              <a:gd name="connsiteX13" fmla="*/ 8571990 w 10690705"/>
              <a:gd name="connsiteY13" fmla="*/ 168636 h 3952773"/>
              <a:gd name="connsiteX14" fmla="*/ 10372345 w 10690705"/>
              <a:gd name="connsiteY14" fmla="*/ 272934 h 3952773"/>
              <a:gd name="connsiteX15" fmla="*/ 9755490 w 10690705"/>
              <a:gd name="connsiteY15" fmla="*/ 3604369 h 3952773"/>
              <a:gd name="connsiteX0" fmla="*/ 9840901 w 10740794"/>
              <a:gd name="connsiteY0" fmla="*/ 3573154 h 3933001"/>
              <a:gd name="connsiteX1" fmla="*/ 1528885 w 10740794"/>
              <a:gd name="connsiteY1" fmla="*/ 3822812 h 3933001"/>
              <a:gd name="connsiteX2" fmla="*/ 556794 w 10740794"/>
              <a:gd name="connsiteY2" fmla="*/ 3373092 h 3933001"/>
              <a:gd name="connsiteX3" fmla="*/ 940332 w 10740794"/>
              <a:gd name="connsiteY3" fmla="*/ 2550568 h 3933001"/>
              <a:gd name="connsiteX4" fmla="*/ 1240769 w 10740794"/>
              <a:gd name="connsiteY4" fmla="*/ 1908891 h 3933001"/>
              <a:gd name="connsiteX5" fmla="*/ 1385178 w 10740794"/>
              <a:gd name="connsiteY5" fmla="*/ 1696459 h 3933001"/>
              <a:gd name="connsiteX6" fmla="*/ 1562667 w 10740794"/>
              <a:gd name="connsiteY6" fmla="*/ 1348438 h 3933001"/>
              <a:gd name="connsiteX7" fmla="*/ 1548250 w 10740794"/>
              <a:gd name="connsiteY7" fmla="*/ 816994 h 3933001"/>
              <a:gd name="connsiteX8" fmla="*/ 1552842 w 10740794"/>
              <a:gd name="connsiteY8" fmla="*/ 631378 h 3933001"/>
              <a:gd name="connsiteX9" fmla="*/ 1415915 w 10740794"/>
              <a:gd name="connsiteY9" fmla="*/ 431101 h 3933001"/>
              <a:gd name="connsiteX10" fmla="*/ 56816 w 10740794"/>
              <a:gd name="connsiteY10" fmla="*/ 209569 h 3933001"/>
              <a:gd name="connsiteX11" fmla="*/ 3584307 w 10740794"/>
              <a:gd name="connsiteY11" fmla="*/ 207109 h 3933001"/>
              <a:gd name="connsiteX12" fmla="*/ 5660008 w 10740794"/>
              <a:gd name="connsiteY12" fmla="*/ 189329 h 3933001"/>
              <a:gd name="connsiteX13" fmla="*/ 8571990 w 10740794"/>
              <a:gd name="connsiteY13" fmla="*/ 166497 h 3933001"/>
              <a:gd name="connsiteX14" fmla="*/ 10372345 w 10740794"/>
              <a:gd name="connsiteY14" fmla="*/ 270795 h 3933001"/>
              <a:gd name="connsiteX15" fmla="*/ 9840901 w 10740794"/>
              <a:gd name="connsiteY15" fmla="*/ 3573154 h 3933001"/>
              <a:gd name="connsiteX0" fmla="*/ 11833831 w 12306868"/>
              <a:gd name="connsiteY0" fmla="*/ 3526330 h 3904809"/>
              <a:gd name="connsiteX1" fmla="*/ 1528885 w 12306868"/>
              <a:gd name="connsiteY1" fmla="*/ 3819601 h 3904809"/>
              <a:gd name="connsiteX2" fmla="*/ 556794 w 12306868"/>
              <a:gd name="connsiteY2" fmla="*/ 3369881 h 3904809"/>
              <a:gd name="connsiteX3" fmla="*/ 940332 w 12306868"/>
              <a:gd name="connsiteY3" fmla="*/ 2547357 h 3904809"/>
              <a:gd name="connsiteX4" fmla="*/ 1240769 w 12306868"/>
              <a:gd name="connsiteY4" fmla="*/ 1905680 h 3904809"/>
              <a:gd name="connsiteX5" fmla="*/ 1385178 w 12306868"/>
              <a:gd name="connsiteY5" fmla="*/ 1693248 h 3904809"/>
              <a:gd name="connsiteX6" fmla="*/ 1562667 w 12306868"/>
              <a:gd name="connsiteY6" fmla="*/ 1345227 h 3904809"/>
              <a:gd name="connsiteX7" fmla="*/ 1548250 w 12306868"/>
              <a:gd name="connsiteY7" fmla="*/ 813783 h 3904809"/>
              <a:gd name="connsiteX8" fmla="*/ 1552842 w 12306868"/>
              <a:gd name="connsiteY8" fmla="*/ 628167 h 3904809"/>
              <a:gd name="connsiteX9" fmla="*/ 1415915 w 12306868"/>
              <a:gd name="connsiteY9" fmla="*/ 427890 h 3904809"/>
              <a:gd name="connsiteX10" fmla="*/ 56816 w 12306868"/>
              <a:gd name="connsiteY10" fmla="*/ 206358 h 3904809"/>
              <a:gd name="connsiteX11" fmla="*/ 3584307 w 12306868"/>
              <a:gd name="connsiteY11" fmla="*/ 203898 h 3904809"/>
              <a:gd name="connsiteX12" fmla="*/ 5660008 w 12306868"/>
              <a:gd name="connsiteY12" fmla="*/ 186118 h 3904809"/>
              <a:gd name="connsiteX13" fmla="*/ 8571990 w 12306868"/>
              <a:gd name="connsiteY13" fmla="*/ 163286 h 3904809"/>
              <a:gd name="connsiteX14" fmla="*/ 10372345 w 12306868"/>
              <a:gd name="connsiteY14" fmla="*/ 267584 h 3904809"/>
              <a:gd name="connsiteX15" fmla="*/ 11833831 w 12306868"/>
              <a:gd name="connsiteY15" fmla="*/ 3526330 h 3904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306868" h="3904809">
                <a:moveTo>
                  <a:pt x="11833831" y="3526330"/>
                </a:moveTo>
                <a:cubicBezTo>
                  <a:pt x="10359921" y="4118333"/>
                  <a:pt x="3408391" y="3845676"/>
                  <a:pt x="1528885" y="3819601"/>
                </a:cubicBezTo>
                <a:cubicBezTo>
                  <a:pt x="-350621" y="3793526"/>
                  <a:pt x="573212" y="3661333"/>
                  <a:pt x="556794" y="3369881"/>
                </a:cubicBezTo>
                <a:cubicBezTo>
                  <a:pt x="492333" y="3192913"/>
                  <a:pt x="826336" y="2817558"/>
                  <a:pt x="940332" y="2547357"/>
                </a:cubicBezTo>
                <a:cubicBezTo>
                  <a:pt x="1054328" y="2277156"/>
                  <a:pt x="1166628" y="2048031"/>
                  <a:pt x="1240769" y="1905680"/>
                </a:cubicBezTo>
                <a:cubicBezTo>
                  <a:pt x="1314910" y="1763329"/>
                  <a:pt x="1331528" y="1786657"/>
                  <a:pt x="1385178" y="1693248"/>
                </a:cubicBezTo>
                <a:cubicBezTo>
                  <a:pt x="1438828" y="1599839"/>
                  <a:pt x="1535488" y="1491804"/>
                  <a:pt x="1562667" y="1345227"/>
                </a:cubicBezTo>
                <a:cubicBezTo>
                  <a:pt x="1589846" y="1198650"/>
                  <a:pt x="1549887" y="933293"/>
                  <a:pt x="1548250" y="813783"/>
                </a:cubicBezTo>
                <a:cubicBezTo>
                  <a:pt x="1546613" y="694273"/>
                  <a:pt x="1574898" y="692482"/>
                  <a:pt x="1552842" y="628167"/>
                </a:cubicBezTo>
                <a:cubicBezTo>
                  <a:pt x="1530786" y="563852"/>
                  <a:pt x="1665253" y="498192"/>
                  <a:pt x="1415915" y="427890"/>
                </a:cubicBezTo>
                <a:cubicBezTo>
                  <a:pt x="1166577" y="357589"/>
                  <a:pt x="-304583" y="243690"/>
                  <a:pt x="56816" y="206358"/>
                </a:cubicBezTo>
                <a:cubicBezTo>
                  <a:pt x="418215" y="169026"/>
                  <a:pt x="2650442" y="207271"/>
                  <a:pt x="3584307" y="203898"/>
                </a:cubicBezTo>
                <a:lnTo>
                  <a:pt x="5660008" y="186118"/>
                </a:lnTo>
                <a:cubicBezTo>
                  <a:pt x="6491288" y="179349"/>
                  <a:pt x="7874384" y="118210"/>
                  <a:pt x="8571990" y="163286"/>
                </a:cubicBezTo>
                <a:cubicBezTo>
                  <a:pt x="9269596" y="208362"/>
                  <a:pt x="9828705" y="-292923"/>
                  <a:pt x="10372345" y="267584"/>
                </a:cubicBezTo>
                <a:cubicBezTo>
                  <a:pt x="10915985" y="828091"/>
                  <a:pt x="13307741" y="2934327"/>
                  <a:pt x="11833831" y="352633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Rectangle 1"/>
          <p:cNvSpPr/>
          <p:nvPr/>
        </p:nvSpPr>
        <p:spPr>
          <a:xfrm>
            <a:off x="0" y="1223716"/>
            <a:ext cx="9144000" cy="2367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1FA7F6AE-436E-4537-8840-12EF2D2D1B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7252" y="298921"/>
            <a:ext cx="1428624" cy="1600520"/>
          </a:xfrm>
          <a:prstGeom prst="rect">
            <a:avLst/>
          </a:prstGeom>
        </p:spPr>
      </p:pic>
      <p:sp>
        <p:nvSpPr>
          <p:cNvPr id="10" name="Forme libre 9"/>
          <p:cNvSpPr/>
          <p:nvPr/>
        </p:nvSpPr>
        <p:spPr>
          <a:xfrm>
            <a:off x="139693" y="2723401"/>
            <a:ext cx="8296112" cy="4592022"/>
          </a:xfrm>
          <a:custGeom>
            <a:avLst/>
            <a:gdLst>
              <a:gd name="connsiteX0" fmla="*/ 2047170 w 8186025"/>
              <a:gd name="connsiteY0" fmla="*/ 4427316 h 4546212"/>
              <a:gd name="connsiteX1" fmla="*/ 218370 w 8186025"/>
              <a:gd name="connsiteY1" fmla="*/ 3274377 h 4546212"/>
              <a:gd name="connsiteX2" fmla="*/ 51392 w 8186025"/>
              <a:gd name="connsiteY2" fmla="*/ 2519003 h 4546212"/>
              <a:gd name="connsiteX3" fmla="*/ 377396 w 8186025"/>
              <a:gd name="connsiteY3" fmla="*/ 2073730 h 4546212"/>
              <a:gd name="connsiteX4" fmla="*/ 949890 w 8186025"/>
              <a:gd name="connsiteY4" fmla="*/ 1564847 h 4546212"/>
              <a:gd name="connsiteX5" fmla="*/ 1498530 w 8186025"/>
              <a:gd name="connsiteY5" fmla="*/ 1095720 h 4546212"/>
              <a:gd name="connsiteX6" fmla="*/ 2595810 w 8186025"/>
              <a:gd name="connsiteY6" fmla="*/ 70002 h 4546212"/>
              <a:gd name="connsiteX7" fmla="*/ 2754836 w 8186025"/>
              <a:gd name="connsiteY7" fmla="*/ 109758 h 4546212"/>
              <a:gd name="connsiteX8" fmla="*/ 3144450 w 8186025"/>
              <a:gd name="connsiteY8" fmla="*/ 260833 h 4546212"/>
              <a:gd name="connsiteX9" fmla="*/ 3995239 w 8186025"/>
              <a:gd name="connsiteY9" fmla="*/ 594788 h 4546212"/>
              <a:gd name="connsiteX10" fmla="*/ 5092519 w 8186025"/>
              <a:gd name="connsiteY10" fmla="*/ 1111622 h 4546212"/>
              <a:gd name="connsiteX11" fmla="*/ 6285215 w 8186025"/>
              <a:gd name="connsiteY11" fmla="*/ 1612555 h 4546212"/>
              <a:gd name="connsiteX12" fmla="*/ 7366592 w 8186025"/>
              <a:gd name="connsiteY12" fmla="*/ 2073730 h 4546212"/>
              <a:gd name="connsiteX13" fmla="*/ 7788012 w 8186025"/>
              <a:gd name="connsiteY13" fmla="*/ 2320221 h 4546212"/>
              <a:gd name="connsiteX14" fmla="*/ 8153772 w 8186025"/>
              <a:gd name="connsiteY14" fmla="*/ 2662127 h 4546212"/>
              <a:gd name="connsiteX15" fmla="*/ 8129918 w 8186025"/>
              <a:gd name="connsiteY15" fmla="*/ 3226669 h 4546212"/>
              <a:gd name="connsiteX16" fmla="*/ 7819817 w 8186025"/>
              <a:gd name="connsiteY16" fmla="*/ 3727602 h 4546212"/>
              <a:gd name="connsiteX17" fmla="*/ 7271177 w 8186025"/>
              <a:gd name="connsiteY17" fmla="*/ 4077459 h 4546212"/>
              <a:gd name="connsiteX18" fmla="*/ 5458279 w 8186025"/>
              <a:gd name="connsiteY18" fmla="*/ 4467073 h 4546212"/>
              <a:gd name="connsiteX19" fmla="*/ 2047170 w 8186025"/>
              <a:gd name="connsiteY19" fmla="*/ 4427316 h 4546212"/>
              <a:gd name="connsiteX0" fmla="*/ 2047170 w 8186025"/>
              <a:gd name="connsiteY0" fmla="*/ 4317849 h 4436745"/>
              <a:gd name="connsiteX1" fmla="*/ 218370 w 8186025"/>
              <a:gd name="connsiteY1" fmla="*/ 3164910 h 4436745"/>
              <a:gd name="connsiteX2" fmla="*/ 51392 w 8186025"/>
              <a:gd name="connsiteY2" fmla="*/ 2409536 h 4436745"/>
              <a:gd name="connsiteX3" fmla="*/ 377396 w 8186025"/>
              <a:gd name="connsiteY3" fmla="*/ 1964263 h 4436745"/>
              <a:gd name="connsiteX4" fmla="*/ 949890 w 8186025"/>
              <a:gd name="connsiteY4" fmla="*/ 1455380 h 4436745"/>
              <a:gd name="connsiteX5" fmla="*/ 1498530 w 8186025"/>
              <a:gd name="connsiteY5" fmla="*/ 986253 h 4436745"/>
              <a:gd name="connsiteX6" fmla="*/ 2386260 w 8186025"/>
              <a:gd name="connsiteY6" fmla="*/ 151035 h 4436745"/>
              <a:gd name="connsiteX7" fmla="*/ 2754836 w 8186025"/>
              <a:gd name="connsiteY7" fmla="*/ 291 h 4436745"/>
              <a:gd name="connsiteX8" fmla="*/ 3144450 w 8186025"/>
              <a:gd name="connsiteY8" fmla="*/ 151366 h 4436745"/>
              <a:gd name="connsiteX9" fmla="*/ 3995239 w 8186025"/>
              <a:gd name="connsiteY9" fmla="*/ 485321 h 4436745"/>
              <a:gd name="connsiteX10" fmla="*/ 5092519 w 8186025"/>
              <a:gd name="connsiteY10" fmla="*/ 1002155 h 4436745"/>
              <a:gd name="connsiteX11" fmla="*/ 6285215 w 8186025"/>
              <a:gd name="connsiteY11" fmla="*/ 1503088 h 4436745"/>
              <a:gd name="connsiteX12" fmla="*/ 7366592 w 8186025"/>
              <a:gd name="connsiteY12" fmla="*/ 1964263 h 4436745"/>
              <a:gd name="connsiteX13" fmla="*/ 7788012 w 8186025"/>
              <a:gd name="connsiteY13" fmla="*/ 2210754 h 4436745"/>
              <a:gd name="connsiteX14" fmla="*/ 8153772 w 8186025"/>
              <a:gd name="connsiteY14" fmla="*/ 2552660 h 4436745"/>
              <a:gd name="connsiteX15" fmla="*/ 8129918 w 8186025"/>
              <a:gd name="connsiteY15" fmla="*/ 3117202 h 4436745"/>
              <a:gd name="connsiteX16" fmla="*/ 7819817 w 8186025"/>
              <a:gd name="connsiteY16" fmla="*/ 3618135 h 4436745"/>
              <a:gd name="connsiteX17" fmla="*/ 7271177 w 8186025"/>
              <a:gd name="connsiteY17" fmla="*/ 3967992 h 4436745"/>
              <a:gd name="connsiteX18" fmla="*/ 5458279 w 8186025"/>
              <a:gd name="connsiteY18" fmla="*/ 4357606 h 4436745"/>
              <a:gd name="connsiteX19" fmla="*/ 2047170 w 8186025"/>
              <a:gd name="connsiteY19" fmla="*/ 4317849 h 4436745"/>
              <a:gd name="connsiteX0" fmla="*/ 2047170 w 8186025"/>
              <a:gd name="connsiteY0" fmla="*/ 4289099 h 4407995"/>
              <a:gd name="connsiteX1" fmla="*/ 218370 w 8186025"/>
              <a:gd name="connsiteY1" fmla="*/ 3136160 h 4407995"/>
              <a:gd name="connsiteX2" fmla="*/ 51392 w 8186025"/>
              <a:gd name="connsiteY2" fmla="*/ 2380786 h 4407995"/>
              <a:gd name="connsiteX3" fmla="*/ 377396 w 8186025"/>
              <a:gd name="connsiteY3" fmla="*/ 1935513 h 4407995"/>
              <a:gd name="connsiteX4" fmla="*/ 949890 w 8186025"/>
              <a:gd name="connsiteY4" fmla="*/ 1426630 h 4407995"/>
              <a:gd name="connsiteX5" fmla="*/ 1498530 w 8186025"/>
              <a:gd name="connsiteY5" fmla="*/ 957503 h 4407995"/>
              <a:gd name="connsiteX6" fmla="*/ 2386260 w 8186025"/>
              <a:gd name="connsiteY6" fmla="*/ 122285 h 4407995"/>
              <a:gd name="connsiteX7" fmla="*/ 2754836 w 8186025"/>
              <a:gd name="connsiteY7" fmla="*/ 4879 h 4407995"/>
              <a:gd name="connsiteX8" fmla="*/ 3144450 w 8186025"/>
              <a:gd name="connsiteY8" fmla="*/ 122616 h 4407995"/>
              <a:gd name="connsiteX9" fmla="*/ 3995239 w 8186025"/>
              <a:gd name="connsiteY9" fmla="*/ 456571 h 4407995"/>
              <a:gd name="connsiteX10" fmla="*/ 5092519 w 8186025"/>
              <a:gd name="connsiteY10" fmla="*/ 973405 h 4407995"/>
              <a:gd name="connsiteX11" fmla="*/ 6285215 w 8186025"/>
              <a:gd name="connsiteY11" fmla="*/ 1474338 h 4407995"/>
              <a:gd name="connsiteX12" fmla="*/ 7366592 w 8186025"/>
              <a:gd name="connsiteY12" fmla="*/ 1935513 h 4407995"/>
              <a:gd name="connsiteX13" fmla="*/ 7788012 w 8186025"/>
              <a:gd name="connsiteY13" fmla="*/ 2182004 h 4407995"/>
              <a:gd name="connsiteX14" fmla="*/ 8153772 w 8186025"/>
              <a:gd name="connsiteY14" fmla="*/ 2523910 h 4407995"/>
              <a:gd name="connsiteX15" fmla="*/ 8129918 w 8186025"/>
              <a:gd name="connsiteY15" fmla="*/ 3088452 h 4407995"/>
              <a:gd name="connsiteX16" fmla="*/ 7819817 w 8186025"/>
              <a:gd name="connsiteY16" fmla="*/ 3589385 h 4407995"/>
              <a:gd name="connsiteX17" fmla="*/ 7271177 w 8186025"/>
              <a:gd name="connsiteY17" fmla="*/ 3939242 h 4407995"/>
              <a:gd name="connsiteX18" fmla="*/ 5458279 w 8186025"/>
              <a:gd name="connsiteY18" fmla="*/ 4328856 h 4407995"/>
              <a:gd name="connsiteX19" fmla="*/ 2047170 w 8186025"/>
              <a:gd name="connsiteY19" fmla="*/ 4289099 h 4407995"/>
              <a:gd name="connsiteX0" fmla="*/ 2047170 w 8186025"/>
              <a:gd name="connsiteY0" fmla="*/ 4290861 h 4409757"/>
              <a:gd name="connsiteX1" fmla="*/ 218370 w 8186025"/>
              <a:gd name="connsiteY1" fmla="*/ 3137922 h 4409757"/>
              <a:gd name="connsiteX2" fmla="*/ 51392 w 8186025"/>
              <a:gd name="connsiteY2" fmla="*/ 2382548 h 4409757"/>
              <a:gd name="connsiteX3" fmla="*/ 377396 w 8186025"/>
              <a:gd name="connsiteY3" fmla="*/ 1937275 h 4409757"/>
              <a:gd name="connsiteX4" fmla="*/ 949890 w 8186025"/>
              <a:gd name="connsiteY4" fmla="*/ 1428392 h 4409757"/>
              <a:gd name="connsiteX5" fmla="*/ 1498530 w 8186025"/>
              <a:gd name="connsiteY5" fmla="*/ 959265 h 4409757"/>
              <a:gd name="connsiteX6" fmla="*/ 2386260 w 8186025"/>
              <a:gd name="connsiteY6" fmla="*/ 124047 h 4409757"/>
              <a:gd name="connsiteX7" fmla="*/ 2754836 w 8186025"/>
              <a:gd name="connsiteY7" fmla="*/ 6641 h 4409757"/>
              <a:gd name="connsiteX8" fmla="*/ 3139688 w 8186025"/>
              <a:gd name="connsiteY8" fmla="*/ 148190 h 4409757"/>
              <a:gd name="connsiteX9" fmla="*/ 3995239 w 8186025"/>
              <a:gd name="connsiteY9" fmla="*/ 458333 h 4409757"/>
              <a:gd name="connsiteX10" fmla="*/ 5092519 w 8186025"/>
              <a:gd name="connsiteY10" fmla="*/ 975167 h 4409757"/>
              <a:gd name="connsiteX11" fmla="*/ 6285215 w 8186025"/>
              <a:gd name="connsiteY11" fmla="*/ 1476100 h 4409757"/>
              <a:gd name="connsiteX12" fmla="*/ 7366592 w 8186025"/>
              <a:gd name="connsiteY12" fmla="*/ 1937275 h 4409757"/>
              <a:gd name="connsiteX13" fmla="*/ 7788012 w 8186025"/>
              <a:gd name="connsiteY13" fmla="*/ 2183766 h 4409757"/>
              <a:gd name="connsiteX14" fmla="*/ 8153772 w 8186025"/>
              <a:gd name="connsiteY14" fmla="*/ 2525672 h 4409757"/>
              <a:gd name="connsiteX15" fmla="*/ 8129918 w 8186025"/>
              <a:gd name="connsiteY15" fmla="*/ 3090214 h 4409757"/>
              <a:gd name="connsiteX16" fmla="*/ 7819817 w 8186025"/>
              <a:gd name="connsiteY16" fmla="*/ 3591147 h 4409757"/>
              <a:gd name="connsiteX17" fmla="*/ 7271177 w 8186025"/>
              <a:gd name="connsiteY17" fmla="*/ 3941004 h 4409757"/>
              <a:gd name="connsiteX18" fmla="*/ 5458279 w 8186025"/>
              <a:gd name="connsiteY18" fmla="*/ 4330618 h 4409757"/>
              <a:gd name="connsiteX19" fmla="*/ 2047170 w 8186025"/>
              <a:gd name="connsiteY19" fmla="*/ 4290861 h 4409757"/>
              <a:gd name="connsiteX0" fmla="*/ 2047170 w 8186025"/>
              <a:gd name="connsiteY0" fmla="*/ 4290861 h 4409757"/>
              <a:gd name="connsiteX1" fmla="*/ 218370 w 8186025"/>
              <a:gd name="connsiteY1" fmla="*/ 3137922 h 4409757"/>
              <a:gd name="connsiteX2" fmla="*/ 51392 w 8186025"/>
              <a:gd name="connsiteY2" fmla="*/ 2382548 h 4409757"/>
              <a:gd name="connsiteX3" fmla="*/ 377396 w 8186025"/>
              <a:gd name="connsiteY3" fmla="*/ 1937275 h 4409757"/>
              <a:gd name="connsiteX4" fmla="*/ 949890 w 8186025"/>
              <a:gd name="connsiteY4" fmla="*/ 1428392 h 4409757"/>
              <a:gd name="connsiteX5" fmla="*/ 1498530 w 8186025"/>
              <a:gd name="connsiteY5" fmla="*/ 959265 h 4409757"/>
              <a:gd name="connsiteX6" fmla="*/ 2386260 w 8186025"/>
              <a:gd name="connsiteY6" fmla="*/ 124047 h 4409757"/>
              <a:gd name="connsiteX7" fmla="*/ 2754836 w 8186025"/>
              <a:gd name="connsiteY7" fmla="*/ 6641 h 4409757"/>
              <a:gd name="connsiteX8" fmla="*/ 3139688 w 8186025"/>
              <a:gd name="connsiteY8" fmla="*/ 148190 h 4409757"/>
              <a:gd name="connsiteX9" fmla="*/ 4009526 w 8186025"/>
              <a:gd name="connsiteY9" fmla="*/ 525008 h 4409757"/>
              <a:gd name="connsiteX10" fmla="*/ 5092519 w 8186025"/>
              <a:gd name="connsiteY10" fmla="*/ 975167 h 4409757"/>
              <a:gd name="connsiteX11" fmla="*/ 6285215 w 8186025"/>
              <a:gd name="connsiteY11" fmla="*/ 1476100 h 4409757"/>
              <a:gd name="connsiteX12" fmla="*/ 7366592 w 8186025"/>
              <a:gd name="connsiteY12" fmla="*/ 1937275 h 4409757"/>
              <a:gd name="connsiteX13" fmla="*/ 7788012 w 8186025"/>
              <a:gd name="connsiteY13" fmla="*/ 2183766 h 4409757"/>
              <a:gd name="connsiteX14" fmla="*/ 8153772 w 8186025"/>
              <a:gd name="connsiteY14" fmla="*/ 2525672 h 4409757"/>
              <a:gd name="connsiteX15" fmla="*/ 8129918 w 8186025"/>
              <a:gd name="connsiteY15" fmla="*/ 3090214 h 4409757"/>
              <a:gd name="connsiteX16" fmla="*/ 7819817 w 8186025"/>
              <a:gd name="connsiteY16" fmla="*/ 3591147 h 4409757"/>
              <a:gd name="connsiteX17" fmla="*/ 7271177 w 8186025"/>
              <a:gd name="connsiteY17" fmla="*/ 3941004 h 4409757"/>
              <a:gd name="connsiteX18" fmla="*/ 5458279 w 8186025"/>
              <a:gd name="connsiteY18" fmla="*/ 4330618 h 4409757"/>
              <a:gd name="connsiteX19" fmla="*/ 2047170 w 8186025"/>
              <a:gd name="connsiteY19" fmla="*/ 4290861 h 4409757"/>
              <a:gd name="connsiteX0" fmla="*/ 2047170 w 8186025"/>
              <a:gd name="connsiteY0" fmla="*/ 4290861 h 4409757"/>
              <a:gd name="connsiteX1" fmla="*/ 218370 w 8186025"/>
              <a:gd name="connsiteY1" fmla="*/ 3137922 h 4409757"/>
              <a:gd name="connsiteX2" fmla="*/ 51392 w 8186025"/>
              <a:gd name="connsiteY2" fmla="*/ 2382548 h 4409757"/>
              <a:gd name="connsiteX3" fmla="*/ 377396 w 8186025"/>
              <a:gd name="connsiteY3" fmla="*/ 1937275 h 4409757"/>
              <a:gd name="connsiteX4" fmla="*/ 949890 w 8186025"/>
              <a:gd name="connsiteY4" fmla="*/ 1428392 h 4409757"/>
              <a:gd name="connsiteX5" fmla="*/ 1498530 w 8186025"/>
              <a:gd name="connsiteY5" fmla="*/ 959265 h 4409757"/>
              <a:gd name="connsiteX6" fmla="*/ 2386260 w 8186025"/>
              <a:gd name="connsiteY6" fmla="*/ 124047 h 4409757"/>
              <a:gd name="connsiteX7" fmla="*/ 2754836 w 8186025"/>
              <a:gd name="connsiteY7" fmla="*/ 6641 h 4409757"/>
              <a:gd name="connsiteX8" fmla="*/ 3139688 w 8186025"/>
              <a:gd name="connsiteY8" fmla="*/ 148190 h 4409757"/>
              <a:gd name="connsiteX9" fmla="*/ 4009526 w 8186025"/>
              <a:gd name="connsiteY9" fmla="*/ 525008 h 4409757"/>
              <a:gd name="connsiteX10" fmla="*/ 5087757 w 8186025"/>
              <a:gd name="connsiteY10" fmla="*/ 1013267 h 4409757"/>
              <a:gd name="connsiteX11" fmla="*/ 6285215 w 8186025"/>
              <a:gd name="connsiteY11" fmla="*/ 1476100 h 4409757"/>
              <a:gd name="connsiteX12" fmla="*/ 7366592 w 8186025"/>
              <a:gd name="connsiteY12" fmla="*/ 1937275 h 4409757"/>
              <a:gd name="connsiteX13" fmla="*/ 7788012 w 8186025"/>
              <a:gd name="connsiteY13" fmla="*/ 2183766 h 4409757"/>
              <a:gd name="connsiteX14" fmla="*/ 8153772 w 8186025"/>
              <a:gd name="connsiteY14" fmla="*/ 2525672 h 4409757"/>
              <a:gd name="connsiteX15" fmla="*/ 8129918 w 8186025"/>
              <a:gd name="connsiteY15" fmla="*/ 3090214 h 4409757"/>
              <a:gd name="connsiteX16" fmla="*/ 7819817 w 8186025"/>
              <a:gd name="connsiteY16" fmla="*/ 3591147 h 4409757"/>
              <a:gd name="connsiteX17" fmla="*/ 7271177 w 8186025"/>
              <a:gd name="connsiteY17" fmla="*/ 3941004 h 4409757"/>
              <a:gd name="connsiteX18" fmla="*/ 5458279 w 8186025"/>
              <a:gd name="connsiteY18" fmla="*/ 4330618 h 4409757"/>
              <a:gd name="connsiteX19" fmla="*/ 2047170 w 8186025"/>
              <a:gd name="connsiteY19" fmla="*/ 4290861 h 4409757"/>
              <a:gd name="connsiteX0" fmla="*/ 2364268 w 8503123"/>
              <a:gd name="connsiteY0" fmla="*/ 4290861 h 4409757"/>
              <a:gd name="connsiteX1" fmla="*/ 535468 w 8503123"/>
              <a:gd name="connsiteY1" fmla="*/ 3137922 h 4409757"/>
              <a:gd name="connsiteX2" fmla="*/ 2730 w 8503123"/>
              <a:gd name="connsiteY2" fmla="*/ 2382548 h 4409757"/>
              <a:gd name="connsiteX3" fmla="*/ 694494 w 8503123"/>
              <a:gd name="connsiteY3" fmla="*/ 1937275 h 4409757"/>
              <a:gd name="connsiteX4" fmla="*/ 1266988 w 8503123"/>
              <a:gd name="connsiteY4" fmla="*/ 1428392 h 4409757"/>
              <a:gd name="connsiteX5" fmla="*/ 1815628 w 8503123"/>
              <a:gd name="connsiteY5" fmla="*/ 959265 h 4409757"/>
              <a:gd name="connsiteX6" fmla="*/ 2703358 w 8503123"/>
              <a:gd name="connsiteY6" fmla="*/ 124047 h 4409757"/>
              <a:gd name="connsiteX7" fmla="*/ 3071934 w 8503123"/>
              <a:gd name="connsiteY7" fmla="*/ 6641 h 4409757"/>
              <a:gd name="connsiteX8" fmla="*/ 3456786 w 8503123"/>
              <a:gd name="connsiteY8" fmla="*/ 148190 h 4409757"/>
              <a:gd name="connsiteX9" fmla="*/ 4326624 w 8503123"/>
              <a:gd name="connsiteY9" fmla="*/ 525008 h 4409757"/>
              <a:gd name="connsiteX10" fmla="*/ 5404855 w 8503123"/>
              <a:gd name="connsiteY10" fmla="*/ 1013267 h 4409757"/>
              <a:gd name="connsiteX11" fmla="*/ 6602313 w 8503123"/>
              <a:gd name="connsiteY11" fmla="*/ 1476100 h 4409757"/>
              <a:gd name="connsiteX12" fmla="*/ 7683690 w 8503123"/>
              <a:gd name="connsiteY12" fmla="*/ 1937275 h 4409757"/>
              <a:gd name="connsiteX13" fmla="*/ 8105110 w 8503123"/>
              <a:gd name="connsiteY13" fmla="*/ 2183766 h 4409757"/>
              <a:gd name="connsiteX14" fmla="*/ 8470870 w 8503123"/>
              <a:gd name="connsiteY14" fmla="*/ 2525672 h 4409757"/>
              <a:gd name="connsiteX15" fmla="*/ 8447016 w 8503123"/>
              <a:gd name="connsiteY15" fmla="*/ 3090214 h 4409757"/>
              <a:gd name="connsiteX16" fmla="*/ 8136915 w 8503123"/>
              <a:gd name="connsiteY16" fmla="*/ 3591147 h 4409757"/>
              <a:gd name="connsiteX17" fmla="*/ 7588275 w 8503123"/>
              <a:gd name="connsiteY17" fmla="*/ 3941004 h 4409757"/>
              <a:gd name="connsiteX18" fmla="*/ 5775377 w 8503123"/>
              <a:gd name="connsiteY18" fmla="*/ 4330618 h 4409757"/>
              <a:gd name="connsiteX19" fmla="*/ 2364268 w 8503123"/>
              <a:gd name="connsiteY19" fmla="*/ 4290861 h 4409757"/>
              <a:gd name="connsiteX0" fmla="*/ 2404109 w 8542964"/>
              <a:gd name="connsiteY0" fmla="*/ 4290861 h 4409757"/>
              <a:gd name="connsiteX1" fmla="*/ 575309 w 8542964"/>
              <a:gd name="connsiteY1" fmla="*/ 3137922 h 4409757"/>
              <a:gd name="connsiteX2" fmla="*/ 42571 w 8542964"/>
              <a:gd name="connsiteY2" fmla="*/ 2382548 h 4409757"/>
              <a:gd name="connsiteX3" fmla="*/ 176069 w 8542964"/>
              <a:gd name="connsiteY3" fmla="*/ 1755057 h 4409757"/>
              <a:gd name="connsiteX4" fmla="*/ 1306829 w 8542964"/>
              <a:gd name="connsiteY4" fmla="*/ 1428392 h 4409757"/>
              <a:gd name="connsiteX5" fmla="*/ 1855469 w 8542964"/>
              <a:gd name="connsiteY5" fmla="*/ 959265 h 4409757"/>
              <a:gd name="connsiteX6" fmla="*/ 2743199 w 8542964"/>
              <a:gd name="connsiteY6" fmla="*/ 124047 h 4409757"/>
              <a:gd name="connsiteX7" fmla="*/ 3111775 w 8542964"/>
              <a:gd name="connsiteY7" fmla="*/ 6641 h 4409757"/>
              <a:gd name="connsiteX8" fmla="*/ 3496627 w 8542964"/>
              <a:gd name="connsiteY8" fmla="*/ 148190 h 4409757"/>
              <a:gd name="connsiteX9" fmla="*/ 4366465 w 8542964"/>
              <a:gd name="connsiteY9" fmla="*/ 525008 h 4409757"/>
              <a:gd name="connsiteX10" fmla="*/ 5444696 w 8542964"/>
              <a:gd name="connsiteY10" fmla="*/ 1013267 h 4409757"/>
              <a:gd name="connsiteX11" fmla="*/ 6642154 w 8542964"/>
              <a:gd name="connsiteY11" fmla="*/ 1476100 h 4409757"/>
              <a:gd name="connsiteX12" fmla="*/ 7723531 w 8542964"/>
              <a:gd name="connsiteY12" fmla="*/ 1937275 h 4409757"/>
              <a:gd name="connsiteX13" fmla="*/ 8144951 w 8542964"/>
              <a:gd name="connsiteY13" fmla="*/ 2183766 h 4409757"/>
              <a:gd name="connsiteX14" fmla="*/ 8510711 w 8542964"/>
              <a:gd name="connsiteY14" fmla="*/ 2525672 h 4409757"/>
              <a:gd name="connsiteX15" fmla="*/ 8486857 w 8542964"/>
              <a:gd name="connsiteY15" fmla="*/ 3090214 h 4409757"/>
              <a:gd name="connsiteX16" fmla="*/ 8176756 w 8542964"/>
              <a:gd name="connsiteY16" fmla="*/ 3591147 h 4409757"/>
              <a:gd name="connsiteX17" fmla="*/ 7628116 w 8542964"/>
              <a:gd name="connsiteY17" fmla="*/ 3941004 h 4409757"/>
              <a:gd name="connsiteX18" fmla="*/ 5815218 w 8542964"/>
              <a:gd name="connsiteY18" fmla="*/ 4330618 h 4409757"/>
              <a:gd name="connsiteX19" fmla="*/ 2404109 w 8542964"/>
              <a:gd name="connsiteY19" fmla="*/ 4290861 h 4409757"/>
              <a:gd name="connsiteX0" fmla="*/ 2382142 w 8520997"/>
              <a:gd name="connsiteY0" fmla="*/ 4290861 h 4409757"/>
              <a:gd name="connsiteX1" fmla="*/ 553342 w 8520997"/>
              <a:gd name="connsiteY1" fmla="*/ 3137922 h 4409757"/>
              <a:gd name="connsiteX2" fmla="*/ 20604 w 8520997"/>
              <a:gd name="connsiteY2" fmla="*/ 2382548 h 4409757"/>
              <a:gd name="connsiteX3" fmla="*/ 154102 w 8520997"/>
              <a:gd name="connsiteY3" fmla="*/ 1755057 h 4409757"/>
              <a:gd name="connsiteX4" fmla="*/ 572592 w 8520997"/>
              <a:gd name="connsiteY4" fmla="*/ 1100399 h 4409757"/>
              <a:gd name="connsiteX5" fmla="*/ 1833502 w 8520997"/>
              <a:gd name="connsiteY5" fmla="*/ 959265 h 4409757"/>
              <a:gd name="connsiteX6" fmla="*/ 2721232 w 8520997"/>
              <a:gd name="connsiteY6" fmla="*/ 124047 h 4409757"/>
              <a:gd name="connsiteX7" fmla="*/ 3089808 w 8520997"/>
              <a:gd name="connsiteY7" fmla="*/ 6641 h 4409757"/>
              <a:gd name="connsiteX8" fmla="*/ 3474660 w 8520997"/>
              <a:gd name="connsiteY8" fmla="*/ 148190 h 4409757"/>
              <a:gd name="connsiteX9" fmla="*/ 4344498 w 8520997"/>
              <a:gd name="connsiteY9" fmla="*/ 525008 h 4409757"/>
              <a:gd name="connsiteX10" fmla="*/ 5422729 w 8520997"/>
              <a:gd name="connsiteY10" fmla="*/ 1013267 h 4409757"/>
              <a:gd name="connsiteX11" fmla="*/ 6620187 w 8520997"/>
              <a:gd name="connsiteY11" fmla="*/ 1476100 h 4409757"/>
              <a:gd name="connsiteX12" fmla="*/ 7701564 w 8520997"/>
              <a:gd name="connsiteY12" fmla="*/ 1937275 h 4409757"/>
              <a:gd name="connsiteX13" fmla="*/ 8122984 w 8520997"/>
              <a:gd name="connsiteY13" fmla="*/ 2183766 h 4409757"/>
              <a:gd name="connsiteX14" fmla="*/ 8488744 w 8520997"/>
              <a:gd name="connsiteY14" fmla="*/ 2525672 h 4409757"/>
              <a:gd name="connsiteX15" fmla="*/ 8464890 w 8520997"/>
              <a:gd name="connsiteY15" fmla="*/ 3090214 h 4409757"/>
              <a:gd name="connsiteX16" fmla="*/ 8154789 w 8520997"/>
              <a:gd name="connsiteY16" fmla="*/ 3591147 h 4409757"/>
              <a:gd name="connsiteX17" fmla="*/ 7606149 w 8520997"/>
              <a:gd name="connsiteY17" fmla="*/ 3941004 h 4409757"/>
              <a:gd name="connsiteX18" fmla="*/ 5793251 w 8520997"/>
              <a:gd name="connsiteY18" fmla="*/ 4330618 h 4409757"/>
              <a:gd name="connsiteX19" fmla="*/ 2382142 w 8520997"/>
              <a:gd name="connsiteY19" fmla="*/ 4290861 h 4409757"/>
              <a:gd name="connsiteX0" fmla="*/ 2382142 w 8520997"/>
              <a:gd name="connsiteY0" fmla="*/ 4284526 h 4403422"/>
              <a:gd name="connsiteX1" fmla="*/ 553342 w 8520997"/>
              <a:gd name="connsiteY1" fmla="*/ 3131587 h 4403422"/>
              <a:gd name="connsiteX2" fmla="*/ 20604 w 8520997"/>
              <a:gd name="connsiteY2" fmla="*/ 2376213 h 4403422"/>
              <a:gd name="connsiteX3" fmla="*/ 154102 w 8520997"/>
              <a:gd name="connsiteY3" fmla="*/ 1748722 h 4403422"/>
              <a:gd name="connsiteX4" fmla="*/ 572592 w 8520997"/>
              <a:gd name="connsiteY4" fmla="*/ 1094064 h 4403422"/>
              <a:gd name="connsiteX5" fmla="*/ 688096 w 8520997"/>
              <a:gd name="connsiteY5" fmla="*/ 515606 h 4403422"/>
              <a:gd name="connsiteX6" fmla="*/ 2721232 w 8520997"/>
              <a:gd name="connsiteY6" fmla="*/ 117712 h 4403422"/>
              <a:gd name="connsiteX7" fmla="*/ 3089808 w 8520997"/>
              <a:gd name="connsiteY7" fmla="*/ 306 h 4403422"/>
              <a:gd name="connsiteX8" fmla="*/ 3474660 w 8520997"/>
              <a:gd name="connsiteY8" fmla="*/ 141855 h 4403422"/>
              <a:gd name="connsiteX9" fmla="*/ 4344498 w 8520997"/>
              <a:gd name="connsiteY9" fmla="*/ 518673 h 4403422"/>
              <a:gd name="connsiteX10" fmla="*/ 5422729 w 8520997"/>
              <a:gd name="connsiteY10" fmla="*/ 1006932 h 4403422"/>
              <a:gd name="connsiteX11" fmla="*/ 6620187 w 8520997"/>
              <a:gd name="connsiteY11" fmla="*/ 1469765 h 4403422"/>
              <a:gd name="connsiteX12" fmla="*/ 7701564 w 8520997"/>
              <a:gd name="connsiteY12" fmla="*/ 1930940 h 4403422"/>
              <a:gd name="connsiteX13" fmla="*/ 8122984 w 8520997"/>
              <a:gd name="connsiteY13" fmla="*/ 2177431 h 4403422"/>
              <a:gd name="connsiteX14" fmla="*/ 8488744 w 8520997"/>
              <a:gd name="connsiteY14" fmla="*/ 2519337 h 4403422"/>
              <a:gd name="connsiteX15" fmla="*/ 8464890 w 8520997"/>
              <a:gd name="connsiteY15" fmla="*/ 3083879 h 4403422"/>
              <a:gd name="connsiteX16" fmla="*/ 8154789 w 8520997"/>
              <a:gd name="connsiteY16" fmla="*/ 3584812 h 4403422"/>
              <a:gd name="connsiteX17" fmla="*/ 7606149 w 8520997"/>
              <a:gd name="connsiteY17" fmla="*/ 3934669 h 4403422"/>
              <a:gd name="connsiteX18" fmla="*/ 5793251 w 8520997"/>
              <a:gd name="connsiteY18" fmla="*/ 4324283 h 4403422"/>
              <a:gd name="connsiteX19" fmla="*/ 2382142 w 8520997"/>
              <a:gd name="connsiteY19" fmla="*/ 4284526 h 4403422"/>
              <a:gd name="connsiteX0" fmla="*/ 2382142 w 8520997"/>
              <a:gd name="connsiteY0" fmla="*/ 4284274 h 4403170"/>
              <a:gd name="connsiteX1" fmla="*/ 553342 w 8520997"/>
              <a:gd name="connsiteY1" fmla="*/ 3131335 h 4403170"/>
              <a:gd name="connsiteX2" fmla="*/ 20604 w 8520997"/>
              <a:gd name="connsiteY2" fmla="*/ 2375961 h 4403170"/>
              <a:gd name="connsiteX3" fmla="*/ 154102 w 8520997"/>
              <a:gd name="connsiteY3" fmla="*/ 1748470 h 4403170"/>
              <a:gd name="connsiteX4" fmla="*/ 572592 w 8520997"/>
              <a:gd name="connsiteY4" fmla="*/ 1093812 h 4403170"/>
              <a:gd name="connsiteX5" fmla="*/ 688096 w 8520997"/>
              <a:gd name="connsiteY5" fmla="*/ 515354 h 4403170"/>
              <a:gd name="connsiteX6" fmla="*/ 1248567 w 8520997"/>
              <a:gd name="connsiteY6" fmla="*/ 153904 h 4403170"/>
              <a:gd name="connsiteX7" fmla="*/ 3089808 w 8520997"/>
              <a:gd name="connsiteY7" fmla="*/ 54 h 4403170"/>
              <a:gd name="connsiteX8" fmla="*/ 3474660 w 8520997"/>
              <a:gd name="connsiteY8" fmla="*/ 141603 h 4403170"/>
              <a:gd name="connsiteX9" fmla="*/ 4344498 w 8520997"/>
              <a:gd name="connsiteY9" fmla="*/ 518421 h 4403170"/>
              <a:gd name="connsiteX10" fmla="*/ 5422729 w 8520997"/>
              <a:gd name="connsiteY10" fmla="*/ 1006680 h 4403170"/>
              <a:gd name="connsiteX11" fmla="*/ 6620187 w 8520997"/>
              <a:gd name="connsiteY11" fmla="*/ 1469513 h 4403170"/>
              <a:gd name="connsiteX12" fmla="*/ 7701564 w 8520997"/>
              <a:gd name="connsiteY12" fmla="*/ 1930688 h 4403170"/>
              <a:gd name="connsiteX13" fmla="*/ 8122984 w 8520997"/>
              <a:gd name="connsiteY13" fmla="*/ 2177179 h 4403170"/>
              <a:gd name="connsiteX14" fmla="*/ 8488744 w 8520997"/>
              <a:gd name="connsiteY14" fmla="*/ 2519085 h 4403170"/>
              <a:gd name="connsiteX15" fmla="*/ 8464890 w 8520997"/>
              <a:gd name="connsiteY15" fmla="*/ 3083627 h 4403170"/>
              <a:gd name="connsiteX16" fmla="*/ 8154789 w 8520997"/>
              <a:gd name="connsiteY16" fmla="*/ 3584560 h 4403170"/>
              <a:gd name="connsiteX17" fmla="*/ 7606149 w 8520997"/>
              <a:gd name="connsiteY17" fmla="*/ 3934417 h 4403170"/>
              <a:gd name="connsiteX18" fmla="*/ 5793251 w 8520997"/>
              <a:gd name="connsiteY18" fmla="*/ 4324031 h 4403170"/>
              <a:gd name="connsiteX19" fmla="*/ 2382142 w 8520997"/>
              <a:gd name="connsiteY19" fmla="*/ 4284274 h 4403170"/>
              <a:gd name="connsiteX0" fmla="*/ 2382142 w 8520997"/>
              <a:gd name="connsiteY0" fmla="*/ 4212123 h 4331019"/>
              <a:gd name="connsiteX1" fmla="*/ 553342 w 8520997"/>
              <a:gd name="connsiteY1" fmla="*/ 3059184 h 4331019"/>
              <a:gd name="connsiteX2" fmla="*/ 20604 w 8520997"/>
              <a:gd name="connsiteY2" fmla="*/ 2303810 h 4331019"/>
              <a:gd name="connsiteX3" fmla="*/ 154102 w 8520997"/>
              <a:gd name="connsiteY3" fmla="*/ 1676319 h 4331019"/>
              <a:gd name="connsiteX4" fmla="*/ 572592 w 8520997"/>
              <a:gd name="connsiteY4" fmla="*/ 1021661 h 4331019"/>
              <a:gd name="connsiteX5" fmla="*/ 688096 w 8520997"/>
              <a:gd name="connsiteY5" fmla="*/ 443203 h 4331019"/>
              <a:gd name="connsiteX6" fmla="*/ 1248567 w 8520997"/>
              <a:gd name="connsiteY6" fmla="*/ 81753 h 4331019"/>
              <a:gd name="connsiteX7" fmla="*/ 1646018 w 8520997"/>
              <a:gd name="connsiteY7" fmla="*/ 790 h 4331019"/>
              <a:gd name="connsiteX8" fmla="*/ 3474660 w 8520997"/>
              <a:gd name="connsiteY8" fmla="*/ 69452 h 4331019"/>
              <a:gd name="connsiteX9" fmla="*/ 4344498 w 8520997"/>
              <a:gd name="connsiteY9" fmla="*/ 446270 h 4331019"/>
              <a:gd name="connsiteX10" fmla="*/ 5422729 w 8520997"/>
              <a:gd name="connsiteY10" fmla="*/ 934529 h 4331019"/>
              <a:gd name="connsiteX11" fmla="*/ 6620187 w 8520997"/>
              <a:gd name="connsiteY11" fmla="*/ 1397362 h 4331019"/>
              <a:gd name="connsiteX12" fmla="*/ 7701564 w 8520997"/>
              <a:gd name="connsiteY12" fmla="*/ 1858537 h 4331019"/>
              <a:gd name="connsiteX13" fmla="*/ 8122984 w 8520997"/>
              <a:gd name="connsiteY13" fmla="*/ 2105028 h 4331019"/>
              <a:gd name="connsiteX14" fmla="*/ 8488744 w 8520997"/>
              <a:gd name="connsiteY14" fmla="*/ 2446934 h 4331019"/>
              <a:gd name="connsiteX15" fmla="*/ 8464890 w 8520997"/>
              <a:gd name="connsiteY15" fmla="*/ 3011476 h 4331019"/>
              <a:gd name="connsiteX16" fmla="*/ 8154789 w 8520997"/>
              <a:gd name="connsiteY16" fmla="*/ 3512409 h 4331019"/>
              <a:gd name="connsiteX17" fmla="*/ 7606149 w 8520997"/>
              <a:gd name="connsiteY17" fmla="*/ 3862266 h 4331019"/>
              <a:gd name="connsiteX18" fmla="*/ 5793251 w 8520997"/>
              <a:gd name="connsiteY18" fmla="*/ 4251880 h 4331019"/>
              <a:gd name="connsiteX19" fmla="*/ 2382142 w 8520997"/>
              <a:gd name="connsiteY19" fmla="*/ 4212123 h 4331019"/>
              <a:gd name="connsiteX0" fmla="*/ 2382142 w 8520997"/>
              <a:gd name="connsiteY0" fmla="*/ 4215759 h 4334655"/>
              <a:gd name="connsiteX1" fmla="*/ 553342 w 8520997"/>
              <a:gd name="connsiteY1" fmla="*/ 3062820 h 4334655"/>
              <a:gd name="connsiteX2" fmla="*/ 20604 w 8520997"/>
              <a:gd name="connsiteY2" fmla="*/ 2307446 h 4334655"/>
              <a:gd name="connsiteX3" fmla="*/ 154102 w 8520997"/>
              <a:gd name="connsiteY3" fmla="*/ 1679955 h 4334655"/>
              <a:gd name="connsiteX4" fmla="*/ 572592 w 8520997"/>
              <a:gd name="connsiteY4" fmla="*/ 1025297 h 4334655"/>
              <a:gd name="connsiteX5" fmla="*/ 688096 w 8520997"/>
              <a:gd name="connsiteY5" fmla="*/ 446839 h 4334655"/>
              <a:gd name="connsiteX6" fmla="*/ 873182 w 8520997"/>
              <a:gd name="connsiteY6" fmla="*/ 140054 h 4334655"/>
              <a:gd name="connsiteX7" fmla="*/ 1646018 w 8520997"/>
              <a:gd name="connsiteY7" fmla="*/ 4426 h 4334655"/>
              <a:gd name="connsiteX8" fmla="*/ 3474660 w 8520997"/>
              <a:gd name="connsiteY8" fmla="*/ 73088 h 4334655"/>
              <a:gd name="connsiteX9" fmla="*/ 4344498 w 8520997"/>
              <a:gd name="connsiteY9" fmla="*/ 449906 h 4334655"/>
              <a:gd name="connsiteX10" fmla="*/ 5422729 w 8520997"/>
              <a:gd name="connsiteY10" fmla="*/ 938165 h 4334655"/>
              <a:gd name="connsiteX11" fmla="*/ 6620187 w 8520997"/>
              <a:gd name="connsiteY11" fmla="*/ 1400998 h 4334655"/>
              <a:gd name="connsiteX12" fmla="*/ 7701564 w 8520997"/>
              <a:gd name="connsiteY12" fmla="*/ 1862173 h 4334655"/>
              <a:gd name="connsiteX13" fmla="*/ 8122984 w 8520997"/>
              <a:gd name="connsiteY13" fmla="*/ 2108664 h 4334655"/>
              <a:gd name="connsiteX14" fmla="*/ 8488744 w 8520997"/>
              <a:gd name="connsiteY14" fmla="*/ 2450570 h 4334655"/>
              <a:gd name="connsiteX15" fmla="*/ 8464890 w 8520997"/>
              <a:gd name="connsiteY15" fmla="*/ 3015112 h 4334655"/>
              <a:gd name="connsiteX16" fmla="*/ 8154789 w 8520997"/>
              <a:gd name="connsiteY16" fmla="*/ 3516045 h 4334655"/>
              <a:gd name="connsiteX17" fmla="*/ 7606149 w 8520997"/>
              <a:gd name="connsiteY17" fmla="*/ 3865902 h 4334655"/>
              <a:gd name="connsiteX18" fmla="*/ 5793251 w 8520997"/>
              <a:gd name="connsiteY18" fmla="*/ 4255516 h 4334655"/>
              <a:gd name="connsiteX19" fmla="*/ 2382142 w 8520997"/>
              <a:gd name="connsiteY19" fmla="*/ 4215759 h 4334655"/>
              <a:gd name="connsiteX0" fmla="*/ 2382142 w 8520997"/>
              <a:gd name="connsiteY0" fmla="*/ 4530550 h 4649446"/>
              <a:gd name="connsiteX1" fmla="*/ 553342 w 8520997"/>
              <a:gd name="connsiteY1" fmla="*/ 3377611 h 4649446"/>
              <a:gd name="connsiteX2" fmla="*/ 20604 w 8520997"/>
              <a:gd name="connsiteY2" fmla="*/ 2622237 h 4649446"/>
              <a:gd name="connsiteX3" fmla="*/ 154102 w 8520997"/>
              <a:gd name="connsiteY3" fmla="*/ 1994746 h 4649446"/>
              <a:gd name="connsiteX4" fmla="*/ 572592 w 8520997"/>
              <a:gd name="connsiteY4" fmla="*/ 1340088 h 4649446"/>
              <a:gd name="connsiteX5" fmla="*/ 688096 w 8520997"/>
              <a:gd name="connsiteY5" fmla="*/ 761630 h 4649446"/>
              <a:gd name="connsiteX6" fmla="*/ 873182 w 8520997"/>
              <a:gd name="connsiteY6" fmla="*/ 454845 h 4649446"/>
              <a:gd name="connsiteX7" fmla="*/ 1126253 w 8520997"/>
              <a:gd name="connsiteY7" fmla="*/ 334 h 4649446"/>
              <a:gd name="connsiteX8" fmla="*/ 3474660 w 8520997"/>
              <a:gd name="connsiteY8" fmla="*/ 387879 h 4649446"/>
              <a:gd name="connsiteX9" fmla="*/ 4344498 w 8520997"/>
              <a:gd name="connsiteY9" fmla="*/ 764697 h 4649446"/>
              <a:gd name="connsiteX10" fmla="*/ 5422729 w 8520997"/>
              <a:gd name="connsiteY10" fmla="*/ 1252956 h 4649446"/>
              <a:gd name="connsiteX11" fmla="*/ 6620187 w 8520997"/>
              <a:gd name="connsiteY11" fmla="*/ 1715789 h 4649446"/>
              <a:gd name="connsiteX12" fmla="*/ 7701564 w 8520997"/>
              <a:gd name="connsiteY12" fmla="*/ 2176964 h 4649446"/>
              <a:gd name="connsiteX13" fmla="*/ 8122984 w 8520997"/>
              <a:gd name="connsiteY13" fmla="*/ 2423455 h 4649446"/>
              <a:gd name="connsiteX14" fmla="*/ 8488744 w 8520997"/>
              <a:gd name="connsiteY14" fmla="*/ 2765361 h 4649446"/>
              <a:gd name="connsiteX15" fmla="*/ 8464890 w 8520997"/>
              <a:gd name="connsiteY15" fmla="*/ 3329903 h 4649446"/>
              <a:gd name="connsiteX16" fmla="*/ 8154789 w 8520997"/>
              <a:gd name="connsiteY16" fmla="*/ 3830836 h 4649446"/>
              <a:gd name="connsiteX17" fmla="*/ 7606149 w 8520997"/>
              <a:gd name="connsiteY17" fmla="*/ 4180693 h 4649446"/>
              <a:gd name="connsiteX18" fmla="*/ 5793251 w 8520997"/>
              <a:gd name="connsiteY18" fmla="*/ 4570307 h 4649446"/>
              <a:gd name="connsiteX19" fmla="*/ 2382142 w 8520997"/>
              <a:gd name="connsiteY19" fmla="*/ 4530550 h 4649446"/>
              <a:gd name="connsiteX0" fmla="*/ 2382142 w 8520997"/>
              <a:gd name="connsiteY0" fmla="*/ 4531813 h 4650709"/>
              <a:gd name="connsiteX1" fmla="*/ 553342 w 8520997"/>
              <a:gd name="connsiteY1" fmla="*/ 3378874 h 4650709"/>
              <a:gd name="connsiteX2" fmla="*/ 20604 w 8520997"/>
              <a:gd name="connsiteY2" fmla="*/ 2623500 h 4650709"/>
              <a:gd name="connsiteX3" fmla="*/ 154102 w 8520997"/>
              <a:gd name="connsiteY3" fmla="*/ 1996009 h 4650709"/>
              <a:gd name="connsiteX4" fmla="*/ 572592 w 8520997"/>
              <a:gd name="connsiteY4" fmla="*/ 1341351 h 4650709"/>
              <a:gd name="connsiteX5" fmla="*/ 688096 w 8520997"/>
              <a:gd name="connsiteY5" fmla="*/ 762893 h 4650709"/>
              <a:gd name="connsiteX6" fmla="*/ 873182 w 8520997"/>
              <a:gd name="connsiteY6" fmla="*/ 456108 h 4650709"/>
              <a:gd name="connsiteX7" fmla="*/ 1126253 w 8520997"/>
              <a:gd name="connsiteY7" fmla="*/ 1597 h 4650709"/>
              <a:gd name="connsiteX8" fmla="*/ 3503536 w 8520997"/>
              <a:gd name="connsiteY8" fmla="*/ 626027 h 4650709"/>
              <a:gd name="connsiteX9" fmla="*/ 4344498 w 8520997"/>
              <a:gd name="connsiteY9" fmla="*/ 765960 h 4650709"/>
              <a:gd name="connsiteX10" fmla="*/ 5422729 w 8520997"/>
              <a:gd name="connsiteY10" fmla="*/ 1254219 h 4650709"/>
              <a:gd name="connsiteX11" fmla="*/ 6620187 w 8520997"/>
              <a:gd name="connsiteY11" fmla="*/ 1717052 h 4650709"/>
              <a:gd name="connsiteX12" fmla="*/ 7701564 w 8520997"/>
              <a:gd name="connsiteY12" fmla="*/ 2178227 h 4650709"/>
              <a:gd name="connsiteX13" fmla="*/ 8122984 w 8520997"/>
              <a:gd name="connsiteY13" fmla="*/ 2424718 h 4650709"/>
              <a:gd name="connsiteX14" fmla="*/ 8488744 w 8520997"/>
              <a:gd name="connsiteY14" fmla="*/ 2766624 h 4650709"/>
              <a:gd name="connsiteX15" fmla="*/ 8464890 w 8520997"/>
              <a:gd name="connsiteY15" fmla="*/ 3331166 h 4650709"/>
              <a:gd name="connsiteX16" fmla="*/ 8154789 w 8520997"/>
              <a:gd name="connsiteY16" fmla="*/ 3832099 h 4650709"/>
              <a:gd name="connsiteX17" fmla="*/ 7606149 w 8520997"/>
              <a:gd name="connsiteY17" fmla="*/ 4181956 h 4650709"/>
              <a:gd name="connsiteX18" fmla="*/ 5793251 w 8520997"/>
              <a:gd name="connsiteY18" fmla="*/ 4571570 h 4650709"/>
              <a:gd name="connsiteX19" fmla="*/ 2382142 w 8520997"/>
              <a:gd name="connsiteY19" fmla="*/ 4531813 h 4650709"/>
              <a:gd name="connsiteX0" fmla="*/ 2382142 w 8520997"/>
              <a:gd name="connsiteY0" fmla="*/ 4531813 h 4650709"/>
              <a:gd name="connsiteX1" fmla="*/ 553342 w 8520997"/>
              <a:gd name="connsiteY1" fmla="*/ 3378874 h 4650709"/>
              <a:gd name="connsiteX2" fmla="*/ 20604 w 8520997"/>
              <a:gd name="connsiteY2" fmla="*/ 2623500 h 4650709"/>
              <a:gd name="connsiteX3" fmla="*/ 154102 w 8520997"/>
              <a:gd name="connsiteY3" fmla="*/ 1996009 h 4650709"/>
              <a:gd name="connsiteX4" fmla="*/ 572592 w 8520997"/>
              <a:gd name="connsiteY4" fmla="*/ 1341351 h 4650709"/>
              <a:gd name="connsiteX5" fmla="*/ 688096 w 8520997"/>
              <a:gd name="connsiteY5" fmla="*/ 762893 h 4650709"/>
              <a:gd name="connsiteX6" fmla="*/ 873182 w 8520997"/>
              <a:gd name="connsiteY6" fmla="*/ 456108 h 4650709"/>
              <a:gd name="connsiteX7" fmla="*/ 1126253 w 8520997"/>
              <a:gd name="connsiteY7" fmla="*/ 1597 h 4650709"/>
              <a:gd name="connsiteX8" fmla="*/ 3503536 w 8520997"/>
              <a:gd name="connsiteY8" fmla="*/ 626027 h 4650709"/>
              <a:gd name="connsiteX9" fmla="*/ 4450376 w 8520997"/>
              <a:gd name="connsiteY9" fmla="*/ 1230617 h 4650709"/>
              <a:gd name="connsiteX10" fmla="*/ 5422729 w 8520997"/>
              <a:gd name="connsiteY10" fmla="*/ 1254219 h 4650709"/>
              <a:gd name="connsiteX11" fmla="*/ 6620187 w 8520997"/>
              <a:gd name="connsiteY11" fmla="*/ 1717052 h 4650709"/>
              <a:gd name="connsiteX12" fmla="*/ 7701564 w 8520997"/>
              <a:gd name="connsiteY12" fmla="*/ 2178227 h 4650709"/>
              <a:gd name="connsiteX13" fmla="*/ 8122984 w 8520997"/>
              <a:gd name="connsiteY13" fmla="*/ 2424718 h 4650709"/>
              <a:gd name="connsiteX14" fmla="*/ 8488744 w 8520997"/>
              <a:gd name="connsiteY14" fmla="*/ 2766624 h 4650709"/>
              <a:gd name="connsiteX15" fmla="*/ 8464890 w 8520997"/>
              <a:gd name="connsiteY15" fmla="*/ 3331166 h 4650709"/>
              <a:gd name="connsiteX16" fmla="*/ 8154789 w 8520997"/>
              <a:gd name="connsiteY16" fmla="*/ 3832099 h 4650709"/>
              <a:gd name="connsiteX17" fmla="*/ 7606149 w 8520997"/>
              <a:gd name="connsiteY17" fmla="*/ 4181956 h 4650709"/>
              <a:gd name="connsiteX18" fmla="*/ 5793251 w 8520997"/>
              <a:gd name="connsiteY18" fmla="*/ 4571570 h 4650709"/>
              <a:gd name="connsiteX19" fmla="*/ 2382142 w 8520997"/>
              <a:gd name="connsiteY19" fmla="*/ 4531813 h 4650709"/>
              <a:gd name="connsiteX0" fmla="*/ 2382142 w 8520997"/>
              <a:gd name="connsiteY0" fmla="*/ 4531813 h 4650709"/>
              <a:gd name="connsiteX1" fmla="*/ 553342 w 8520997"/>
              <a:gd name="connsiteY1" fmla="*/ 3378874 h 4650709"/>
              <a:gd name="connsiteX2" fmla="*/ 20604 w 8520997"/>
              <a:gd name="connsiteY2" fmla="*/ 2623500 h 4650709"/>
              <a:gd name="connsiteX3" fmla="*/ 154102 w 8520997"/>
              <a:gd name="connsiteY3" fmla="*/ 1996009 h 4650709"/>
              <a:gd name="connsiteX4" fmla="*/ 572592 w 8520997"/>
              <a:gd name="connsiteY4" fmla="*/ 1341351 h 4650709"/>
              <a:gd name="connsiteX5" fmla="*/ 688096 w 8520997"/>
              <a:gd name="connsiteY5" fmla="*/ 762893 h 4650709"/>
              <a:gd name="connsiteX6" fmla="*/ 873182 w 8520997"/>
              <a:gd name="connsiteY6" fmla="*/ 456108 h 4650709"/>
              <a:gd name="connsiteX7" fmla="*/ 1126253 w 8520997"/>
              <a:gd name="connsiteY7" fmla="*/ 1597 h 4650709"/>
              <a:gd name="connsiteX8" fmla="*/ 3503536 w 8520997"/>
              <a:gd name="connsiteY8" fmla="*/ 626027 h 4650709"/>
              <a:gd name="connsiteX9" fmla="*/ 4450376 w 8520997"/>
              <a:gd name="connsiteY9" fmla="*/ 1230617 h 4650709"/>
              <a:gd name="connsiteX10" fmla="*/ 5644110 w 8520997"/>
              <a:gd name="connsiteY10" fmla="*/ 1518436 h 4650709"/>
              <a:gd name="connsiteX11" fmla="*/ 6620187 w 8520997"/>
              <a:gd name="connsiteY11" fmla="*/ 1717052 h 4650709"/>
              <a:gd name="connsiteX12" fmla="*/ 7701564 w 8520997"/>
              <a:gd name="connsiteY12" fmla="*/ 2178227 h 4650709"/>
              <a:gd name="connsiteX13" fmla="*/ 8122984 w 8520997"/>
              <a:gd name="connsiteY13" fmla="*/ 2424718 h 4650709"/>
              <a:gd name="connsiteX14" fmla="*/ 8488744 w 8520997"/>
              <a:gd name="connsiteY14" fmla="*/ 2766624 h 4650709"/>
              <a:gd name="connsiteX15" fmla="*/ 8464890 w 8520997"/>
              <a:gd name="connsiteY15" fmla="*/ 3331166 h 4650709"/>
              <a:gd name="connsiteX16" fmla="*/ 8154789 w 8520997"/>
              <a:gd name="connsiteY16" fmla="*/ 3832099 h 4650709"/>
              <a:gd name="connsiteX17" fmla="*/ 7606149 w 8520997"/>
              <a:gd name="connsiteY17" fmla="*/ 4181956 h 4650709"/>
              <a:gd name="connsiteX18" fmla="*/ 5793251 w 8520997"/>
              <a:gd name="connsiteY18" fmla="*/ 4571570 h 4650709"/>
              <a:gd name="connsiteX19" fmla="*/ 2382142 w 8520997"/>
              <a:gd name="connsiteY19" fmla="*/ 4531813 h 4650709"/>
              <a:gd name="connsiteX0" fmla="*/ 2382142 w 8520997"/>
              <a:gd name="connsiteY0" fmla="*/ 4532698 h 4651594"/>
              <a:gd name="connsiteX1" fmla="*/ 553342 w 8520997"/>
              <a:gd name="connsiteY1" fmla="*/ 3379759 h 4651594"/>
              <a:gd name="connsiteX2" fmla="*/ 20604 w 8520997"/>
              <a:gd name="connsiteY2" fmla="*/ 2624385 h 4651594"/>
              <a:gd name="connsiteX3" fmla="*/ 154102 w 8520997"/>
              <a:gd name="connsiteY3" fmla="*/ 1996894 h 4651594"/>
              <a:gd name="connsiteX4" fmla="*/ 572592 w 8520997"/>
              <a:gd name="connsiteY4" fmla="*/ 1342236 h 4651594"/>
              <a:gd name="connsiteX5" fmla="*/ 688096 w 8520997"/>
              <a:gd name="connsiteY5" fmla="*/ 763778 h 4651594"/>
              <a:gd name="connsiteX6" fmla="*/ 873182 w 8520997"/>
              <a:gd name="connsiteY6" fmla="*/ 456993 h 4651594"/>
              <a:gd name="connsiteX7" fmla="*/ 1126253 w 8520997"/>
              <a:gd name="connsiteY7" fmla="*/ 2482 h 4651594"/>
              <a:gd name="connsiteX8" fmla="*/ 3051149 w 8520997"/>
              <a:gd name="connsiteY8" fmla="*/ 672467 h 4651594"/>
              <a:gd name="connsiteX9" fmla="*/ 4450376 w 8520997"/>
              <a:gd name="connsiteY9" fmla="*/ 1231502 h 4651594"/>
              <a:gd name="connsiteX10" fmla="*/ 5644110 w 8520997"/>
              <a:gd name="connsiteY10" fmla="*/ 1519321 h 4651594"/>
              <a:gd name="connsiteX11" fmla="*/ 6620187 w 8520997"/>
              <a:gd name="connsiteY11" fmla="*/ 1717937 h 4651594"/>
              <a:gd name="connsiteX12" fmla="*/ 7701564 w 8520997"/>
              <a:gd name="connsiteY12" fmla="*/ 2179112 h 4651594"/>
              <a:gd name="connsiteX13" fmla="*/ 8122984 w 8520997"/>
              <a:gd name="connsiteY13" fmla="*/ 2425603 h 4651594"/>
              <a:gd name="connsiteX14" fmla="*/ 8488744 w 8520997"/>
              <a:gd name="connsiteY14" fmla="*/ 2767509 h 4651594"/>
              <a:gd name="connsiteX15" fmla="*/ 8464890 w 8520997"/>
              <a:gd name="connsiteY15" fmla="*/ 3332051 h 4651594"/>
              <a:gd name="connsiteX16" fmla="*/ 8154789 w 8520997"/>
              <a:gd name="connsiteY16" fmla="*/ 3832984 h 4651594"/>
              <a:gd name="connsiteX17" fmla="*/ 7606149 w 8520997"/>
              <a:gd name="connsiteY17" fmla="*/ 4182841 h 4651594"/>
              <a:gd name="connsiteX18" fmla="*/ 5793251 w 8520997"/>
              <a:gd name="connsiteY18" fmla="*/ 4572455 h 4651594"/>
              <a:gd name="connsiteX19" fmla="*/ 2382142 w 8520997"/>
              <a:gd name="connsiteY19" fmla="*/ 4532698 h 4651594"/>
              <a:gd name="connsiteX0" fmla="*/ 2382142 w 8520997"/>
              <a:gd name="connsiteY0" fmla="*/ 4532698 h 4651594"/>
              <a:gd name="connsiteX1" fmla="*/ 553342 w 8520997"/>
              <a:gd name="connsiteY1" fmla="*/ 3379759 h 4651594"/>
              <a:gd name="connsiteX2" fmla="*/ 20604 w 8520997"/>
              <a:gd name="connsiteY2" fmla="*/ 2624385 h 4651594"/>
              <a:gd name="connsiteX3" fmla="*/ 154102 w 8520997"/>
              <a:gd name="connsiteY3" fmla="*/ 1996894 h 4651594"/>
              <a:gd name="connsiteX4" fmla="*/ 572592 w 8520997"/>
              <a:gd name="connsiteY4" fmla="*/ 1342236 h 4651594"/>
              <a:gd name="connsiteX5" fmla="*/ 688096 w 8520997"/>
              <a:gd name="connsiteY5" fmla="*/ 763778 h 4651594"/>
              <a:gd name="connsiteX6" fmla="*/ 873182 w 8520997"/>
              <a:gd name="connsiteY6" fmla="*/ 456993 h 4651594"/>
              <a:gd name="connsiteX7" fmla="*/ 1126253 w 8520997"/>
              <a:gd name="connsiteY7" fmla="*/ 2482 h 4651594"/>
              <a:gd name="connsiteX8" fmla="*/ 3051149 w 8520997"/>
              <a:gd name="connsiteY8" fmla="*/ 672467 h 4651594"/>
              <a:gd name="connsiteX9" fmla="*/ 4464329 w 8520997"/>
              <a:gd name="connsiteY9" fmla="*/ 1179759 h 4651594"/>
              <a:gd name="connsiteX10" fmla="*/ 4450376 w 8520997"/>
              <a:gd name="connsiteY10" fmla="*/ 1231502 h 4651594"/>
              <a:gd name="connsiteX11" fmla="*/ 5644110 w 8520997"/>
              <a:gd name="connsiteY11" fmla="*/ 1519321 h 4651594"/>
              <a:gd name="connsiteX12" fmla="*/ 6620187 w 8520997"/>
              <a:gd name="connsiteY12" fmla="*/ 1717937 h 4651594"/>
              <a:gd name="connsiteX13" fmla="*/ 7701564 w 8520997"/>
              <a:gd name="connsiteY13" fmla="*/ 2179112 h 4651594"/>
              <a:gd name="connsiteX14" fmla="*/ 8122984 w 8520997"/>
              <a:gd name="connsiteY14" fmla="*/ 2425603 h 4651594"/>
              <a:gd name="connsiteX15" fmla="*/ 8488744 w 8520997"/>
              <a:gd name="connsiteY15" fmla="*/ 2767509 h 4651594"/>
              <a:gd name="connsiteX16" fmla="*/ 8464890 w 8520997"/>
              <a:gd name="connsiteY16" fmla="*/ 3332051 h 4651594"/>
              <a:gd name="connsiteX17" fmla="*/ 8154789 w 8520997"/>
              <a:gd name="connsiteY17" fmla="*/ 3832984 h 4651594"/>
              <a:gd name="connsiteX18" fmla="*/ 7606149 w 8520997"/>
              <a:gd name="connsiteY18" fmla="*/ 4182841 h 4651594"/>
              <a:gd name="connsiteX19" fmla="*/ 5793251 w 8520997"/>
              <a:gd name="connsiteY19" fmla="*/ 4572455 h 4651594"/>
              <a:gd name="connsiteX20" fmla="*/ 2382142 w 8520997"/>
              <a:gd name="connsiteY20" fmla="*/ 4532698 h 4651594"/>
              <a:gd name="connsiteX0" fmla="*/ 2382142 w 8520997"/>
              <a:gd name="connsiteY0" fmla="*/ 4532698 h 4651594"/>
              <a:gd name="connsiteX1" fmla="*/ 553342 w 8520997"/>
              <a:gd name="connsiteY1" fmla="*/ 3379759 h 4651594"/>
              <a:gd name="connsiteX2" fmla="*/ 20604 w 8520997"/>
              <a:gd name="connsiteY2" fmla="*/ 2624385 h 4651594"/>
              <a:gd name="connsiteX3" fmla="*/ 154102 w 8520997"/>
              <a:gd name="connsiteY3" fmla="*/ 1996894 h 4651594"/>
              <a:gd name="connsiteX4" fmla="*/ 572592 w 8520997"/>
              <a:gd name="connsiteY4" fmla="*/ 1342236 h 4651594"/>
              <a:gd name="connsiteX5" fmla="*/ 688096 w 8520997"/>
              <a:gd name="connsiteY5" fmla="*/ 763778 h 4651594"/>
              <a:gd name="connsiteX6" fmla="*/ 873182 w 8520997"/>
              <a:gd name="connsiteY6" fmla="*/ 456993 h 4651594"/>
              <a:gd name="connsiteX7" fmla="*/ 1126253 w 8520997"/>
              <a:gd name="connsiteY7" fmla="*/ 2482 h 4651594"/>
              <a:gd name="connsiteX8" fmla="*/ 3051149 w 8520997"/>
              <a:gd name="connsiteY8" fmla="*/ 672467 h 4651594"/>
              <a:gd name="connsiteX9" fmla="*/ 4464329 w 8520997"/>
              <a:gd name="connsiteY9" fmla="*/ 1179759 h 4651594"/>
              <a:gd name="connsiteX10" fmla="*/ 4450376 w 8520997"/>
              <a:gd name="connsiteY10" fmla="*/ 1231502 h 4651594"/>
              <a:gd name="connsiteX11" fmla="*/ 5798114 w 8520997"/>
              <a:gd name="connsiteY11" fmla="*/ 1528432 h 4651594"/>
              <a:gd name="connsiteX12" fmla="*/ 6620187 w 8520997"/>
              <a:gd name="connsiteY12" fmla="*/ 1717937 h 4651594"/>
              <a:gd name="connsiteX13" fmla="*/ 7701564 w 8520997"/>
              <a:gd name="connsiteY13" fmla="*/ 2179112 h 4651594"/>
              <a:gd name="connsiteX14" fmla="*/ 8122984 w 8520997"/>
              <a:gd name="connsiteY14" fmla="*/ 2425603 h 4651594"/>
              <a:gd name="connsiteX15" fmla="*/ 8488744 w 8520997"/>
              <a:gd name="connsiteY15" fmla="*/ 2767509 h 4651594"/>
              <a:gd name="connsiteX16" fmla="*/ 8464890 w 8520997"/>
              <a:gd name="connsiteY16" fmla="*/ 3332051 h 4651594"/>
              <a:gd name="connsiteX17" fmla="*/ 8154789 w 8520997"/>
              <a:gd name="connsiteY17" fmla="*/ 3832984 h 4651594"/>
              <a:gd name="connsiteX18" fmla="*/ 7606149 w 8520997"/>
              <a:gd name="connsiteY18" fmla="*/ 4182841 h 4651594"/>
              <a:gd name="connsiteX19" fmla="*/ 5793251 w 8520997"/>
              <a:gd name="connsiteY19" fmla="*/ 4572455 h 4651594"/>
              <a:gd name="connsiteX20" fmla="*/ 2382142 w 8520997"/>
              <a:gd name="connsiteY20" fmla="*/ 4532698 h 4651594"/>
              <a:gd name="connsiteX0" fmla="*/ 2382142 w 8520997"/>
              <a:gd name="connsiteY0" fmla="*/ 4532698 h 4651594"/>
              <a:gd name="connsiteX1" fmla="*/ 553342 w 8520997"/>
              <a:gd name="connsiteY1" fmla="*/ 3379759 h 4651594"/>
              <a:gd name="connsiteX2" fmla="*/ 20604 w 8520997"/>
              <a:gd name="connsiteY2" fmla="*/ 2624385 h 4651594"/>
              <a:gd name="connsiteX3" fmla="*/ 154102 w 8520997"/>
              <a:gd name="connsiteY3" fmla="*/ 1996894 h 4651594"/>
              <a:gd name="connsiteX4" fmla="*/ 572592 w 8520997"/>
              <a:gd name="connsiteY4" fmla="*/ 1342236 h 4651594"/>
              <a:gd name="connsiteX5" fmla="*/ 688096 w 8520997"/>
              <a:gd name="connsiteY5" fmla="*/ 763778 h 4651594"/>
              <a:gd name="connsiteX6" fmla="*/ 873182 w 8520997"/>
              <a:gd name="connsiteY6" fmla="*/ 456993 h 4651594"/>
              <a:gd name="connsiteX7" fmla="*/ 1126253 w 8520997"/>
              <a:gd name="connsiteY7" fmla="*/ 2482 h 4651594"/>
              <a:gd name="connsiteX8" fmla="*/ 3051149 w 8520997"/>
              <a:gd name="connsiteY8" fmla="*/ 672467 h 4651594"/>
              <a:gd name="connsiteX9" fmla="*/ 4464329 w 8520997"/>
              <a:gd name="connsiteY9" fmla="*/ 1179759 h 4651594"/>
              <a:gd name="connsiteX10" fmla="*/ 4825761 w 8520997"/>
              <a:gd name="connsiteY10" fmla="*/ 1277056 h 4651594"/>
              <a:gd name="connsiteX11" fmla="*/ 5798114 w 8520997"/>
              <a:gd name="connsiteY11" fmla="*/ 1528432 h 4651594"/>
              <a:gd name="connsiteX12" fmla="*/ 6620187 w 8520997"/>
              <a:gd name="connsiteY12" fmla="*/ 1717937 h 4651594"/>
              <a:gd name="connsiteX13" fmla="*/ 7701564 w 8520997"/>
              <a:gd name="connsiteY13" fmla="*/ 2179112 h 4651594"/>
              <a:gd name="connsiteX14" fmla="*/ 8122984 w 8520997"/>
              <a:gd name="connsiteY14" fmla="*/ 2425603 h 4651594"/>
              <a:gd name="connsiteX15" fmla="*/ 8488744 w 8520997"/>
              <a:gd name="connsiteY15" fmla="*/ 2767509 h 4651594"/>
              <a:gd name="connsiteX16" fmla="*/ 8464890 w 8520997"/>
              <a:gd name="connsiteY16" fmla="*/ 3332051 h 4651594"/>
              <a:gd name="connsiteX17" fmla="*/ 8154789 w 8520997"/>
              <a:gd name="connsiteY17" fmla="*/ 3832984 h 4651594"/>
              <a:gd name="connsiteX18" fmla="*/ 7606149 w 8520997"/>
              <a:gd name="connsiteY18" fmla="*/ 4182841 h 4651594"/>
              <a:gd name="connsiteX19" fmla="*/ 5793251 w 8520997"/>
              <a:gd name="connsiteY19" fmla="*/ 4572455 h 4651594"/>
              <a:gd name="connsiteX20" fmla="*/ 2382142 w 8520997"/>
              <a:gd name="connsiteY20" fmla="*/ 4532698 h 4651594"/>
              <a:gd name="connsiteX0" fmla="*/ 2382142 w 8520997"/>
              <a:gd name="connsiteY0" fmla="*/ 4532698 h 4651594"/>
              <a:gd name="connsiteX1" fmla="*/ 553342 w 8520997"/>
              <a:gd name="connsiteY1" fmla="*/ 3379759 h 4651594"/>
              <a:gd name="connsiteX2" fmla="*/ 20604 w 8520997"/>
              <a:gd name="connsiteY2" fmla="*/ 2624385 h 4651594"/>
              <a:gd name="connsiteX3" fmla="*/ 154102 w 8520997"/>
              <a:gd name="connsiteY3" fmla="*/ 1996894 h 4651594"/>
              <a:gd name="connsiteX4" fmla="*/ 572592 w 8520997"/>
              <a:gd name="connsiteY4" fmla="*/ 1342236 h 4651594"/>
              <a:gd name="connsiteX5" fmla="*/ 688096 w 8520997"/>
              <a:gd name="connsiteY5" fmla="*/ 763778 h 4651594"/>
              <a:gd name="connsiteX6" fmla="*/ 873182 w 8520997"/>
              <a:gd name="connsiteY6" fmla="*/ 456993 h 4651594"/>
              <a:gd name="connsiteX7" fmla="*/ 1126253 w 8520997"/>
              <a:gd name="connsiteY7" fmla="*/ 2482 h 4651594"/>
              <a:gd name="connsiteX8" fmla="*/ 3051149 w 8520997"/>
              <a:gd name="connsiteY8" fmla="*/ 672467 h 4651594"/>
              <a:gd name="connsiteX9" fmla="*/ 4464329 w 8520997"/>
              <a:gd name="connsiteY9" fmla="*/ 1179759 h 4651594"/>
              <a:gd name="connsiteX10" fmla="*/ 4825761 w 8520997"/>
              <a:gd name="connsiteY10" fmla="*/ 1277056 h 4651594"/>
              <a:gd name="connsiteX11" fmla="*/ 5798114 w 8520997"/>
              <a:gd name="connsiteY11" fmla="*/ 1528432 h 4651594"/>
              <a:gd name="connsiteX12" fmla="*/ 6620187 w 8520997"/>
              <a:gd name="connsiteY12" fmla="*/ 1717937 h 4651594"/>
              <a:gd name="connsiteX13" fmla="*/ 7701564 w 8520997"/>
              <a:gd name="connsiteY13" fmla="*/ 2179112 h 4651594"/>
              <a:gd name="connsiteX14" fmla="*/ 8122984 w 8520997"/>
              <a:gd name="connsiteY14" fmla="*/ 2425603 h 4651594"/>
              <a:gd name="connsiteX15" fmla="*/ 8488744 w 8520997"/>
              <a:gd name="connsiteY15" fmla="*/ 2767509 h 4651594"/>
              <a:gd name="connsiteX16" fmla="*/ 8464890 w 8520997"/>
              <a:gd name="connsiteY16" fmla="*/ 3332051 h 4651594"/>
              <a:gd name="connsiteX17" fmla="*/ 8154789 w 8520997"/>
              <a:gd name="connsiteY17" fmla="*/ 3832984 h 4651594"/>
              <a:gd name="connsiteX18" fmla="*/ 7606149 w 8520997"/>
              <a:gd name="connsiteY18" fmla="*/ 4182841 h 4651594"/>
              <a:gd name="connsiteX19" fmla="*/ 5793251 w 8520997"/>
              <a:gd name="connsiteY19" fmla="*/ 4572455 h 4651594"/>
              <a:gd name="connsiteX20" fmla="*/ 2382142 w 8520997"/>
              <a:gd name="connsiteY20" fmla="*/ 4532698 h 4651594"/>
              <a:gd name="connsiteX0" fmla="*/ 2382142 w 8520997"/>
              <a:gd name="connsiteY0" fmla="*/ 4532698 h 4651594"/>
              <a:gd name="connsiteX1" fmla="*/ 553342 w 8520997"/>
              <a:gd name="connsiteY1" fmla="*/ 3379759 h 4651594"/>
              <a:gd name="connsiteX2" fmla="*/ 20604 w 8520997"/>
              <a:gd name="connsiteY2" fmla="*/ 2624385 h 4651594"/>
              <a:gd name="connsiteX3" fmla="*/ 154102 w 8520997"/>
              <a:gd name="connsiteY3" fmla="*/ 1996894 h 4651594"/>
              <a:gd name="connsiteX4" fmla="*/ 572592 w 8520997"/>
              <a:gd name="connsiteY4" fmla="*/ 1342236 h 4651594"/>
              <a:gd name="connsiteX5" fmla="*/ 688096 w 8520997"/>
              <a:gd name="connsiteY5" fmla="*/ 763778 h 4651594"/>
              <a:gd name="connsiteX6" fmla="*/ 873182 w 8520997"/>
              <a:gd name="connsiteY6" fmla="*/ 456993 h 4651594"/>
              <a:gd name="connsiteX7" fmla="*/ 1126253 w 8520997"/>
              <a:gd name="connsiteY7" fmla="*/ 2482 h 4651594"/>
              <a:gd name="connsiteX8" fmla="*/ 3051149 w 8520997"/>
              <a:gd name="connsiteY8" fmla="*/ 672467 h 4651594"/>
              <a:gd name="connsiteX9" fmla="*/ 4464329 w 8520997"/>
              <a:gd name="connsiteY9" fmla="*/ 1179759 h 4651594"/>
              <a:gd name="connsiteX10" fmla="*/ 4825761 w 8520997"/>
              <a:gd name="connsiteY10" fmla="*/ 1277056 h 4651594"/>
              <a:gd name="connsiteX11" fmla="*/ 5798114 w 8520997"/>
              <a:gd name="connsiteY11" fmla="*/ 1528432 h 4651594"/>
              <a:gd name="connsiteX12" fmla="*/ 6822318 w 8520997"/>
              <a:gd name="connsiteY12" fmla="*/ 1872823 h 4651594"/>
              <a:gd name="connsiteX13" fmla="*/ 7701564 w 8520997"/>
              <a:gd name="connsiteY13" fmla="*/ 2179112 h 4651594"/>
              <a:gd name="connsiteX14" fmla="*/ 8122984 w 8520997"/>
              <a:gd name="connsiteY14" fmla="*/ 2425603 h 4651594"/>
              <a:gd name="connsiteX15" fmla="*/ 8488744 w 8520997"/>
              <a:gd name="connsiteY15" fmla="*/ 2767509 h 4651594"/>
              <a:gd name="connsiteX16" fmla="*/ 8464890 w 8520997"/>
              <a:gd name="connsiteY16" fmla="*/ 3332051 h 4651594"/>
              <a:gd name="connsiteX17" fmla="*/ 8154789 w 8520997"/>
              <a:gd name="connsiteY17" fmla="*/ 3832984 h 4651594"/>
              <a:gd name="connsiteX18" fmla="*/ 7606149 w 8520997"/>
              <a:gd name="connsiteY18" fmla="*/ 4182841 h 4651594"/>
              <a:gd name="connsiteX19" fmla="*/ 5793251 w 8520997"/>
              <a:gd name="connsiteY19" fmla="*/ 4572455 h 4651594"/>
              <a:gd name="connsiteX20" fmla="*/ 2382142 w 8520997"/>
              <a:gd name="connsiteY20" fmla="*/ 4532698 h 4651594"/>
              <a:gd name="connsiteX0" fmla="*/ 2382142 w 8520997"/>
              <a:gd name="connsiteY0" fmla="*/ 4532698 h 4651594"/>
              <a:gd name="connsiteX1" fmla="*/ 553342 w 8520997"/>
              <a:gd name="connsiteY1" fmla="*/ 3379759 h 4651594"/>
              <a:gd name="connsiteX2" fmla="*/ 20604 w 8520997"/>
              <a:gd name="connsiteY2" fmla="*/ 2624385 h 4651594"/>
              <a:gd name="connsiteX3" fmla="*/ 154102 w 8520997"/>
              <a:gd name="connsiteY3" fmla="*/ 1996894 h 4651594"/>
              <a:gd name="connsiteX4" fmla="*/ 572592 w 8520997"/>
              <a:gd name="connsiteY4" fmla="*/ 1342236 h 4651594"/>
              <a:gd name="connsiteX5" fmla="*/ 688096 w 8520997"/>
              <a:gd name="connsiteY5" fmla="*/ 763778 h 4651594"/>
              <a:gd name="connsiteX6" fmla="*/ 873182 w 8520997"/>
              <a:gd name="connsiteY6" fmla="*/ 456993 h 4651594"/>
              <a:gd name="connsiteX7" fmla="*/ 1126253 w 8520997"/>
              <a:gd name="connsiteY7" fmla="*/ 2482 h 4651594"/>
              <a:gd name="connsiteX8" fmla="*/ 3051149 w 8520997"/>
              <a:gd name="connsiteY8" fmla="*/ 672467 h 4651594"/>
              <a:gd name="connsiteX9" fmla="*/ 4464329 w 8520997"/>
              <a:gd name="connsiteY9" fmla="*/ 1179759 h 4651594"/>
              <a:gd name="connsiteX10" fmla="*/ 4825761 w 8520997"/>
              <a:gd name="connsiteY10" fmla="*/ 1277056 h 4651594"/>
              <a:gd name="connsiteX11" fmla="*/ 5894367 w 8520997"/>
              <a:gd name="connsiteY11" fmla="*/ 1583098 h 4651594"/>
              <a:gd name="connsiteX12" fmla="*/ 6822318 w 8520997"/>
              <a:gd name="connsiteY12" fmla="*/ 1872823 h 4651594"/>
              <a:gd name="connsiteX13" fmla="*/ 7701564 w 8520997"/>
              <a:gd name="connsiteY13" fmla="*/ 2179112 h 4651594"/>
              <a:gd name="connsiteX14" fmla="*/ 8122984 w 8520997"/>
              <a:gd name="connsiteY14" fmla="*/ 2425603 h 4651594"/>
              <a:gd name="connsiteX15" fmla="*/ 8488744 w 8520997"/>
              <a:gd name="connsiteY15" fmla="*/ 2767509 h 4651594"/>
              <a:gd name="connsiteX16" fmla="*/ 8464890 w 8520997"/>
              <a:gd name="connsiteY16" fmla="*/ 3332051 h 4651594"/>
              <a:gd name="connsiteX17" fmla="*/ 8154789 w 8520997"/>
              <a:gd name="connsiteY17" fmla="*/ 3832984 h 4651594"/>
              <a:gd name="connsiteX18" fmla="*/ 7606149 w 8520997"/>
              <a:gd name="connsiteY18" fmla="*/ 4182841 h 4651594"/>
              <a:gd name="connsiteX19" fmla="*/ 5793251 w 8520997"/>
              <a:gd name="connsiteY19" fmla="*/ 4572455 h 4651594"/>
              <a:gd name="connsiteX20" fmla="*/ 2382142 w 8520997"/>
              <a:gd name="connsiteY20" fmla="*/ 4532698 h 4651594"/>
              <a:gd name="connsiteX0" fmla="*/ 2378418 w 8517273"/>
              <a:gd name="connsiteY0" fmla="*/ 4532698 h 4651594"/>
              <a:gd name="connsiteX1" fmla="*/ 549618 w 8517273"/>
              <a:gd name="connsiteY1" fmla="*/ 3379759 h 4651594"/>
              <a:gd name="connsiteX2" fmla="*/ 16880 w 8517273"/>
              <a:gd name="connsiteY2" fmla="*/ 2624385 h 4651594"/>
              <a:gd name="connsiteX3" fmla="*/ 150378 w 8517273"/>
              <a:gd name="connsiteY3" fmla="*/ 1996894 h 4651594"/>
              <a:gd name="connsiteX4" fmla="*/ 328236 w 8517273"/>
              <a:gd name="connsiteY4" fmla="*/ 1433344 h 4651594"/>
              <a:gd name="connsiteX5" fmla="*/ 684372 w 8517273"/>
              <a:gd name="connsiteY5" fmla="*/ 763778 h 4651594"/>
              <a:gd name="connsiteX6" fmla="*/ 869458 w 8517273"/>
              <a:gd name="connsiteY6" fmla="*/ 456993 h 4651594"/>
              <a:gd name="connsiteX7" fmla="*/ 1122529 w 8517273"/>
              <a:gd name="connsiteY7" fmla="*/ 2482 h 4651594"/>
              <a:gd name="connsiteX8" fmla="*/ 3047425 w 8517273"/>
              <a:gd name="connsiteY8" fmla="*/ 672467 h 4651594"/>
              <a:gd name="connsiteX9" fmla="*/ 4460605 w 8517273"/>
              <a:gd name="connsiteY9" fmla="*/ 1179759 h 4651594"/>
              <a:gd name="connsiteX10" fmla="*/ 4822037 w 8517273"/>
              <a:gd name="connsiteY10" fmla="*/ 1277056 h 4651594"/>
              <a:gd name="connsiteX11" fmla="*/ 5890643 w 8517273"/>
              <a:gd name="connsiteY11" fmla="*/ 1583098 h 4651594"/>
              <a:gd name="connsiteX12" fmla="*/ 6818594 w 8517273"/>
              <a:gd name="connsiteY12" fmla="*/ 1872823 h 4651594"/>
              <a:gd name="connsiteX13" fmla="*/ 7697840 w 8517273"/>
              <a:gd name="connsiteY13" fmla="*/ 2179112 h 4651594"/>
              <a:gd name="connsiteX14" fmla="*/ 8119260 w 8517273"/>
              <a:gd name="connsiteY14" fmla="*/ 2425603 h 4651594"/>
              <a:gd name="connsiteX15" fmla="*/ 8485020 w 8517273"/>
              <a:gd name="connsiteY15" fmla="*/ 2767509 h 4651594"/>
              <a:gd name="connsiteX16" fmla="*/ 8461166 w 8517273"/>
              <a:gd name="connsiteY16" fmla="*/ 3332051 h 4651594"/>
              <a:gd name="connsiteX17" fmla="*/ 8151065 w 8517273"/>
              <a:gd name="connsiteY17" fmla="*/ 3832984 h 4651594"/>
              <a:gd name="connsiteX18" fmla="*/ 7602425 w 8517273"/>
              <a:gd name="connsiteY18" fmla="*/ 4182841 h 4651594"/>
              <a:gd name="connsiteX19" fmla="*/ 5789527 w 8517273"/>
              <a:gd name="connsiteY19" fmla="*/ 4572455 h 4651594"/>
              <a:gd name="connsiteX20" fmla="*/ 2378418 w 8517273"/>
              <a:gd name="connsiteY20" fmla="*/ 4532698 h 4651594"/>
              <a:gd name="connsiteX0" fmla="*/ 2431461 w 8570316"/>
              <a:gd name="connsiteY0" fmla="*/ 4532698 h 4651594"/>
              <a:gd name="connsiteX1" fmla="*/ 602661 w 8570316"/>
              <a:gd name="connsiteY1" fmla="*/ 3379759 h 4651594"/>
              <a:gd name="connsiteX2" fmla="*/ 69923 w 8570316"/>
              <a:gd name="connsiteY2" fmla="*/ 2624385 h 4651594"/>
              <a:gd name="connsiteX3" fmla="*/ 39792 w 8570316"/>
              <a:gd name="connsiteY3" fmla="*/ 2060670 h 4651594"/>
              <a:gd name="connsiteX4" fmla="*/ 381279 w 8570316"/>
              <a:gd name="connsiteY4" fmla="*/ 1433344 h 4651594"/>
              <a:gd name="connsiteX5" fmla="*/ 737415 w 8570316"/>
              <a:gd name="connsiteY5" fmla="*/ 763778 h 4651594"/>
              <a:gd name="connsiteX6" fmla="*/ 922501 w 8570316"/>
              <a:gd name="connsiteY6" fmla="*/ 456993 h 4651594"/>
              <a:gd name="connsiteX7" fmla="*/ 1175572 w 8570316"/>
              <a:gd name="connsiteY7" fmla="*/ 2482 h 4651594"/>
              <a:gd name="connsiteX8" fmla="*/ 3100468 w 8570316"/>
              <a:gd name="connsiteY8" fmla="*/ 672467 h 4651594"/>
              <a:gd name="connsiteX9" fmla="*/ 4513648 w 8570316"/>
              <a:gd name="connsiteY9" fmla="*/ 1179759 h 4651594"/>
              <a:gd name="connsiteX10" fmla="*/ 4875080 w 8570316"/>
              <a:gd name="connsiteY10" fmla="*/ 1277056 h 4651594"/>
              <a:gd name="connsiteX11" fmla="*/ 5943686 w 8570316"/>
              <a:gd name="connsiteY11" fmla="*/ 1583098 h 4651594"/>
              <a:gd name="connsiteX12" fmla="*/ 6871637 w 8570316"/>
              <a:gd name="connsiteY12" fmla="*/ 1872823 h 4651594"/>
              <a:gd name="connsiteX13" fmla="*/ 7750883 w 8570316"/>
              <a:gd name="connsiteY13" fmla="*/ 2179112 h 4651594"/>
              <a:gd name="connsiteX14" fmla="*/ 8172303 w 8570316"/>
              <a:gd name="connsiteY14" fmla="*/ 2425603 h 4651594"/>
              <a:gd name="connsiteX15" fmla="*/ 8538063 w 8570316"/>
              <a:gd name="connsiteY15" fmla="*/ 2767509 h 4651594"/>
              <a:gd name="connsiteX16" fmla="*/ 8514209 w 8570316"/>
              <a:gd name="connsiteY16" fmla="*/ 3332051 h 4651594"/>
              <a:gd name="connsiteX17" fmla="*/ 8204108 w 8570316"/>
              <a:gd name="connsiteY17" fmla="*/ 3832984 h 4651594"/>
              <a:gd name="connsiteX18" fmla="*/ 7655468 w 8570316"/>
              <a:gd name="connsiteY18" fmla="*/ 4182841 h 4651594"/>
              <a:gd name="connsiteX19" fmla="*/ 5842570 w 8570316"/>
              <a:gd name="connsiteY19" fmla="*/ 4572455 h 4651594"/>
              <a:gd name="connsiteX20" fmla="*/ 2431461 w 8570316"/>
              <a:gd name="connsiteY20" fmla="*/ 4532698 h 4651594"/>
              <a:gd name="connsiteX0" fmla="*/ 2431461 w 8570316"/>
              <a:gd name="connsiteY0" fmla="*/ 4532870 h 4651766"/>
              <a:gd name="connsiteX1" fmla="*/ 602661 w 8570316"/>
              <a:gd name="connsiteY1" fmla="*/ 3379931 h 4651766"/>
              <a:gd name="connsiteX2" fmla="*/ 69923 w 8570316"/>
              <a:gd name="connsiteY2" fmla="*/ 2624557 h 4651766"/>
              <a:gd name="connsiteX3" fmla="*/ 39792 w 8570316"/>
              <a:gd name="connsiteY3" fmla="*/ 2060842 h 4651766"/>
              <a:gd name="connsiteX4" fmla="*/ 381279 w 8570316"/>
              <a:gd name="connsiteY4" fmla="*/ 1433516 h 4651766"/>
              <a:gd name="connsiteX5" fmla="*/ 641162 w 8570316"/>
              <a:gd name="connsiteY5" fmla="*/ 918836 h 4651766"/>
              <a:gd name="connsiteX6" fmla="*/ 922501 w 8570316"/>
              <a:gd name="connsiteY6" fmla="*/ 457165 h 4651766"/>
              <a:gd name="connsiteX7" fmla="*/ 1175572 w 8570316"/>
              <a:gd name="connsiteY7" fmla="*/ 2654 h 4651766"/>
              <a:gd name="connsiteX8" fmla="*/ 3100468 w 8570316"/>
              <a:gd name="connsiteY8" fmla="*/ 672639 h 4651766"/>
              <a:gd name="connsiteX9" fmla="*/ 4513648 w 8570316"/>
              <a:gd name="connsiteY9" fmla="*/ 1179931 h 4651766"/>
              <a:gd name="connsiteX10" fmla="*/ 4875080 w 8570316"/>
              <a:gd name="connsiteY10" fmla="*/ 1277228 h 4651766"/>
              <a:gd name="connsiteX11" fmla="*/ 5943686 w 8570316"/>
              <a:gd name="connsiteY11" fmla="*/ 1583270 h 4651766"/>
              <a:gd name="connsiteX12" fmla="*/ 6871637 w 8570316"/>
              <a:gd name="connsiteY12" fmla="*/ 1872995 h 4651766"/>
              <a:gd name="connsiteX13" fmla="*/ 7750883 w 8570316"/>
              <a:gd name="connsiteY13" fmla="*/ 2179284 h 4651766"/>
              <a:gd name="connsiteX14" fmla="*/ 8172303 w 8570316"/>
              <a:gd name="connsiteY14" fmla="*/ 2425775 h 4651766"/>
              <a:gd name="connsiteX15" fmla="*/ 8538063 w 8570316"/>
              <a:gd name="connsiteY15" fmla="*/ 2767681 h 4651766"/>
              <a:gd name="connsiteX16" fmla="*/ 8514209 w 8570316"/>
              <a:gd name="connsiteY16" fmla="*/ 3332223 h 4651766"/>
              <a:gd name="connsiteX17" fmla="*/ 8204108 w 8570316"/>
              <a:gd name="connsiteY17" fmla="*/ 3833156 h 4651766"/>
              <a:gd name="connsiteX18" fmla="*/ 7655468 w 8570316"/>
              <a:gd name="connsiteY18" fmla="*/ 4183013 h 4651766"/>
              <a:gd name="connsiteX19" fmla="*/ 5842570 w 8570316"/>
              <a:gd name="connsiteY19" fmla="*/ 4572627 h 4651766"/>
              <a:gd name="connsiteX20" fmla="*/ 2431461 w 8570316"/>
              <a:gd name="connsiteY20" fmla="*/ 4532870 h 4651766"/>
              <a:gd name="connsiteX0" fmla="*/ 2431461 w 8570316"/>
              <a:gd name="connsiteY0" fmla="*/ 4531734 h 4650630"/>
              <a:gd name="connsiteX1" fmla="*/ 602661 w 8570316"/>
              <a:gd name="connsiteY1" fmla="*/ 3378795 h 4650630"/>
              <a:gd name="connsiteX2" fmla="*/ 69923 w 8570316"/>
              <a:gd name="connsiteY2" fmla="*/ 2623421 h 4650630"/>
              <a:gd name="connsiteX3" fmla="*/ 39792 w 8570316"/>
              <a:gd name="connsiteY3" fmla="*/ 2059706 h 4650630"/>
              <a:gd name="connsiteX4" fmla="*/ 381279 w 8570316"/>
              <a:gd name="connsiteY4" fmla="*/ 1432380 h 4650630"/>
              <a:gd name="connsiteX5" fmla="*/ 641162 w 8570316"/>
              <a:gd name="connsiteY5" fmla="*/ 917700 h 4650630"/>
              <a:gd name="connsiteX6" fmla="*/ 855124 w 8570316"/>
              <a:gd name="connsiteY6" fmla="*/ 501584 h 4650630"/>
              <a:gd name="connsiteX7" fmla="*/ 1175572 w 8570316"/>
              <a:gd name="connsiteY7" fmla="*/ 1518 h 4650630"/>
              <a:gd name="connsiteX8" fmla="*/ 3100468 w 8570316"/>
              <a:gd name="connsiteY8" fmla="*/ 671503 h 4650630"/>
              <a:gd name="connsiteX9" fmla="*/ 4513648 w 8570316"/>
              <a:gd name="connsiteY9" fmla="*/ 1178795 h 4650630"/>
              <a:gd name="connsiteX10" fmla="*/ 4875080 w 8570316"/>
              <a:gd name="connsiteY10" fmla="*/ 1276092 h 4650630"/>
              <a:gd name="connsiteX11" fmla="*/ 5943686 w 8570316"/>
              <a:gd name="connsiteY11" fmla="*/ 1582134 h 4650630"/>
              <a:gd name="connsiteX12" fmla="*/ 6871637 w 8570316"/>
              <a:gd name="connsiteY12" fmla="*/ 1871859 h 4650630"/>
              <a:gd name="connsiteX13" fmla="*/ 7750883 w 8570316"/>
              <a:gd name="connsiteY13" fmla="*/ 2178148 h 4650630"/>
              <a:gd name="connsiteX14" fmla="*/ 8172303 w 8570316"/>
              <a:gd name="connsiteY14" fmla="*/ 2424639 h 4650630"/>
              <a:gd name="connsiteX15" fmla="*/ 8538063 w 8570316"/>
              <a:gd name="connsiteY15" fmla="*/ 2766545 h 4650630"/>
              <a:gd name="connsiteX16" fmla="*/ 8514209 w 8570316"/>
              <a:gd name="connsiteY16" fmla="*/ 3331087 h 4650630"/>
              <a:gd name="connsiteX17" fmla="*/ 8204108 w 8570316"/>
              <a:gd name="connsiteY17" fmla="*/ 3832020 h 4650630"/>
              <a:gd name="connsiteX18" fmla="*/ 7655468 w 8570316"/>
              <a:gd name="connsiteY18" fmla="*/ 4181877 h 4650630"/>
              <a:gd name="connsiteX19" fmla="*/ 5842570 w 8570316"/>
              <a:gd name="connsiteY19" fmla="*/ 4571491 h 4650630"/>
              <a:gd name="connsiteX20" fmla="*/ 2431461 w 8570316"/>
              <a:gd name="connsiteY20" fmla="*/ 4531734 h 4650630"/>
              <a:gd name="connsiteX0" fmla="*/ 2467996 w 8606851"/>
              <a:gd name="connsiteY0" fmla="*/ 4531734 h 4650630"/>
              <a:gd name="connsiteX1" fmla="*/ 639196 w 8606851"/>
              <a:gd name="connsiteY1" fmla="*/ 3378795 h 4650630"/>
              <a:gd name="connsiteX2" fmla="*/ 48706 w 8606851"/>
              <a:gd name="connsiteY2" fmla="*/ 2687197 h 4650630"/>
              <a:gd name="connsiteX3" fmla="*/ 76327 w 8606851"/>
              <a:gd name="connsiteY3" fmla="*/ 2059706 h 4650630"/>
              <a:gd name="connsiteX4" fmla="*/ 417814 w 8606851"/>
              <a:gd name="connsiteY4" fmla="*/ 1432380 h 4650630"/>
              <a:gd name="connsiteX5" fmla="*/ 677697 w 8606851"/>
              <a:gd name="connsiteY5" fmla="*/ 917700 h 4650630"/>
              <a:gd name="connsiteX6" fmla="*/ 891659 w 8606851"/>
              <a:gd name="connsiteY6" fmla="*/ 501584 h 4650630"/>
              <a:gd name="connsiteX7" fmla="*/ 1212107 w 8606851"/>
              <a:gd name="connsiteY7" fmla="*/ 1518 h 4650630"/>
              <a:gd name="connsiteX8" fmla="*/ 3137003 w 8606851"/>
              <a:gd name="connsiteY8" fmla="*/ 671503 h 4650630"/>
              <a:gd name="connsiteX9" fmla="*/ 4550183 w 8606851"/>
              <a:gd name="connsiteY9" fmla="*/ 1178795 h 4650630"/>
              <a:gd name="connsiteX10" fmla="*/ 4911615 w 8606851"/>
              <a:gd name="connsiteY10" fmla="*/ 1276092 h 4650630"/>
              <a:gd name="connsiteX11" fmla="*/ 5980221 w 8606851"/>
              <a:gd name="connsiteY11" fmla="*/ 1582134 h 4650630"/>
              <a:gd name="connsiteX12" fmla="*/ 6908172 w 8606851"/>
              <a:gd name="connsiteY12" fmla="*/ 1871859 h 4650630"/>
              <a:gd name="connsiteX13" fmla="*/ 7787418 w 8606851"/>
              <a:gd name="connsiteY13" fmla="*/ 2178148 h 4650630"/>
              <a:gd name="connsiteX14" fmla="*/ 8208838 w 8606851"/>
              <a:gd name="connsiteY14" fmla="*/ 2424639 h 4650630"/>
              <a:gd name="connsiteX15" fmla="*/ 8574598 w 8606851"/>
              <a:gd name="connsiteY15" fmla="*/ 2766545 h 4650630"/>
              <a:gd name="connsiteX16" fmla="*/ 8550744 w 8606851"/>
              <a:gd name="connsiteY16" fmla="*/ 3331087 h 4650630"/>
              <a:gd name="connsiteX17" fmla="*/ 8240643 w 8606851"/>
              <a:gd name="connsiteY17" fmla="*/ 3832020 h 4650630"/>
              <a:gd name="connsiteX18" fmla="*/ 7692003 w 8606851"/>
              <a:gd name="connsiteY18" fmla="*/ 4181877 h 4650630"/>
              <a:gd name="connsiteX19" fmla="*/ 5879105 w 8606851"/>
              <a:gd name="connsiteY19" fmla="*/ 4571491 h 4650630"/>
              <a:gd name="connsiteX20" fmla="*/ 2467996 w 8606851"/>
              <a:gd name="connsiteY20" fmla="*/ 4531734 h 4650630"/>
              <a:gd name="connsiteX0" fmla="*/ 2464475 w 8603330"/>
              <a:gd name="connsiteY0" fmla="*/ 4531734 h 4642026"/>
              <a:gd name="connsiteX1" fmla="*/ 587549 w 8603330"/>
              <a:gd name="connsiteY1" fmla="*/ 3506348 h 4642026"/>
              <a:gd name="connsiteX2" fmla="*/ 45185 w 8603330"/>
              <a:gd name="connsiteY2" fmla="*/ 2687197 h 4642026"/>
              <a:gd name="connsiteX3" fmla="*/ 72806 w 8603330"/>
              <a:gd name="connsiteY3" fmla="*/ 2059706 h 4642026"/>
              <a:gd name="connsiteX4" fmla="*/ 414293 w 8603330"/>
              <a:gd name="connsiteY4" fmla="*/ 1432380 h 4642026"/>
              <a:gd name="connsiteX5" fmla="*/ 674176 w 8603330"/>
              <a:gd name="connsiteY5" fmla="*/ 917700 h 4642026"/>
              <a:gd name="connsiteX6" fmla="*/ 888138 w 8603330"/>
              <a:gd name="connsiteY6" fmla="*/ 501584 h 4642026"/>
              <a:gd name="connsiteX7" fmla="*/ 1208586 w 8603330"/>
              <a:gd name="connsiteY7" fmla="*/ 1518 h 4642026"/>
              <a:gd name="connsiteX8" fmla="*/ 3133482 w 8603330"/>
              <a:gd name="connsiteY8" fmla="*/ 671503 h 4642026"/>
              <a:gd name="connsiteX9" fmla="*/ 4546662 w 8603330"/>
              <a:gd name="connsiteY9" fmla="*/ 1178795 h 4642026"/>
              <a:gd name="connsiteX10" fmla="*/ 4908094 w 8603330"/>
              <a:gd name="connsiteY10" fmla="*/ 1276092 h 4642026"/>
              <a:gd name="connsiteX11" fmla="*/ 5976700 w 8603330"/>
              <a:gd name="connsiteY11" fmla="*/ 1582134 h 4642026"/>
              <a:gd name="connsiteX12" fmla="*/ 6904651 w 8603330"/>
              <a:gd name="connsiteY12" fmla="*/ 1871859 h 4642026"/>
              <a:gd name="connsiteX13" fmla="*/ 7783897 w 8603330"/>
              <a:gd name="connsiteY13" fmla="*/ 2178148 h 4642026"/>
              <a:gd name="connsiteX14" fmla="*/ 8205317 w 8603330"/>
              <a:gd name="connsiteY14" fmla="*/ 2424639 h 4642026"/>
              <a:gd name="connsiteX15" fmla="*/ 8571077 w 8603330"/>
              <a:gd name="connsiteY15" fmla="*/ 2766545 h 4642026"/>
              <a:gd name="connsiteX16" fmla="*/ 8547223 w 8603330"/>
              <a:gd name="connsiteY16" fmla="*/ 3331087 h 4642026"/>
              <a:gd name="connsiteX17" fmla="*/ 8237122 w 8603330"/>
              <a:gd name="connsiteY17" fmla="*/ 3832020 h 4642026"/>
              <a:gd name="connsiteX18" fmla="*/ 7688482 w 8603330"/>
              <a:gd name="connsiteY18" fmla="*/ 4181877 h 4642026"/>
              <a:gd name="connsiteX19" fmla="*/ 5875584 w 8603330"/>
              <a:gd name="connsiteY19" fmla="*/ 4571491 h 4642026"/>
              <a:gd name="connsiteX20" fmla="*/ 2464475 w 8603330"/>
              <a:gd name="connsiteY20" fmla="*/ 4531734 h 4642026"/>
              <a:gd name="connsiteX0" fmla="*/ 2464475 w 8603330"/>
              <a:gd name="connsiteY0" fmla="*/ 4531734 h 4616233"/>
              <a:gd name="connsiteX1" fmla="*/ 1110443 w 8603330"/>
              <a:gd name="connsiteY1" fmla="*/ 3921185 h 4616233"/>
              <a:gd name="connsiteX2" fmla="*/ 587549 w 8603330"/>
              <a:gd name="connsiteY2" fmla="*/ 3506348 h 4616233"/>
              <a:gd name="connsiteX3" fmla="*/ 45185 w 8603330"/>
              <a:gd name="connsiteY3" fmla="*/ 2687197 h 4616233"/>
              <a:gd name="connsiteX4" fmla="*/ 72806 w 8603330"/>
              <a:gd name="connsiteY4" fmla="*/ 2059706 h 4616233"/>
              <a:gd name="connsiteX5" fmla="*/ 414293 w 8603330"/>
              <a:gd name="connsiteY5" fmla="*/ 1432380 h 4616233"/>
              <a:gd name="connsiteX6" fmla="*/ 674176 w 8603330"/>
              <a:gd name="connsiteY6" fmla="*/ 917700 h 4616233"/>
              <a:gd name="connsiteX7" fmla="*/ 888138 w 8603330"/>
              <a:gd name="connsiteY7" fmla="*/ 501584 h 4616233"/>
              <a:gd name="connsiteX8" fmla="*/ 1208586 w 8603330"/>
              <a:gd name="connsiteY8" fmla="*/ 1518 h 4616233"/>
              <a:gd name="connsiteX9" fmla="*/ 3133482 w 8603330"/>
              <a:gd name="connsiteY9" fmla="*/ 671503 h 4616233"/>
              <a:gd name="connsiteX10" fmla="*/ 4546662 w 8603330"/>
              <a:gd name="connsiteY10" fmla="*/ 1178795 h 4616233"/>
              <a:gd name="connsiteX11" fmla="*/ 4908094 w 8603330"/>
              <a:gd name="connsiteY11" fmla="*/ 1276092 h 4616233"/>
              <a:gd name="connsiteX12" fmla="*/ 5976700 w 8603330"/>
              <a:gd name="connsiteY12" fmla="*/ 1582134 h 4616233"/>
              <a:gd name="connsiteX13" fmla="*/ 6904651 w 8603330"/>
              <a:gd name="connsiteY13" fmla="*/ 1871859 h 4616233"/>
              <a:gd name="connsiteX14" fmla="*/ 7783897 w 8603330"/>
              <a:gd name="connsiteY14" fmla="*/ 2178148 h 4616233"/>
              <a:gd name="connsiteX15" fmla="*/ 8205317 w 8603330"/>
              <a:gd name="connsiteY15" fmla="*/ 2424639 h 4616233"/>
              <a:gd name="connsiteX16" fmla="*/ 8571077 w 8603330"/>
              <a:gd name="connsiteY16" fmla="*/ 2766545 h 4616233"/>
              <a:gd name="connsiteX17" fmla="*/ 8547223 w 8603330"/>
              <a:gd name="connsiteY17" fmla="*/ 3331087 h 4616233"/>
              <a:gd name="connsiteX18" fmla="*/ 8237122 w 8603330"/>
              <a:gd name="connsiteY18" fmla="*/ 3832020 h 4616233"/>
              <a:gd name="connsiteX19" fmla="*/ 7688482 w 8603330"/>
              <a:gd name="connsiteY19" fmla="*/ 4181877 h 4616233"/>
              <a:gd name="connsiteX20" fmla="*/ 5875584 w 8603330"/>
              <a:gd name="connsiteY20" fmla="*/ 4571491 h 4616233"/>
              <a:gd name="connsiteX21" fmla="*/ 2464475 w 8603330"/>
              <a:gd name="connsiteY21" fmla="*/ 4531734 h 4616233"/>
              <a:gd name="connsiteX0" fmla="*/ 2464475 w 8603330"/>
              <a:gd name="connsiteY0" fmla="*/ 4531734 h 4612294"/>
              <a:gd name="connsiteX1" fmla="*/ 1004565 w 8603330"/>
              <a:gd name="connsiteY1" fmla="*/ 3994072 h 4612294"/>
              <a:gd name="connsiteX2" fmla="*/ 587549 w 8603330"/>
              <a:gd name="connsiteY2" fmla="*/ 3506348 h 4612294"/>
              <a:gd name="connsiteX3" fmla="*/ 45185 w 8603330"/>
              <a:gd name="connsiteY3" fmla="*/ 2687197 h 4612294"/>
              <a:gd name="connsiteX4" fmla="*/ 72806 w 8603330"/>
              <a:gd name="connsiteY4" fmla="*/ 2059706 h 4612294"/>
              <a:gd name="connsiteX5" fmla="*/ 414293 w 8603330"/>
              <a:gd name="connsiteY5" fmla="*/ 1432380 h 4612294"/>
              <a:gd name="connsiteX6" fmla="*/ 674176 w 8603330"/>
              <a:gd name="connsiteY6" fmla="*/ 917700 h 4612294"/>
              <a:gd name="connsiteX7" fmla="*/ 888138 w 8603330"/>
              <a:gd name="connsiteY7" fmla="*/ 501584 h 4612294"/>
              <a:gd name="connsiteX8" fmla="*/ 1208586 w 8603330"/>
              <a:gd name="connsiteY8" fmla="*/ 1518 h 4612294"/>
              <a:gd name="connsiteX9" fmla="*/ 3133482 w 8603330"/>
              <a:gd name="connsiteY9" fmla="*/ 671503 h 4612294"/>
              <a:gd name="connsiteX10" fmla="*/ 4546662 w 8603330"/>
              <a:gd name="connsiteY10" fmla="*/ 1178795 h 4612294"/>
              <a:gd name="connsiteX11" fmla="*/ 4908094 w 8603330"/>
              <a:gd name="connsiteY11" fmla="*/ 1276092 h 4612294"/>
              <a:gd name="connsiteX12" fmla="*/ 5976700 w 8603330"/>
              <a:gd name="connsiteY12" fmla="*/ 1582134 h 4612294"/>
              <a:gd name="connsiteX13" fmla="*/ 6904651 w 8603330"/>
              <a:gd name="connsiteY13" fmla="*/ 1871859 h 4612294"/>
              <a:gd name="connsiteX14" fmla="*/ 7783897 w 8603330"/>
              <a:gd name="connsiteY14" fmla="*/ 2178148 h 4612294"/>
              <a:gd name="connsiteX15" fmla="*/ 8205317 w 8603330"/>
              <a:gd name="connsiteY15" fmla="*/ 2424639 h 4612294"/>
              <a:gd name="connsiteX16" fmla="*/ 8571077 w 8603330"/>
              <a:gd name="connsiteY16" fmla="*/ 2766545 h 4612294"/>
              <a:gd name="connsiteX17" fmla="*/ 8547223 w 8603330"/>
              <a:gd name="connsiteY17" fmla="*/ 3331087 h 4612294"/>
              <a:gd name="connsiteX18" fmla="*/ 8237122 w 8603330"/>
              <a:gd name="connsiteY18" fmla="*/ 3832020 h 4612294"/>
              <a:gd name="connsiteX19" fmla="*/ 7688482 w 8603330"/>
              <a:gd name="connsiteY19" fmla="*/ 4181877 h 4612294"/>
              <a:gd name="connsiteX20" fmla="*/ 5875584 w 8603330"/>
              <a:gd name="connsiteY20" fmla="*/ 4571491 h 4612294"/>
              <a:gd name="connsiteX21" fmla="*/ 2464475 w 8603330"/>
              <a:gd name="connsiteY21" fmla="*/ 4531734 h 4612294"/>
              <a:gd name="connsiteX0" fmla="*/ 2464475 w 8603330"/>
              <a:gd name="connsiteY0" fmla="*/ 4531734 h 4668649"/>
              <a:gd name="connsiteX1" fmla="*/ 1004565 w 8603330"/>
              <a:gd name="connsiteY1" fmla="*/ 3994072 h 4668649"/>
              <a:gd name="connsiteX2" fmla="*/ 587549 w 8603330"/>
              <a:gd name="connsiteY2" fmla="*/ 3506348 h 4668649"/>
              <a:gd name="connsiteX3" fmla="*/ 45185 w 8603330"/>
              <a:gd name="connsiteY3" fmla="*/ 2687197 h 4668649"/>
              <a:gd name="connsiteX4" fmla="*/ 72806 w 8603330"/>
              <a:gd name="connsiteY4" fmla="*/ 2059706 h 4668649"/>
              <a:gd name="connsiteX5" fmla="*/ 414293 w 8603330"/>
              <a:gd name="connsiteY5" fmla="*/ 1432380 h 4668649"/>
              <a:gd name="connsiteX6" fmla="*/ 674176 w 8603330"/>
              <a:gd name="connsiteY6" fmla="*/ 917700 h 4668649"/>
              <a:gd name="connsiteX7" fmla="*/ 888138 w 8603330"/>
              <a:gd name="connsiteY7" fmla="*/ 501584 h 4668649"/>
              <a:gd name="connsiteX8" fmla="*/ 1208586 w 8603330"/>
              <a:gd name="connsiteY8" fmla="*/ 1518 h 4668649"/>
              <a:gd name="connsiteX9" fmla="*/ 3133482 w 8603330"/>
              <a:gd name="connsiteY9" fmla="*/ 671503 h 4668649"/>
              <a:gd name="connsiteX10" fmla="*/ 4546662 w 8603330"/>
              <a:gd name="connsiteY10" fmla="*/ 1178795 h 4668649"/>
              <a:gd name="connsiteX11" fmla="*/ 4908094 w 8603330"/>
              <a:gd name="connsiteY11" fmla="*/ 1276092 h 4668649"/>
              <a:gd name="connsiteX12" fmla="*/ 5976700 w 8603330"/>
              <a:gd name="connsiteY12" fmla="*/ 1582134 h 4668649"/>
              <a:gd name="connsiteX13" fmla="*/ 6904651 w 8603330"/>
              <a:gd name="connsiteY13" fmla="*/ 1871859 h 4668649"/>
              <a:gd name="connsiteX14" fmla="*/ 7783897 w 8603330"/>
              <a:gd name="connsiteY14" fmla="*/ 2178148 h 4668649"/>
              <a:gd name="connsiteX15" fmla="*/ 8205317 w 8603330"/>
              <a:gd name="connsiteY15" fmla="*/ 2424639 h 4668649"/>
              <a:gd name="connsiteX16" fmla="*/ 8571077 w 8603330"/>
              <a:gd name="connsiteY16" fmla="*/ 2766545 h 4668649"/>
              <a:gd name="connsiteX17" fmla="*/ 8547223 w 8603330"/>
              <a:gd name="connsiteY17" fmla="*/ 3331087 h 4668649"/>
              <a:gd name="connsiteX18" fmla="*/ 8237122 w 8603330"/>
              <a:gd name="connsiteY18" fmla="*/ 3832020 h 4668649"/>
              <a:gd name="connsiteX19" fmla="*/ 6639328 w 8603330"/>
              <a:gd name="connsiteY19" fmla="*/ 3380115 h 4668649"/>
              <a:gd name="connsiteX20" fmla="*/ 5875584 w 8603330"/>
              <a:gd name="connsiteY20" fmla="*/ 4571491 h 4668649"/>
              <a:gd name="connsiteX21" fmla="*/ 2464475 w 8603330"/>
              <a:gd name="connsiteY21" fmla="*/ 4531734 h 4668649"/>
              <a:gd name="connsiteX0" fmla="*/ 2464475 w 8630645"/>
              <a:gd name="connsiteY0" fmla="*/ 4531734 h 4668649"/>
              <a:gd name="connsiteX1" fmla="*/ 1004565 w 8630645"/>
              <a:gd name="connsiteY1" fmla="*/ 3994072 h 4668649"/>
              <a:gd name="connsiteX2" fmla="*/ 587549 w 8630645"/>
              <a:gd name="connsiteY2" fmla="*/ 3506348 h 4668649"/>
              <a:gd name="connsiteX3" fmla="*/ 45185 w 8630645"/>
              <a:gd name="connsiteY3" fmla="*/ 2687197 h 4668649"/>
              <a:gd name="connsiteX4" fmla="*/ 72806 w 8630645"/>
              <a:gd name="connsiteY4" fmla="*/ 2059706 h 4668649"/>
              <a:gd name="connsiteX5" fmla="*/ 414293 w 8630645"/>
              <a:gd name="connsiteY5" fmla="*/ 1432380 h 4668649"/>
              <a:gd name="connsiteX6" fmla="*/ 674176 w 8630645"/>
              <a:gd name="connsiteY6" fmla="*/ 917700 h 4668649"/>
              <a:gd name="connsiteX7" fmla="*/ 888138 w 8630645"/>
              <a:gd name="connsiteY7" fmla="*/ 501584 h 4668649"/>
              <a:gd name="connsiteX8" fmla="*/ 1208586 w 8630645"/>
              <a:gd name="connsiteY8" fmla="*/ 1518 h 4668649"/>
              <a:gd name="connsiteX9" fmla="*/ 3133482 w 8630645"/>
              <a:gd name="connsiteY9" fmla="*/ 671503 h 4668649"/>
              <a:gd name="connsiteX10" fmla="*/ 4546662 w 8630645"/>
              <a:gd name="connsiteY10" fmla="*/ 1178795 h 4668649"/>
              <a:gd name="connsiteX11" fmla="*/ 4908094 w 8630645"/>
              <a:gd name="connsiteY11" fmla="*/ 1276092 h 4668649"/>
              <a:gd name="connsiteX12" fmla="*/ 5976700 w 8630645"/>
              <a:gd name="connsiteY12" fmla="*/ 1582134 h 4668649"/>
              <a:gd name="connsiteX13" fmla="*/ 6904651 w 8630645"/>
              <a:gd name="connsiteY13" fmla="*/ 1871859 h 4668649"/>
              <a:gd name="connsiteX14" fmla="*/ 7783897 w 8630645"/>
              <a:gd name="connsiteY14" fmla="*/ 2178148 h 4668649"/>
              <a:gd name="connsiteX15" fmla="*/ 8205317 w 8630645"/>
              <a:gd name="connsiteY15" fmla="*/ 2424639 h 4668649"/>
              <a:gd name="connsiteX16" fmla="*/ 8571077 w 8630645"/>
              <a:gd name="connsiteY16" fmla="*/ 2766545 h 4668649"/>
              <a:gd name="connsiteX17" fmla="*/ 8547223 w 8630645"/>
              <a:gd name="connsiteY17" fmla="*/ 3331087 h 4668649"/>
              <a:gd name="connsiteX18" fmla="*/ 7775109 w 8630645"/>
              <a:gd name="connsiteY18" fmla="*/ 2866261 h 4668649"/>
              <a:gd name="connsiteX19" fmla="*/ 6639328 w 8630645"/>
              <a:gd name="connsiteY19" fmla="*/ 3380115 h 4668649"/>
              <a:gd name="connsiteX20" fmla="*/ 5875584 w 8630645"/>
              <a:gd name="connsiteY20" fmla="*/ 4571491 h 4668649"/>
              <a:gd name="connsiteX21" fmla="*/ 2464475 w 8630645"/>
              <a:gd name="connsiteY21" fmla="*/ 4531734 h 4668649"/>
              <a:gd name="connsiteX0" fmla="*/ 2464475 w 8664750"/>
              <a:gd name="connsiteY0" fmla="*/ 4531734 h 4668649"/>
              <a:gd name="connsiteX1" fmla="*/ 1004565 w 8664750"/>
              <a:gd name="connsiteY1" fmla="*/ 3994072 h 4668649"/>
              <a:gd name="connsiteX2" fmla="*/ 587549 w 8664750"/>
              <a:gd name="connsiteY2" fmla="*/ 3506348 h 4668649"/>
              <a:gd name="connsiteX3" fmla="*/ 45185 w 8664750"/>
              <a:gd name="connsiteY3" fmla="*/ 2687197 h 4668649"/>
              <a:gd name="connsiteX4" fmla="*/ 72806 w 8664750"/>
              <a:gd name="connsiteY4" fmla="*/ 2059706 h 4668649"/>
              <a:gd name="connsiteX5" fmla="*/ 414293 w 8664750"/>
              <a:gd name="connsiteY5" fmla="*/ 1432380 h 4668649"/>
              <a:gd name="connsiteX6" fmla="*/ 674176 w 8664750"/>
              <a:gd name="connsiteY6" fmla="*/ 917700 h 4668649"/>
              <a:gd name="connsiteX7" fmla="*/ 888138 w 8664750"/>
              <a:gd name="connsiteY7" fmla="*/ 501584 h 4668649"/>
              <a:gd name="connsiteX8" fmla="*/ 1208586 w 8664750"/>
              <a:gd name="connsiteY8" fmla="*/ 1518 h 4668649"/>
              <a:gd name="connsiteX9" fmla="*/ 3133482 w 8664750"/>
              <a:gd name="connsiteY9" fmla="*/ 671503 h 4668649"/>
              <a:gd name="connsiteX10" fmla="*/ 4546662 w 8664750"/>
              <a:gd name="connsiteY10" fmla="*/ 1178795 h 4668649"/>
              <a:gd name="connsiteX11" fmla="*/ 4908094 w 8664750"/>
              <a:gd name="connsiteY11" fmla="*/ 1276092 h 4668649"/>
              <a:gd name="connsiteX12" fmla="*/ 5976700 w 8664750"/>
              <a:gd name="connsiteY12" fmla="*/ 1582134 h 4668649"/>
              <a:gd name="connsiteX13" fmla="*/ 6904651 w 8664750"/>
              <a:gd name="connsiteY13" fmla="*/ 1871859 h 4668649"/>
              <a:gd name="connsiteX14" fmla="*/ 7783897 w 8664750"/>
              <a:gd name="connsiteY14" fmla="*/ 2178148 h 4668649"/>
              <a:gd name="connsiteX15" fmla="*/ 8205317 w 8664750"/>
              <a:gd name="connsiteY15" fmla="*/ 2424639 h 4668649"/>
              <a:gd name="connsiteX16" fmla="*/ 8571077 w 8664750"/>
              <a:gd name="connsiteY16" fmla="*/ 2766545 h 4668649"/>
              <a:gd name="connsiteX17" fmla="*/ 8547223 w 8664750"/>
              <a:gd name="connsiteY17" fmla="*/ 3331087 h 4668649"/>
              <a:gd name="connsiteX18" fmla="*/ 7284221 w 8664750"/>
              <a:gd name="connsiteY18" fmla="*/ 3221587 h 4668649"/>
              <a:gd name="connsiteX19" fmla="*/ 6639328 w 8664750"/>
              <a:gd name="connsiteY19" fmla="*/ 3380115 h 4668649"/>
              <a:gd name="connsiteX20" fmla="*/ 5875584 w 8664750"/>
              <a:gd name="connsiteY20" fmla="*/ 4571491 h 4668649"/>
              <a:gd name="connsiteX21" fmla="*/ 2464475 w 8664750"/>
              <a:gd name="connsiteY21" fmla="*/ 4531734 h 4668649"/>
              <a:gd name="connsiteX0" fmla="*/ 2464475 w 8588597"/>
              <a:gd name="connsiteY0" fmla="*/ 4531734 h 4668649"/>
              <a:gd name="connsiteX1" fmla="*/ 1004565 w 8588597"/>
              <a:gd name="connsiteY1" fmla="*/ 3994072 h 4668649"/>
              <a:gd name="connsiteX2" fmla="*/ 587549 w 8588597"/>
              <a:gd name="connsiteY2" fmla="*/ 3506348 h 4668649"/>
              <a:gd name="connsiteX3" fmla="*/ 45185 w 8588597"/>
              <a:gd name="connsiteY3" fmla="*/ 2687197 h 4668649"/>
              <a:gd name="connsiteX4" fmla="*/ 72806 w 8588597"/>
              <a:gd name="connsiteY4" fmla="*/ 2059706 h 4668649"/>
              <a:gd name="connsiteX5" fmla="*/ 414293 w 8588597"/>
              <a:gd name="connsiteY5" fmla="*/ 1432380 h 4668649"/>
              <a:gd name="connsiteX6" fmla="*/ 674176 w 8588597"/>
              <a:gd name="connsiteY6" fmla="*/ 917700 h 4668649"/>
              <a:gd name="connsiteX7" fmla="*/ 888138 w 8588597"/>
              <a:gd name="connsiteY7" fmla="*/ 501584 h 4668649"/>
              <a:gd name="connsiteX8" fmla="*/ 1208586 w 8588597"/>
              <a:gd name="connsiteY8" fmla="*/ 1518 h 4668649"/>
              <a:gd name="connsiteX9" fmla="*/ 3133482 w 8588597"/>
              <a:gd name="connsiteY9" fmla="*/ 671503 h 4668649"/>
              <a:gd name="connsiteX10" fmla="*/ 4546662 w 8588597"/>
              <a:gd name="connsiteY10" fmla="*/ 1178795 h 4668649"/>
              <a:gd name="connsiteX11" fmla="*/ 4908094 w 8588597"/>
              <a:gd name="connsiteY11" fmla="*/ 1276092 h 4668649"/>
              <a:gd name="connsiteX12" fmla="*/ 5976700 w 8588597"/>
              <a:gd name="connsiteY12" fmla="*/ 1582134 h 4668649"/>
              <a:gd name="connsiteX13" fmla="*/ 6904651 w 8588597"/>
              <a:gd name="connsiteY13" fmla="*/ 1871859 h 4668649"/>
              <a:gd name="connsiteX14" fmla="*/ 7783897 w 8588597"/>
              <a:gd name="connsiteY14" fmla="*/ 2178148 h 4668649"/>
              <a:gd name="connsiteX15" fmla="*/ 8205317 w 8588597"/>
              <a:gd name="connsiteY15" fmla="*/ 2424639 h 4668649"/>
              <a:gd name="connsiteX16" fmla="*/ 8571077 w 8588597"/>
              <a:gd name="connsiteY16" fmla="*/ 2766545 h 4668649"/>
              <a:gd name="connsiteX17" fmla="*/ 7623198 w 8588597"/>
              <a:gd name="connsiteY17" fmla="*/ 3121536 h 4668649"/>
              <a:gd name="connsiteX18" fmla="*/ 7284221 w 8588597"/>
              <a:gd name="connsiteY18" fmla="*/ 3221587 h 4668649"/>
              <a:gd name="connsiteX19" fmla="*/ 6639328 w 8588597"/>
              <a:gd name="connsiteY19" fmla="*/ 3380115 h 4668649"/>
              <a:gd name="connsiteX20" fmla="*/ 5875584 w 8588597"/>
              <a:gd name="connsiteY20" fmla="*/ 4571491 h 4668649"/>
              <a:gd name="connsiteX21" fmla="*/ 2464475 w 8588597"/>
              <a:gd name="connsiteY21" fmla="*/ 4531734 h 4668649"/>
              <a:gd name="connsiteX0" fmla="*/ 2464475 w 8217466"/>
              <a:gd name="connsiteY0" fmla="*/ 4531734 h 4668649"/>
              <a:gd name="connsiteX1" fmla="*/ 1004565 w 8217466"/>
              <a:gd name="connsiteY1" fmla="*/ 3994072 h 4668649"/>
              <a:gd name="connsiteX2" fmla="*/ 587549 w 8217466"/>
              <a:gd name="connsiteY2" fmla="*/ 3506348 h 4668649"/>
              <a:gd name="connsiteX3" fmla="*/ 45185 w 8217466"/>
              <a:gd name="connsiteY3" fmla="*/ 2687197 h 4668649"/>
              <a:gd name="connsiteX4" fmla="*/ 72806 w 8217466"/>
              <a:gd name="connsiteY4" fmla="*/ 2059706 h 4668649"/>
              <a:gd name="connsiteX5" fmla="*/ 414293 w 8217466"/>
              <a:gd name="connsiteY5" fmla="*/ 1432380 h 4668649"/>
              <a:gd name="connsiteX6" fmla="*/ 674176 w 8217466"/>
              <a:gd name="connsiteY6" fmla="*/ 917700 h 4668649"/>
              <a:gd name="connsiteX7" fmla="*/ 888138 w 8217466"/>
              <a:gd name="connsiteY7" fmla="*/ 501584 h 4668649"/>
              <a:gd name="connsiteX8" fmla="*/ 1208586 w 8217466"/>
              <a:gd name="connsiteY8" fmla="*/ 1518 h 4668649"/>
              <a:gd name="connsiteX9" fmla="*/ 3133482 w 8217466"/>
              <a:gd name="connsiteY9" fmla="*/ 671503 h 4668649"/>
              <a:gd name="connsiteX10" fmla="*/ 4546662 w 8217466"/>
              <a:gd name="connsiteY10" fmla="*/ 1178795 h 4668649"/>
              <a:gd name="connsiteX11" fmla="*/ 4908094 w 8217466"/>
              <a:gd name="connsiteY11" fmla="*/ 1276092 h 4668649"/>
              <a:gd name="connsiteX12" fmla="*/ 5976700 w 8217466"/>
              <a:gd name="connsiteY12" fmla="*/ 1582134 h 4668649"/>
              <a:gd name="connsiteX13" fmla="*/ 6904651 w 8217466"/>
              <a:gd name="connsiteY13" fmla="*/ 1871859 h 4668649"/>
              <a:gd name="connsiteX14" fmla="*/ 7783897 w 8217466"/>
              <a:gd name="connsiteY14" fmla="*/ 2178148 h 4668649"/>
              <a:gd name="connsiteX15" fmla="*/ 8205317 w 8217466"/>
              <a:gd name="connsiteY15" fmla="*/ 2424639 h 4668649"/>
              <a:gd name="connsiteX16" fmla="*/ 8060938 w 8217466"/>
              <a:gd name="connsiteY16" fmla="*/ 2830322 h 4668649"/>
              <a:gd name="connsiteX17" fmla="*/ 7623198 w 8217466"/>
              <a:gd name="connsiteY17" fmla="*/ 3121536 h 4668649"/>
              <a:gd name="connsiteX18" fmla="*/ 7284221 w 8217466"/>
              <a:gd name="connsiteY18" fmla="*/ 3221587 h 4668649"/>
              <a:gd name="connsiteX19" fmla="*/ 6639328 w 8217466"/>
              <a:gd name="connsiteY19" fmla="*/ 3380115 h 4668649"/>
              <a:gd name="connsiteX20" fmla="*/ 5875584 w 8217466"/>
              <a:gd name="connsiteY20" fmla="*/ 4571491 h 4668649"/>
              <a:gd name="connsiteX21" fmla="*/ 2464475 w 8217466"/>
              <a:gd name="connsiteY21" fmla="*/ 4531734 h 4668649"/>
              <a:gd name="connsiteX0" fmla="*/ 2464475 w 8217466"/>
              <a:gd name="connsiteY0" fmla="*/ 4531734 h 4532727"/>
              <a:gd name="connsiteX1" fmla="*/ 1004565 w 8217466"/>
              <a:gd name="connsiteY1" fmla="*/ 3994072 h 4532727"/>
              <a:gd name="connsiteX2" fmla="*/ 587549 w 8217466"/>
              <a:gd name="connsiteY2" fmla="*/ 3506348 h 4532727"/>
              <a:gd name="connsiteX3" fmla="*/ 45185 w 8217466"/>
              <a:gd name="connsiteY3" fmla="*/ 2687197 h 4532727"/>
              <a:gd name="connsiteX4" fmla="*/ 72806 w 8217466"/>
              <a:gd name="connsiteY4" fmla="*/ 2059706 h 4532727"/>
              <a:gd name="connsiteX5" fmla="*/ 414293 w 8217466"/>
              <a:gd name="connsiteY5" fmla="*/ 1432380 h 4532727"/>
              <a:gd name="connsiteX6" fmla="*/ 674176 w 8217466"/>
              <a:gd name="connsiteY6" fmla="*/ 917700 h 4532727"/>
              <a:gd name="connsiteX7" fmla="*/ 888138 w 8217466"/>
              <a:gd name="connsiteY7" fmla="*/ 501584 h 4532727"/>
              <a:gd name="connsiteX8" fmla="*/ 1208586 w 8217466"/>
              <a:gd name="connsiteY8" fmla="*/ 1518 h 4532727"/>
              <a:gd name="connsiteX9" fmla="*/ 3133482 w 8217466"/>
              <a:gd name="connsiteY9" fmla="*/ 671503 h 4532727"/>
              <a:gd name="connsiteX10" fmla="*/ 4546662 w 8217466"/>
              <a:gd name="connsiteY10" fmla="*/ 1178795 h 4532727"/>
              <a:gd name="connsiteX11" fmla="*/ 4908094 w 8217466"/>
              <a:gd name="connsiteY11" fmla="*/ 1276092 h 4532727"/>
              <a:gd name="connsiteX12" fmla="*/ 5976700 w 8217466"/>
              <a:gd name="connsiteY12" fmla="*/ 1582134 h 4532727"/>
              <a:gd name="connsiteX13" fmla="*/ 6904651 w 8217466"/>
              <a:gd name="connsiteY13" fmla="*/ 1871859 h 4532727"/>
              <a:gd name="connsiteX14" fmla="*/ 7783897 w 8217466"/>
              <a:gd name="connsiteY14" fmla="*/ 2178148 h 4532727"/>
              <a:gd name="connsiteX15" fmla="*/ 8205317 w 8217466"/>
              <a:gd name="connsiteY15" fmla="*/ 2424639 h 4532727"/>
              <a:gd name="connsiteX16" fmla="*/ 8060938 w 8217466"/>
              <a:gd name="connsiteY16" fmla="*/ 2830322 h 4532727"/>
              <a:gd name="connsiteX17" fmla="*/ 7623198 w 8217466"/>
              <a:gd name="connsiteY17" fmla="*/ 3121536 h 4532727"/>
              <a:gd name="connsiteX18" fmla="*/ 7284221 w 8217466"/>
              <a:gd name="connsiteY18" fmla="*/ 3221587 h 4532727"/>
              <a:gd name="connsiteX19" fmla="*/ 6639328 w 8217466"/>
              <a:gd name="connsiteY19" fmla="*/ 3380115 h 4532727"/>
              <a:gd name="connsiteX20" fmla="*/ 5086312 w 8217466"/>
              <a:gd name="connsiteY20" fmla="*/ 4106834 h 4532727"/>
              <a:gd name="connsiteX21" fmla="*/ 2464475 w 8217466"/>
              <a:gd name="connsiteY21" fmla="*/ 4531734 h 4532727"/>
              <a:gd name="connsiteX0" fmla="*/ 2830235 w 8217466"/>
              <a:gd name="connsiteY0" fmla="*/ 3939524 h 4128145"/>
              <a:gd name="connsiteX1" fmla="*/ 1004565 w 8217466"/>
              <a:gd name="connsiteY1" fmla="*/ 3994072 h 4128145"/>
              <a:gd name="connsiteX2" fmla="*/ 587549 w 8217466"/>
              <a:gd name="connsiteY2" fmla="*/ 3506348 h 4128145"/>
              <a:gd name="connsiteX3" fmla="*/ 45185 w 8217466"/>
              <a:gd name="connsiteY3" fmla="*/ 2687197 h 4128145"/>
              <a:gd name="connsiteX4" fmla="*/ 72806 w 8217466"/>
              <a:gd name="connsiteY4" fmla="*/ 2059706 h 4128145"/>
              <a:gd name="connsiteX5" fmla="*/ 414293 w 8217466"/>
              <a:gd name="connsiteY5" fmla="*/ 1432380 h 4128145"/>
              <a:gd name="connsiteX6" fmla="*/ 674176 w 8217466"/>
              <a:gd name="connsiteY6" fmla="*/ 917700 h 4128145"/>
              <a:gd name="connsiteX7" fmla="*/ 888138 w 8217466"/>
              <a:gd name="connsiteY7" fmla="*/ 501584 h 4128145"/>
              <a:gd name="connsiteX8" fmla="*/ 1208586 w 8217466"/>
              <a:gd name="connsiteY8" fmla="*/ 1518 h 4128145"/>
              <a:gd name="connsiteX9" fmla="*/ 3133482 w 8217466"/>
              <a:gd name="connsiteY9" fmla="*/ 671503 h 4128145"/>
              <a:gd name="connsiteX10" fmla="*/ 4546662 w 8217466"/>
              <a:gd name="connsiteY10" fmla="*/ 1178795 h 4128145"/>
              <a:gd name="connsiteX11" fmla="*/ 4908094 w 8217466"/>
              <a:gd name="connsiteY11" fmla="*/ 1276092 h 4128145"/>
              <a:gd name="connsiteX12" fmla="*/ 5976700 w 8217466"/>
              <a:gd name="connsiteY12" fmla="*/ 1582134 h 4128145"/>
              <a:gd name="connsiteX13" fmla="*/ 6904651 w 8217466"/>
              <a:gd name="connsiteY13" fmla="*/ 1871859 h 4128145"/>
              <a:gd name="connsiteX14" fmla="*/ 7783897 w 8217466"/>
              <a:gd name="connsiteY14" fmla="*/ 2178148 h 4128145"/>
              <a:gd name="connsiteX15" fmla="*/ 8205317 w 8217466"/>
              <a:gd name="connsiteY15" fmla="*/ 2424639 h 4128145"/>
              <a:gd name="connsiteX16" fmla="*/ 8060938 w 8217466"/>
              <a:gd name="connsiteY16" fmla="*/ 2830322 h 4128145"/>
              <a:gd name="connsiteX17" fmla="*/ 7623198 w 8217466"/>
              <a:gd name="connsiteY17" fmla="*/ 3121536 h 4128145"/>
              <a:gd name="connsiteX18" fmla="*/ 7284221 w 8217466"/>
              <a:gd name="connsiteY18" fmla="*/ 3221587 h 4128145"/>
              <a:gd name="connsiteX19" fmla="*/ 6639328 w 8217466"/>
              <a:gd name="connsiteY19" fmla="*/ 3380115 h 4128145"/>
              <a:gd name="connsiteX20" fmla="*/ 5086312 w 8217466"/>
              <a:gd name="connsiteY20" fmla="*/ 4106834 h 4128145"/>
              <a:gd name="connsiteX21" fmla="*/ 2830235 w 8217466"/>
              <a:gd name="connsiteY21" fmla="*/ 3939524 h 4128145"/>
              <a:gd name="connsiteX0" fmla="*/ 2830235 w 8217466"/>
              <a:gd name="connsiteY0" fmla="*/ 3939524 h 4094063"/>
              <a:gd name="connsiteX1" fmla="*/ 1004565 w 8217466"/>
              <a:gd name="connsiteY1" fmla="*/ 3994072 h 4094063"/>
              <a:gd name="connsiteX2" fmla="*/ 587549 w 8217466"/>
              <a:gd name="connsiteY2" fmla="*/ 3506348 h 4094063"/>
              <a:gd name="connsiteX3" fmla="*/ 45185 w 8217466"/>
              <a:gd name="connsiteY3" fmla="*/ 2687197 h 4094063"/>
              <a:gd name="connsiteX4" fmla="*/ 72806 w 8217466"/>
              <a:gd name="connsiteY4" fmla="*/ 2059706 h 4094063"/>
              <a:gd name="connsiteX5" fmla="*/ 414293 w 8217466"/>
              <a:gd name="connsiteY5" fmla="*/ 1432380 h 4094063"/>
              <a:gd name="connsiteX6" fmla="*/ 674176 w 8217466"/>
              <a:gd name="connsiteY6" fmla="*/ 917700 h 4094063"/>
              <a:gd name="connsiteX7" fmla="*/ 888138 w 8217466"/>
              <a:gd name="connsiteY7" fmla="*/ 501584 h 4094063"/>
              <a:gd name="connsiteX8" fmla="*/ 1208586 w 8217466"/>
              <a:gd name="connsiteY8" fmla="*/ 1518 h 4094063"/>
              <a:gd name="connsiteX9" fmla="*/ 3133482 w 8217466"/>
              <a:gd name="connsiteY9" fmla="*/ 671503 h 4094063"/>
              <a:gd name="connsiteX10" fmla="*/ 4546662 w 8217466"/>
              <a:gd name="connsiteY10" fmla="*/ 1178795 h 4094063"/>
              <a:gd name="connsiteX11" fmla="*/ 4908094 w 8217466"/>
              <a:gd name="connsiteY11" fmla="*/ 1276092 h 4094063"/>
              <a:gd name="connsiteX12" fmla="*/ 5976700 w 8217466"/>
              <a:gd name="connsiteY12" fmla="*/ 1582134 h 4094063"/>
              <a:gd name="connsiteX13" fmla="*/ 6904651 w 8217466"/>
              <a:gd name="connsiteY13" fmla="*/ 1871859 h 4094063"/>
              <a:gd name="connsiteX14" fmla="*/ 7783897 w 8217466"/>
              <a:gd name="connsiteY14" fmla="*/ 2178148 h 4094063"/>
              <a:gd name="connsiteX15" fmla="*/ 8205317 w 8217466"/>
              <a:gd name="connsiteY15" fmla="*/ 2424639 h 4094063"/>
              <a:gd name="connsiteX16" fmla="*/ 8060938 w 8217466"/>
              <a:gd name="connsiteY16" fmla="*/ 2830322 h 4094063"/>
              <a:gd name="connsiteX17" fmla="*/ 7623198 w 8217466"/>
              <a:gd name="connsiteY17" fmla="*/ 3121536 h 4094063"/>
              <a:gd name="connsiteX18" fmla="*/ 7284221 w 8217466"/>
              <a:gd name="connsiteY18" fmla="*/ 3221587 h 4094063"/>
              <a:gd name="connsiteX19" fmla="*/ 6639328 w 8217466"/>
              <a:gd name="connsiteY19" fmla="*/ 3380115 h 4094063"/>
              <a:gd name="connsiteX20" fmla="*/ 5163314 w 8217466"/>
              <a:gd name="connsiteY20" fmla="*/ 4070390 h 4094063"/>
              <a:gd name="connsiteX21" fmla="*/ 2830235 w 8217466"/>
              <a:gd name="connsiteY21" fmla="*/ 3939524 h 4094063"/>
              <a:gd name="connsiteX0" fmla="*/ 2849485 w 8217466"/>
              <a:gd name="connsiteY0" fmla="*/ 4322183 h 4323203"/>
              <a:gd name="connsiteX1" fmla="*/ 1004565 w 8217466"/>
              <a:gd name="connsiteY1" fmla="*/ 3994072 h 4323203"/>
              <a:gd name="connsiteX2" fmla="*/ 587549 w 8217466"/>
              <a:gd name="connsiteY2" fmla="*/ 3506348 h 4323203"/>
              <a:gd name="connsiteX3" fmla="*/ 45185 w 8217466"/>
              <a:gd name="connsiteY3" fmla="*/ 2687197 h 4323203"/>
              <a:gd name="connsiteX4" fmla="*/ 72806 w 8217466"/>
              <a:gd name="connsiteY4" fmla="*/ 2059706 h 4323203"/>
              <a:gd name="connsiteX5" fmla="*/ 414293 w 8217466"/>
              <a:gd name="connsiteY5" fmla="*/ 1432380 h 4323203"/>
              <a:gd name="connsiteX6" fmla="*/ 674176 w 8217466"/>
              <a:gd name="connsiteY6" fmla="*/ 917700 h 4323203"/>
              <a:gd name="connsiteX7" fmla="*/ 888138 w 8217466"/>
              <a:gd name="connsiteY7" fmla="*/ 501584 h 4323203"/>
              <a:gd name="connsiteX8" fmla="*/ 1208586 w 8217466"/>
              <a:gd name="connsiteY8" fmla="*/ 1518 h 4323203"/>
              <a:gd name="connsiteX9" fmla="*/ 3133482 w 8217466"/>
              <a:gd name="connsiteY9" fmla="*/ 671503 h 4323203"/>
              <a:gd name="connsiteX10" fmla="*/ 4546662 w 8217466"/>
              <a:gd name="connsiteY10" fmla="*/ 1178795 h 4323203"/>
              <a:gd name="connsiteX11" fmla="*/ 4908094 w 8217466"/>
              <a:gd name="connsiteY11" fmla="*/ 1276092 h 4323203"/>
              <a:gd name="connsiteX12" fmla="*/ 5976700 w 8217466"/>
              <a:gd name="connsiteY12" fmla="*/ 1582134 h 4323203"/>
              <a:gd name="connsiteX13" fmla="*/ 6904651 w 8217466"/>
              <a:gd name="connsiteY13" fmla="*/ 1871859 h 4323203"/>
              <a:gd name="connsiteX14" fmla="*/ 7783897 w 8217466"/>
              <a:gd name="connsiteY14" fmla="*/ 2178148 h 4323203"/>
              <a:gd name="connsiteX15" fmla="*/ 8205317 w 8217466"/>
              <a:gd name="connsiteY15" fmla="*/ 2424639 h 4323203"/>
              <a:gd name="connsiteX16" fmla="*/ 8060938 w 8217466"/>
              <a:gd name="connsiteY16" fmla="*/ 2830322 h 4323203"/>
              <a:gd name="connsiteX17" fmla="*/ 7623198 w 8217466"/>
              <a:gd name="connsiteY17" fmla="*/ 3121536 h 4323203"/>
              <a:gd name="connsiteX18" fmla="*/ 7284221 w 8217466"/>
              <a:gd name="connsiteY18" fmla="*/ 3221587 h 4323203"/>
              <a:gd name="connsiteX19" fmla="*/ 6639328 w 8217466"/>
              <a:gd name="connsiteY19" fmla="*/ 3380115 h 4323203"/>
              <a:gd name="connsiteX20" fmla="*/ 5163314 w 8217466"/>
              <a:gd name="connsiteY20" fmla="*/ 4070390 h 4323203"/>
              <a:gd name="connsiteX21" fmla="*/ 2849485 w 8217466"/>
              <a:gd name="connsiteY21" fmla="*/ 4322183 h 4323203"/>
              <a:gd name="connsiteX0" fmla="*/ 1761830 w 8217466"/>
              <a:gd name="connsiteY0" fmla="*/ 4322184 h 4323204"/>
              <a:gd name="connsiteX1" fmla="*/ 1004565 w 8217466"/>
              <a:gd name="connsiteY1" fmla="*/ 3994072 h 4323204"/>
              <a:gd name="connsiteX2" fmla="*/ 587549 w 8217466"/>
              <a:gd name="connsiteY2" fmla="*/ 3506348 h 4323204"/>
              <a:gd name="connsiteX3" fmla="*/ 45185 w 8217466"/>
              <a:gd name="connsiteY3" fmla="*/ 2687197 h 4323204"/>
              <a:gd name="connsiteX4" fmla="*/ 72806 w 8217466"/>
              <a:gd name="connsiteY4" fmla="*/ 2059706 h 4323204"/>
              <a:gd name="connsiteX5" fmla="*/ 414293 w 8217466"/>
              <a:gd name="connsiteY5" fmla="*/ 1432380 h 4323204"/>
              <a:gd name="connsiteX6" fmla="*/ 674176 w 8217466"/>
              <a:gd name="connsiteY6" fmla="*/ 917700 h 4323204"/>
              <a:gd name="connsiteX7" fmla="*/ 888138 w 8217466"/>
              <a:gd name="connsiteY7" fmla="*/ 501584 h 4323204"/>
              <a:gd name="connsiteX8" fmla="*/ 1208586 w 8217466"/>
              <a:gd name="connsiteY8" fmla="*/ 1518 h 4323204"/>
              <a:gd name="connsiteX9" fmla="*/ 3133482 w 8217466"/>
              <a:gd name="connsiteY9" fmla="*/ 671503 h 4323204"/>
              <a:gd name="connsiteX10" fmla="*/ 4546662 w 8217466"/>
              <a:gd name="connsiteY10" fmla="*/ 1178795 h 4323204"/>
              <a:gd name="connsiteX11" fmla="*/ 4908094 w 8217466"/>
              <a:gd name="connsiteY11" fmla="*/ 1276092 h 4323204"/>
              <a:gd name="connsiteX12" fmla="*/ 5976700 w 8217466"/>
              <a:gd name="connsiteY12" fmla="*/ 1582134 h 4323204"/>
              <a:gd name="connsiteX13" fmla="*/ 6904651 w 8217466"/>
              <a:gd name="connsiteY13" fmla="*/ 1871859 h 4323204"/>
              <a:gd name="connsiteX14" fmla="*/ 7783897 w 8217466"/>
              <a:gd name="connsiteY14" fmla="*/ 2178148 h 4323204"/>
              <a:gd name="connsiteX15" fmla="*/ 8205317 w 8217466"/>
              <a:gd name="connsiteY15" fmla="*/ 2424639 h 4323204"/>
              <a:gd name="connsiteX16" fmla="*/ 8060938 w 8217466"/>
              <a:gd name="connsiteY16" fmla="*/ 2830322 h 4323204"/>
              <a:gd name="connsiteX17" fmla="*/ 7623198 w 8217466"/>
              <a:gd name="connsiteY17" fmla="*/ 3121536 h 4323204"/>
              <a:gd name="connsiteX18" fmla="*/ 7284221 w 8217466"/>
              <a:gd name="connsiteY18" fmla="*/ 3221587 h 4323204"/>
              <a:gd name="connsiteX19" fmla="*/ 6639328 w 8217466"/>
              <a:gd name="connsiteY19" fmla="*/ 3380115 h 4323204"/>
              <a:gd name="connsiteX20" fmla="*/ 5163314 w 8217466"/>
              <a:gd name="connsiteY20" fmla="*/ 4070390 h 4323204"/>
              <a:gd name="connsiteX21" fmla="*/ 1761830 w 8217466"/>
              <a:gd name="connsiteY21" fmla="*/ 4322184 h 4323204"/>
              <a:gd name="connsiteX0" fmla="*/ 1761830 w 8217466"/>
              <a:gd name="connsiteY0" fmla="*/ 4322184 h 4322804"/>
              <a:gd name="connsiteX1" fmla="*/ 1014191 w 8217466"/>
              <a:gd name="connsiteY1" fmla="*/ 4012294 h 4322804"/>
              <a:gd name="connsiteX2" fmla="*/ 587549 w 8217466"/>
              <a:gd name="connsiteY2" fmla="*/ 3506348 h 4322804"/>
              <a:gd name="connsiteX3" fmla="*/ 45185 w 8217466"/>
              <a:gd name="connsiteY3" fmla="*/ 2687197 h 4322804"/>
              <a:gd name="connsiteX4" fmla="*/ 72806 w 8217466"/>
              <a:gd name="connsiteY4" fmla="*/ 2059706 h 4322804"/>
              <a:gd name="connsiteX5" fmla="*/ 414293 w 8217466"/>
              <a:gd name="connsiteY5" fmla="*/ 1432380 h 4322804"/>
              <a:gd name="connsiteX6" fmla="*/ 674176 w 8217466"/>
              <a:gd name="connsiteY6" fmla="*/ 917700 h 4322804"/>
              <a:gd name="connsiteX7" fmla="*/ 888138 w 8217466"/>
              <a:gd name="connsiteY7" fmla="*/ 501584 h 4322804"/>
              <a:gd name="connsiteX8" fmla="*/ 1208586 w 8217466"/>
              <a:gd name="connsiteY8" fmla="*/ 1518 h 4322804"/>
              <a:gd name="connsiteX9" fmla="*/ 3133482 w 8217466"/>
              <a:gd name="connsiteY9" fmla="*/ 671503 h 4322804"/>
              <a:gd name="connsiteX10" fmla="*/ 4546662 w 8217466"/>
              <a:gd name="connsiteY10" fmla="*/ 1178795 h 4322804"/>
              <a:gd name="connsiteX11" fmla="*/ 4908094 w 8217466"/>
              <a:gd name="connsiteY11" fmla="*/ 1276092 h 4322804"/>
              <a:gd name="connsiteX12" fmla="*/ 5976700 w 8217466"/>
              <a:gd name="connsiteY12" fmla="*/ 1582134 h 4322804"/>
              <a:gd name="connsiteX13" fmla="*/ 6904651 w 8217466"/>
              <a:gd name="connsiteY13" fmla="*/ 1871859 h 4322804"/>
              <a:gd name="connsiteX14" fmla="*/ 7783897 w 8217466"/>
              <a:gd name="connsiteY14" fmla="*/ 2178148 h 4322804"/>
              <a:gd name="connsiteX15" fmla="*/ 8205317 w 8217466"/>
              <a:gd name="connsiteY15" fmla="*/ 2424639 h 4322804"/>
              <a:gd name="connsiteX16" fmla="*/ 8060938 w 8217466"/>
              <a:gd name="connsiteY16" fmla="*/ 2830322 h 4322804"/>
              <a:gd name="connsiteX17" fmla="*/ 7623198 w 8217466"/>
              <a:gd name="connsiteY17" fmla="*/ 3121536 h 4322804"/>
              <a:gd name="connsiteX18" fmla="*/ 7284221 w 8217466"/>
              <a:gd name="connsiteY18" fmla="*/ 3221587 h 4322804"/>
              <a:gd name="connsiteX19" fmla="*/ 6639328 w 8217466"/>
              <a:gd name="connsiteY19" fmla="*/ 3380115 h 4322804"/>
              <a:gd name="connsiteX20" fmla="*/ 5163314 w 8217466"/>
              <a:gd name="connsiteY20" fmla="*/ 4070390 h 4322804"/>
              <a:gd name="connsiteX21" fmla="*/ 1761830 w 8217466"/>
              <a:gd name="connsiteY21" fmla="*/ 4322184 h 4322804"/>
              <a:gd name="connsiteX0" fmla="*/ 1761830 w 8217466"/>
              <a:gd name="connsiteY0" fmla="*/ 4322184 h 4323075"/>
              <a:gd name="connsiteX1" fmla="*/ 1206696 w 8217466"/>
              <a:gd name="connsiteY1" fmla="*/ 4148961 h 4323075"/>
              <a:gd name="connsiteX2" fmla="*/ 1014191 w 8217466"/>
              <a:gd name="connsiteY2" fmla="*/ 4012294 h 4323075"/>
              <a:gd name="connsiteX3" fmla="*/ 587549 w 8217466"/>
              <a:gd name="connsiteY3" fmla="*/ 3506348 h 4323075"/>
              <a:gd name="connsiteX4" fmla="*/ 45185 w 8217466"/>
              <a:gd name="connsiteY4" fmla="*/ 2687197 h 4323075"/>
              <a:gd name="connsiteX5" fmla="*/ 72806 w 8217466"/>
              <a:gd name="connsiteY5" fmla="*/ 2059706 h 4323075"/>
              <a:gd name="connsiteX6" fmla="*/ 414293 w 8217466"/>
              <a:gd name="connsiteY6" fmla="*/ 1432380 h 4323075"/>
              <a:gd name="connsiteX7" fmla="*/ 674176 w 8217466"/>
              <a:gd name="connsiteY7" fmla="*/ 917700 h 4323075"/>
              <a:gd name="connsiteX8" fmla="*/ 888138 w 8217466"/>
              <a:gd name="connsiteY8" fmla="*/ 501584 h 4323075"/>
              <a:gd name="connsiteX9" fmla="*/ 1208586 w 8217466"/>
              <a:gd name="connsiteY9" fmla="*/ 1518 h 4323075"/>
              <a:gd name="connsiteX10" fmla="*/ 3133482 w 8217466"/>
              <a:gd name="connsiteY10" fmla="*/ 671503 h 4323075"/>
              <a:gd name="connsiteX11" fmla="*/ 4546662 w 8217466"/>
              <a:gd name="connsiteY11" fmla="*/ 1178795 h 4323075"/>
              <a:gd name="connsiteX12" fmla="*/ 4908094 w 8217466"/>
              <a:gd name="connsiteY12" fmla="*/ 1276092 h 4323075"/>
              <a:gd name="connsiteX13" fmla="*/ 5976700 w 8217466"/>
              <a:gd name="connsiteY13" fmla="*/ 1582134 h 4323075"/>
              <a:gd name="connsiteX14" fmla="*/ 6904651 w 8217466"/>
              <a:gd name="connsiteY14" fmla="*/ 1871859 h 4323075"/>
              <a:gd name="connsiteX15" fmla="*/ 7783897 w 8217466"/>
              <a:gd name="connsiteY15" fmla="*/ 2178148 h 4323075"/>
              <a:gd name="connsiteX16" fmla="*/ 8205317 w 8217466"/>
              <a:gd name="connsiteY16" fmla="*/ 2424639 h 4323075"/>
              <a:gd name="connsiteX17" fmla="*/ 8060938 w 8217466"/>
              <a:gd name="connsiteY17" fmla="*/ 2830322 h 4323075"/>
              <a:gd name="connsiteX18" fmla="*/ 7623198 w 8217466"/>
              <a:gd name="connsiteY18" fmla="*/ 3121536 h 4323075"/>
              <a:gd name="connsiteX19" fmla="*/ 7284221 w 8217466"/>
              <a:gd name="connsiteY19" fmla="*/ 3221587 h 4323075"/>
              <a:gd name="connsiteX20" fmla="*/ 6639328 w 8217466"/>
              <a:gd name="connsiteY20" fmla="*/ 3380115 h 4323075"/>
              <a:gd name="connsiteX21" fmla="*/ 5163314 w 8217466"/>
              <a:gd name="connsiteY21" fmla="*/ 4070390 h 4323075"/>
              <a:gd name="connsiteX22" fmla="*/ 1761830 w 8217466"/>
              <a:gd name="connsiteY22" fmla="*/ 4322184 h 4323075"/>
              <a:gd name="connsiteX0" fmla="*/ 1761830 w 8217466"/>
              <a:gd name="connsiteY0" fmla="*/ 4322184 h 4325041"/>
              <a:gd name="connsiteX1" fmla="*/ 1177821 w 8217466"/>
              <a:gd name="connsiteY1" fmla="*/ 4194516 h 4325041"/>
              <a:gd name="connsiteX2" fmla="*/ 1014191 w 8217466"/>
              <a:gd name="connsiteY2" fmla="*/ 4012294 h 4325041"/>
              <a:gd name="connsiteX3" fmla="*/ 587549 w 8217466"/>
              <a:gd name="connsiteY3" fmla="*/ 3506348 h 4325041"/>
              <a:gd name="connsiteX4" fmla="*/ 45185 w 8217466"/>
              <a:gd name="connsiteY4" fmla="*/ 2687197 h 4325041"/>
              <a:gd name="connsiteX5" fmla="*/ 72806 w 8217466"/>
              <a:gd name="connsiteY5" fmla="*/ 2059706 h 4325041"/>
              <a:gd name="connsiteX6" fmla="*/ 414293 w 8217466"/>
              <a:gd name="connsiteY6" fmla="*/ 1432380 h 4325041"/>
              <a:gd name="connsiteX7" fmla="*/ 674176 w 8217466"/>
              <a:gd name="connsiteY7" fmla="*/ 917700 h 4325041"/>
              <a:gd name="connsiteX8" fmla="*/ 888138 w 8217466"/>
              <a:gd name="connsiteY8" fmla="*/ 501584 h 4325041"/>
              <a:gd name="connsiteX9" fmla="*/ 1208586 w 8217466"/>
              <a:gd name="connsiteY9" fmla="*/ 1518 h 4325041"/>
              <a:gd name="connsiteX10" fmla="*/ 3133482 w 8217466"/>
              <a:gd name="connsiteY10" fmla="*/ 671503 h 4325041"/>
              <a:gd name="connsiteX11" fmla="*/ 4546662 w 8217466"/>
              <a:gd name="connsiteY11" fmla="*/ 1178795 h 4325041"/>
              <a:gd name="connsiteX12" fmla="*/ 4908094 w 8217466"/>
              <a:gd name="connsiteY12" fmla="*/ 1276092 h 4325041"/>
              <a:gd name="connsiteX13" fmla="*/ 5976700 w 8217466"/>
              <a:gd name="connsiteY13" fmla="*/ 1582134 h 4325041"/>
              <a:gd name="connsiteX14" fmla="*/ 6904651 w 8217466"/>
              <a:gd name="connsiteY14" fmla="*/ 1871859 h 4325041"/>
              <a:gd name="connsiteX15" fmla="*/ 7783897 w 8217466"/>
              <a:gd name="connsiteY15" fmla="*/ 2178148 h 4325041"/>
              <a:gd name="connsiteX16" fmla="*/ 8205317 w 8217466"/>
              <a:gd name="connsiteY16" fmla="*/ 2424639 h 4325041"/>
              <a:gd name="connsiteX17" fmla="*/ 8060938 w 8217466"/>
              <a:gd name="connsiteY17" fmla="*/ 2830322 h 4325041"/>
              <a:gd name="connsiteX18" fmla="*/ 7623198 w 8217466"/>
              <a:gd name="connsiteY18" fmla="*/ 3121536 h 4325041"/>
              <a:gd name="connsiteX19" fmla="*/ 7284221 w 8217466"/>
              <a:gd name="connsiteY19" fmla="*/ 3221587 h 4325041"/>
              <a:gd name="connsiteX20" fmla="*/ 6639328 w 8217466"/>
              <a:gd name="connsiteY20" fmla="*/ 3380115 h 4325041"/>
              <a:gd name="connsiteX21" fmla="*/ 5163314 w 8217466"/>
              <a:gd name="connsiteY21" fmla="*/ 4070390 h 4325041"/>
              <a:gd name="connsiteX22" fmla="*/ 1761830 w 8217466"/>
              <a:gd name="connsiteY22" fmla="*/ 4322184 h 4325041"/>
              <a:gd name="connsiteX0" fmla="*/ 1761830 w 8217466"/>
              <a:gd name="connsiteY0" fmla="*/ 4322184 h 4325041"/>
              <a:gd name="connsiteX1" fmla="*/ 1177821 w 8217466"/>
              <a:gd name="connsiteY1" fmla="*/ 4194516 h 4325041"/>
              <a:gd name="connsiteX2" fmla="*/ 908313 w 8217466"/>
              <a:gd name="connsiteY2" fmla="*/ 3921184 h 4325041"/>
              <a:gd name="connsiteX3" fmla="*/ 587549 w 8217466"/>
              <a:gd name="connsiteY3" fmla="*/ 3506348 h 4325041"/>
              <a:gd name="connsiteX4" fmla="*/ 45185 w 8217466"/>
              <a:gd name="connsiteY4" fmla="*/ 2687197 h 4325041"/>
              <a:gd name="connsiteX5" fmla="*/ 72806 w 8217466"/>
              <a:gd name="connsiteY5" fmla="*/ 2059706 h 4325041"/>
              <a:gd name="connsiteX6" fmla="*/ 414293 w 8217466"/>
              <a:gd name="connsiteY6" fmla="*/ 1432380 h 4325041"/>
              <a:gd name="connsiteX7" fmla="*/ 674176 w 8217466"/>
              <a:gd name="connsiteY7" fmla="*/ 917700 h 4325041"/>
              <a:gd name="connsiteX8" fmla="*/ 888138 w 8217466"/>
              <a:gd name="connsiteY8" fmla="*/ 501584 h 4325041"/>
              <a:gd name="connsiteX9" fmla="*/ 1208586 w 8217466"/>
              <a:gd name="connsiteY9" fmla="*/ 1518 h 4325041"/>
              <a:gd name="connsiteX10" fmla="*/ 3133482 w 8217466"/>
              <a:gd name="connsiteY10" fmla="*/ 671503 h 4325041"/>
              <a:gd name="connsiteX11" fmla="*/ 4546662 w 8217466"/>
              <a:gd name="connsiteY11" fmla="*/ 1178795 h 4325041"/>
              <a:gd name="connsiteX12" fmla="*/ 4908094 w 8217466"/>
              <a:gd name="connsiteY12" fmla="*/ 1276092 h 4325041"/>
              <a:gd name="connsiteX13" fmla="*/ 5976700 w 8217466"/>
              <a:gd name="connsiteY13" fmla="*/ 1582134 h 4325041"/>
              <a:gd name="connsiteX14" fmla="*/ 6904651 w 8217466"/>
              <a:gd name="connsiteY14" fmla="*/ 1871859 h 4325041"/>
              <a:gd name="connsiteX15" fmla="*/ 7783897 w 8217466"/>
              <a:gd name="connsiteY15" fmla="*/ 2178148 h 4325041"/>
              <a:gd name="connsiteX16" fmla="*/ 8205317 w 8217466"/>
              <a:gd name="connsiteY16" fmla="*/ 2424639 h 4325041"/>
              <a:gd name="connsiteX17" fmla="*/ 8060938 w 8217466"/>
              <a:gd name="connsiteY17" fmla="*/ 2830322 h 4325041"/>
              <a:gd name="connsiteX18" fmla="*/ 7623198 w 8217466"/>
              <a:gd name="connsiteY18" fmla="*/ 3121536 h 4325041"/>
              <a:gd name="connsiteX19" fmla="*/ 7284221 w 8217466"/>
              <a:gd name="connsiteY19" fmla="*/ 3221587 h 4325041"/>
              <a:gd name="connsiteX20" fmla="*/ 6639328 w 8217466"/>
              <a:gd name="connsiteY20" fmla="*/ 3380115 h 4325041"/>
              <a:gd name="connsiteX21" fmla="*/ 5163314 w 8217466"/>
              <a:gd name="connsiteY21" fmla="*/ 4070390 h 4325041"/>
              <a:gd name="connsiteX22" fmla="*/ 1761830 w 8217466"/>
              <a:gd name="connsiteY22" fmla="*/ 4322184 h 4325041"/>
              <a:gd name="connsiteX0" fmla="*/ 1761830 w 8217466"/>
              <a:gd name="connsiteY0" fmla="*/ 4322184 h 4325041"/>
              <a:gd name="connsiteX1" fmla="*/ 1158570 w 8217466"/>
              <a:gd name="connsiteY1" fmla="*/ 4194516 h 4325041"/>
              <a:gd name="connsiteX2" fmla="*/ 908313 w 8217466"/>
              <a:gd name="connsiteY2" fmla="*/ 3921184 h 4325041"/>
              <a:gd name="connsiteX3" fmla="*/ 587549 w 8217466"/>
              <a:gd name="connsiteY3" fmla="*/ 3506348 h 4325041"/>
              <a:gd name="connsiteX4" fmla="*/ 45185 w 8217466"/>
              <a:gd name="connsiteY4" fmla="*/ 2687197 h 4325041"/>
              <a:gd name="connsiteX5" fmla="*/ 72806 w 8217466"/>
              <a:gd name="connsiteY5" fmla="*/ 2059706 h 4325041"/>
              <a:gd name="connsiteX6" fmla="*/ 414293 w 8217466"/>
              <a:gd name="connsiteY6" fmla="*/ 1432380 h 4325041"/>
              <a:gd name="connsiteX7" fmla="*/ 674176 w 8217466"/>
              <a:gd name="connsiteY7" fmla="*/ 917700 h 4325041"/>
              <a:gd name="connsiteX8" fmla="*/ 888138 w 8217466"/>
              <a:gd name="connsiteY8" fmla="*/ 501584 h 4325041"/>
              <a:gd name="connsiteX9" fmla="*/ 1208586 w 8217466"/>
              <a:gd name="connsiteY9" fmla="*/ 1518 h 4325041"/>
              <a:gd name="connsiteX10" fmla="*/ 3133482 w 8217466"/>
              <a:gd name="connsiteY10" fmla="*/ 671503 h 4325041"/>
              <a:gd name="connsiteX11" fmla="*/ 4546662 w 8217466"/>
              <a:gd name="connsiteY11" fmla="*/ 1178795 h 4325041"/>
              <a:gd name="connsiteX12" fmla="*/ 4908094 w 8217466"/>
              <a:gd name="connsiteY12" fmla="*/ 1276092 h 4325041"/>
              <a:gd name="connsiteX13" fmla="*/ 5976700 w 8217466"/>
              <a:gd name="connsiteY13" fmla="*/ 1582134 h 4325041"/>
              <a:gd name="connsiteX14" fmla="*/ 6904651 w 8217466"/>
              <a:gd name="connsiteY14" fmla="*/ 1871859 h 4325041"/>
              <a:gd name="connsiteX15" fmla="*/ 7783897 w 8217466"/>
              <a:gd name="connsiteY15" fmla="*/ 2178148 h 4325041"/>
              <a:gd name="connsiteX16" fmla="*/ 8205317 w 8217466"/>
              <a:gd name="connsiteY16" fmla="*/ 2424639 h 4325041"/>
              <a:gd name="connsiteX17" fmla="*/ 8060938 w 8217466"/>
              <a:gd name="connsiteY17" fmla="*/ 2830322 h 4325041"/>
              <a:gd name="connsiteX18" fmla="*/ 7623198 w 8217466"/>
              <a:gd name="connsiteY18" fmla="*/ 3121536 h 4325041"/>
              <a:gd name="connsiteX19" fmla="*/ 7284221 w 8217466"/>
              <a:gd name="connsiteY19" fmla="*/ 3221587 h 4325041"/>
              <a:gd name="connsiteX20" fmla="*/ 6639328 w 8217466"/>
              <a:gd name="connsiteY20" fmla="*/ 3380115 h 4325041"/>
              <a:gd name="connsiteX21" fmla="*/ 5163314 w 8217466"/>
              <a:gd name="connsiteY21" fmla="*/ 4070390 h 4325041"/>
              <a:gd name="connsiteX22" fmla="*/ 1761830 w 8217466"/>
              <a:gd name="connsiteY22" fmla="*/ 4322184 h 4325041"/>
              <a:gd name="connsiteX0" fmla="*/ 1761830 w 8217466"/>
              <a:gd name="connsiteY0" fmla="*/ 4322184 h 4331523"/>
              <a:gd name="connsiteX1" fmla="*/ 1158570 w 8217466"/>
              <a:gd name="connsiteY1" fmla="*/ 4194516 h 4331523"/>
              <a:gd name="connsiteX2" fmla="*/ 908313 w 8217466"/>
              <a:gd name="connsiteY2" fmla="*/ 3921184 h 4331523"/>
              <a:gd name="connsiteX3" fmla="*/ 587549 w 8217466"/>
              <a:gd name="connsiteY3" fmla="*/ 3506348 h 4331523"/>
              <a:gd name="connsiteX4" fmla="*/ 45185 w 8217466"/>
              <a:gd name="connsiteY4" fmla="*/ 2687197 h 4331523"/>
              <a:gd name="connsiteX5" fmla="*/ 72806 w 8217466"/>
              <a:gd name="connsiteY5" fmla="*/ 2059706 h 4331523"/>
              <a:gd name="connsiteX6" fmla="*/ 414293 w 8217466"/>
              <a:gd name="connsiteY6" fmla="*/ 1432380 h 4331523"/>
              <a:gd name="connsiteX7" fmla="*/ 674176 w 8217466"/>
              <a:gd name="connsiteY7" fmla="*/ 917700 h 4331523"/>
              <a:gd name="connsiteX8" fmla="*/ 888138 w 8217466"/>
              <a:gd name="connsiteY8" fmla="*/ 501584 h 4331523"/>
              <a:gd name="connsiteX9" fmla="*/ 1208586 w 8217466"/>
              <a:gd name="connsiteY9" fmla="*/ 1518 h 4331523"/>
              <a:gd name="connsiteX10" fmla="*/ 3133482 w 8217466"/>
              <a:gd name="connsiteY10" fmla="*/ 671503 h 4331523"/>
              <a:gd name="connsiteX11" fmla="*/ 4546662 w 8217466"/>
              <a:gd name="connsiteY11" fmla="*/ 1178795 h 4331523"/>
              <a:gd name="connsiteX12" fmla="*/ 4908094 w 8217466"/>
              <a:gd name="connsiteY12" fmla="*/ 1276092 h 4331523"/>
              <a:gd name="connsiteX13" fmla="*/ 5976700 w 8217466"/>
              <a:gd name="connsiteY13" fmla="*/ 1582134 h 4331523"/>
              <a:gd name="connsiteX14" fmla="*/ 6904651 w 8217466"/>
              <a:gd name="connsiteY14" fmla="*/ 1871859 h 4331523"/>
              <a:gd name="connsiteX15" fmla="*/ 7783897 w 8217466"/>
              <a:gd name="connsiteY15" fmla="*/ 2178148 h 4331523"/>
              <a:gd name="connsiteX16" fmla="*/ 8205317 w 8217466"/>
              <a:gd name="connsiteY16" fmla="*/ 2424639 h 4331523"/>
              <a:gd name="connsiteX17" fmla="*/ 8060938 w 8217466"/>
              <a:gd name="connsiteY17" fmla="*/ 2830322 h 4331523"/>
              <a:gd name="connsiteX18" fmla="*/ 7623198 w 8217466"/>
              <a:gd name="connsiteY18" fmla="*/ 3121536 h 4331523"/>
              <a:gd name="connsiteX19" fmla="*/ 7284221 w 8217466"/>
              <a:gd name="connsiteY19" fmla="*/ 3221587 h 4331523"/>
              <a:gd name="connsiteX20" fmla="*/ 6639328 w 8217466"/>
              <a:gd name="connsiteY20" fmla="*/ 3380115 h 4331523"/>
              <a:gd name="connsiteX21" fmla="*/ 5153689 w 8217466"/>
              <a:gd name="connsiteY21" fmla="*/ 3933726 h 4331523"/>
              <a:gd name="connsiteX22" fmla="*/ 1761830 w 8217466"/>
              <a:gd name="connsiteY22" fmla="*/ 4322184 h 4331523"/>
              <a:gd name="connsiteX0" fmla="*/ 1761830 w 8217466"/>
              <a:gd name="connsiteY0" fmla="*/ 4322184 h 4331523"/>
              <a:gd name="connsiteX1" fmla="*/ 1158570 w 8217466"/>
              <a:gd name="connsiteY1" fmla="*/ 4194516 h 4331523"/>
              <a:gd name="connsiteX2" fmla="*/ 908313 w 8217466"/>
              <a:gd name="connsiteY2" fmla="*/ 3921184 h 4331523"/>
              <a:gd name="connsiteX3" fmla="*/ 587549 w 8217466"/>
              <a:gd name="connsiteY3" fmla="*/ 3506348 h 4331523"/>
              <a:gd name="connsiteX4" fmla="*/ 45185 w 8217466"/>
              <a:gd name="connsiteY4" fmla="*/ 2687197 h 4331523"/>
              <a:gd name="connsiteX5" fmla="*/ 72806 w 8217466"/>
              <a:gd name="connsiteY5" fmla="*/ 2059706 h 4331523"/>
              <a:gd name="connsiteX6" fmla="*/ 414293 w 8217466"/>
              <a:gd name="connsiteY6" fmla="*/ 1432380 h 4331523"/>
              <a:gd name="connsiteX7" fmla="*/ 674176 w 8217466"/>
              <a:gd name="connsiteY7" fmla="*/ 917700 h 4331523"/>
              <a:gd name="connsiteX8" fmla="*/ 888138 w 8217466"/>
              <a:gd name="connsiteY8" fmla="*/ 501584 h 4331523"/>
              <a:gd name="connsiteX9" fmla="*/ 1208586 w 8217466"/>
              <a:gd name="connsiteY9" fmla="*/ 1518 h 4331523"/>
              <a:gd name="connsiteX10" fmla="*/ 3133482 w 8217466"/>
              <a:gd name="connsiteY10" fmla="*/ 671503 h 4331523"/>
              <a:gd name="connsiteX11" fmla="*/ 4546662 w 8217466"/>
              <a:gd name="connsiteY11" fmla="*/ 1178795 h 4331523"/>
              <a:gd name="connsiteX12" fmla="*/ 4908094 w 8217466"/>
              <a:gd name="connsiteY12" fmla="*/ 1276092 h 4331523"/>
              <a:gd name="connsiteX13" fmla="*/ 5976700 w 8217466"/>
              <a:gd name="connsiteY13" fmla="*/ 1582134 h 4331523"/>
              <a:gd name="connsiteX14" fmla="*/ 6904651 w 8217466"/>
              <a:gd name="connsiteY14" fmla="*/ 1871859 h 4331523"/>
              <a:gd name="connsiteX15" fmla="*/ 7783897 w 8217466"/>
              <a:gd name="connsiteY15" fmla="*/ 2178148 h 4331523"/>
              <a:gd name="connsiteX16" fmla="*/ 8205317 w 8217466"/>
              <a:gd name="connsiteY16" fmla="*/ 2424639 h 4331523"/>
              <a:gd name="connsiteX17" fmla="*/ 8060938 w 8217466"/>
              <a:gd name="connsiteY17" fmla="*/ 2830322 h 4331523"/>
              <a:gd name="connsiteX18" fmla="*/ 7623198 w 8217466"/>
              <a:gd name="connsiteY18" fmla="*/ 3121536 h 4331523"/>
              <a:gd name="connsiteX19" fmla="*/ 7284221 w 8217466"/>
              <a:gd name="connsiteY19" fmla="*/ 3221587 h 4331523"/>
              <a:gd name="connsiteX20" fmla="*/ 6581576 w 8217466"/>
              <a:gd name="connsiteY20" fmla="*/ 3580556 h 4331523"/>
              <a:gd name="connsiteX21" fmla="*/ 5153689 w 8217466"/>
              <a:gd name="connsiteY21" fmla="*/ 3933726 h 4331523"/>
              <a:gd name="connsiteX22" fmla="*/ 1761830 w 8217466"/>
              <a:gd name="connsiteY22" fmla="*/ 4322184 h 4331523"/>
              <a:gd name="connsiteX0" fmla="*/ 1761830 w 8217466"/>
              <a:gd name="connsiteY0" fmla="*/ 4322184 h 4331523"/>
              <a:gd name="connsiteX1" fmla="*/ 1158570 w 8217466"/>
              <a:gd name="connsiteY1" fmla="*/ 4194516 h 4331523"/>
              <a:gd name="connsiteX2" fmla="*/ 908313 w 8217466"/>
              <a:gd name="connsiteY2" fmla="*/ 3921184 h 4331523"/>
              <a:gd name="connsiteX3" fmla="*/ 587549 w 8217466"/>
              <a:gd name="connsiteY3" fmla="*/ 3506348 h 4331523"/>
              <a:gd name="connsiteX4" fmla="*/ 45185 w 8217466"/>
              <a:gd name="connsiteY4" fmla="*/ 2687197 h 4331523"/>
              <a:gd name="connsiteX5" fmla="*/ 72806 w 8217466"/>
              <a:gd name="connsiteY5" fmla="*/ 2059706 h 4331523"/>
              <a:gd name="connsiteX6" fmla="*/ 414293 w 8217466"/>
              <a:gd name="connsiteY6" fmla="*/ 1432380 h 4331523"/>
              <a:gd name="connsiteX7" fmla="*/ 674176 w 8217466"/>
              <a:gd name="connsiteY7" fmla="*/ 917700 h 4331523"/>
              <a:gd name="connsiteX8" fmla="*/ 888138 w 8217466"/>
              <a:gd name="connsiteY8" fmla="*/ 501584 h 4331523"/>
              <a:gd name="connsiteX9" fmla="*/ 1208586 w 8217466"/>
              <a:gd name="connsiteY9" fmla="*/ 1518 h 4331523"/>
              <a:gd name="connsiteX10" fmla="*/ 3133482 w 8217466"/>
              <a:gd name="connsiteY10" fmla="*/ 671503 h 4331523"/>
              <a:gd name="connsiteX11" fmla="*/ 4546662 w 8217466"/>
              <a:gd name="connsiteY11" fmla="*/ 1178795 h 4331523"/>
              <a:gd name="connsiteX12" fmla="*/ 4908094 w 8217466"/>
              <a:gd name="connsiteY12" fmla="*/ 1276092 h 4331523"/>
              <a:gd name="connsiteX13" fmla="*/ 5976700 w 8217466"/>
              <a:gd name="connsiteY13" fmla="*/ 1582134 h 4331523"/>
              <a:gd name="connsiteX14" fmla="*/ 6904651 w 8217466"/>
              <a:gd name="connsiteY14" fmla="*/ 1871859 h 4331523"/>
              <a:gd name="connsiteX15" fmla="*/ 7783897 w 8217466"/>
              <a:gd name="connsiteY15" fmla="*/ 2178148 h 4331523"/>
              <a:gd name="connsiteX16" fmla="*/ 8205317 w 8217466"/>
              <a:gd name="connsiteY16" fmla="*/ 2424639 h 4331523"/>
              <a:gd name="connsiteX17" fmla="*/ 8060938 w 8217466"/>
              <a:gd name="connsiteY17" fmla="*/ 2830322 h 4331523"/>
              <a:gd name="connsiteX18" fmla="*/ 7623198 w 8217466"/>
              <a:gd name="connsiteY18" fmla="*/ 3121536 h 4331523"/>
              <a:gd name="connsiteX19" fmla="*/ 7361223 w 8217466"/>
              <a:gd name="connsiteY19" fmla="*/ 3321807 h 4331523"/>
              <a:gd name="connsiteX20" fmla="*/ 6581576 w 8217466"/>
              <a:gd name="connsiteY20" fmla="*/ 3580556 h 4331523"/>
              <a:gd name="connsiteX21" fmla="*/ 5153689 w 8217466"/>
              <a:gd name="connsiteY21" fmla="*/ 3933726 h 4331523"/>
              <a:gd name="connsiteX22" fmla="*/ 1761830 w 8217466"/>
              <a:gd name="connsiteY22" fmla="*/ 4322184 h 4331523"/>
              <a:gd name="connsiteX0" fmla="*/ 1761830 w 8215283"/>
              <a:gd name="connsiteY0" fmla="*/ 4322184 h 4331523"/>
              <a:gd name="connsiteX1" fmla="*/ 1158570 w 8215283"/>
              <a:gd name="connsiteY1" fmla="*/ 4194516 h 4331523"/>
              <a:gd name="connsiteX2" fmla="*/ 908313 w 8215283"/>
              <a:gd name="connsiteY2" fmla="*/ 3921184 h 4331523"/>
              <a:gd name="connsiteX3" fmla="*/ 587549 w 8215283"/>
              <a:gd name="connsiteY3" fmla="*/ 3506348 h 4331523"/>
              <a:gd name="connsiteX4" fmla="*/ 45185 w 8215283"/>
              <a:gd name="connsiteY4" fmla="*/ 2687197 h 4331523"/>
              <a:gd name="connsiteX5" fmla="*/ 72806 w 8215283"/>
              <a:gd name="connsiteY5" fmla="*/ 2059706 h 4331523"/>
              <a:gd name="connsiteX6" fmla="*/ 414293 w 8215283"/>
              <a:gd name="connsiteY6" fmla="*/ 1432380 h 4331523"/>
              <a:gd name="connsiteX7" fmla="*/ 674176 w 8215283"/>
              <a:gd name="connsiteY7" fmla="*/ 917700 h 4331523"/>
              <a:gd name="connsiteX8" fmla="*/ 888138 w 8215283"/>
              <a:gd name="connsiteY8" fmla="*/ 501584 h 4331523"/>
              <a:gd name="connsiteX9" fmla="*/ 1208586 w 8215283"/>
              <a:gd name="connsiteY9" fmla="*/ 1518 h 4331523"/>
              <a:gd name="connsiteX10" fmla="*/ 3133482 w 8215283"/>
              <a:gd name="connsiteY10" fmla="*/ 671503 h 4331523"/>
              <a:gd name="connsiteX11" fmla="*/ 4546662 w 8215283"/>
              <a:gd name="connsiteY11" fmla="*/ 1178795 h 4331523"/>
              <a:gd name="connsiteX12" fmla="*/ 4908094 w 8215283"/>
              <a:gd name="connsiteY12" fmla="*/ 1276092 h 4331523"/>
              <a:gd name="connsiteX13" fmla="*/ 5976700 w 8215283"/>
              <a:gd name="connsiteY13" fmla="*/ 1582134 h 4331523"/>
              <a:gd name="connsiteX14" fmla="*/ 6904651 w 8215283"/>
              <a:gd name="connsiteY14" fmla="*/ 1871859 h 4331523"/>
              <a:gd name="connsiteX15" fmla="*/ 7783897 w 8215283"/>
              <a:gd name="connsiteY15" fmla="*/ 2178148 h 4331523"/>
              <a:gd name="connsiteX16" fmla="*/ 8205317 w 8215283"/>
              <a:gd name="connsiteY16" fmla="*/ 2424639 h 4331523"/>
              <a:gd name="connsiteX17" fmla="*/ 8060938 w 8215283"/>
              <a:gd name="connsiteY17" fmla="*/ 2830322 h 4331523"/>
              <a:gd name="connsiteX18" fmla="*/ 7815704 w 8215283"/>
              <a:gd name="connsiteY18" fmla="*/ 3066871 h 4331523"/>
              <a:gd name="connsiteX19" fmla="*/ 7361223 w 8215283"/>
              <a:gd name="connsiteY19" fmla="*/ 3321807 h 4331523"/>
              <a:gd name="connsiteX20" fmla="*/ 6581576 w 8215283"/>
              <a:gd name="connsiteY20" fmla="*/ 3580556 h 4331523"/>
              <a:gd name="connsiteX21" fmla="*/ 5153689 w 8215283"/>
              <a:gd name="connsiteY21" fmla="*/ 3933726 h 4331523"/>
              <a:gd name="connsiteX22" fmla="*/ 1761830 w 8215283"/>
              <a:gd name="connsiteY22" fmla="*/ 4322184 h 4331523"/>
              <a:gd name="connsiteX0" fmla="*/ 1761830 w 8261524"/>
              <a:gd name="connsiteY0" fmla="*/ 4322184 h 4331523"/>
              <a:gd name="connsiteX1" fmla="*/ 1158570 w 8261524"/>
              <a:gd name="connsiteY1" fmla="*/ 4194516 h 4331523"/>
              <a:gd name="connsiteX2" fmla="*/ 908313 w 8261524"/>
              <a:gd name="connsiteY2" fmla="*/ 3921184 h 4331523"/>
              <a:gd name="connsiteX3" fmla="*/ 587549 w 8261524"/>
              <a:gd name="connsiteY3" fmla="*/ 3506348 h 4331523"/>
              <a:gd name="connsiteX4" fmla="*/ 45185 w 8261524"/>
              <a:gd name="connsiteY4" fmla="*/ 2687197 h 4331523"/>
              <a:gd name="connsiteX5" fmla="*/ 72806 w 8261524"/>
              <a:gd name="connsiteY5" fmla="*/ 2059706 h 4331523"/>
              <a:gd name="connsiteX6" fmla="*/ 414293 w 8261524"/>
              <a:gd name="connsiteY6" fmla="*/ 1432380 h 4331523"/>
              <a:gd name="connsiteX7" fmla="*/ 674176 w 8261524"/>
              <a:gd name="connsiteY7" fmla="*/ 917700 h 4331523"/>
              <a:gd name="connsiteX8" fmla="*/ 888138 w 8261524"/>
              <a:gd name="connsiteY8" fmla="*/ 501584 h 4331523"/>
              <a:gd name="connsiteX9" fmla="*/ 1208586 w 8261524"/>
              <a:gd name="connsiteY9" fmla="*/ 1518 h 4331523"/>
              <a:gd name="connsiteX10" fmla="*/ 3133482 w 8261524"/>
              <a:gd name="connsiteY10" fmla="*/ 671503 h 4331523"/>
              <a:gd name="connsiteX11" fmla="*/ 4546662 w 8261524"/>
              <a:gd name="connsiteY11" fmla="*/ 1178795 h 4331523"/>
              <a:gd name="connsiteX12" fmla="*/ 4908094 w 8261524"/>
              <a:gd name="connsiteY12" fmla="*/ 1276092 h 4331523"/>
              <a:gd name="connsiteX13" fmla="*/ 5976700 w 8261524"/>
              <a:gd name="connsiteY13" fmla="*/ 1582134 h 4331523"/>
              <a:gd name="connsiteX14" fmla="*/ 6904651 w 8261524"/>
              <a:gd name="connsiteY14" fmla="*/ 1871859 h 4331523"/>
              <a:gd name="connsiteX15" fmla="*/ 7783897 w 8261524"/>
              <a:gd name="connsiteY15" fmla="*/ 2178148 h 4331523"/>
              <a:gd name="connsiteX16" fmla="*/ 8205317 w 8261524"/>
              <a:gd name="connsiteY16" fmla="*/ 2424639 h 4331523"/>
              <a:gd name="connsiteX17" fmla="*/ 8214942 w 8261524"/>
              <a:gd name="connsiteY17" fmla="*/ 2866765 h 4331523"/>
              <a:gd name="connsiteX18" fmla="*/ 7815704 w 8261524"/>
              <a:gd name="connsiteY18" fmla="*/ 3066871 h 4331523"/>
              <a:gd name="connsiteX19" fmla="*/ 7361223 w 8261524"/>
              <a:gd name="connsiteY19" fmla="*/ 3321807 h 4331523"/>
              <a:gd name="connsiteX20" fmla="*/ 6581576 w 8261524"/>
              <a:gd name="connsiteY20" fmla="*/ 3580556 h 4331523"/>
              <a:gd name="connsiteX21" fmla="*/ 5153689 w 8261524"/>
              <a:gd name="connsiteY21" fmla="*/ 3933726 h 4331523"/>
              <a:gd name="connsiteX22" fmla="*/ 1761830 w 8261524"/>
              <a:gd name="connsiteY22" fmla="*/ 4322184 h 4331523"/>
              <a:gd name="connsiteX0" fmla="*/ 1761830 w 8263849"/>
              <a:gd name="connsiteY0" fmla="*/ 4322184 h 4331523"/>
              <a:gd name="connsiteX1" fmla="*/ 1158570 w 8263849"/>
              <a:gd name="connsiteY1" fmla="*/ 4194516 h 4331523"/>
              <a:gd name="connsiteX2" fmla="*/ 908313 w 8263849"/>
              <a:gd name="connsiteY2" fmla="*/ 3921184 h 4331523"/>
              <a:gd name="connsiteX3" fmla="*/ 587549 w 8263849"/>
              <a:gd name="connsiteY3" fmla="*/ 3506348 h 4331523"/>
              <a:gd name="connsiteX4" fmla="*/ 45185 w 8263849"/>
              <a:gd name="connsiteY4" fmla="*/ 2687197 h 4331523"/>
              <a:gd name="connsiteX5" fmla="*/ 72806 w 8263849"/>
              <a:gd name="connsiteY5" fmla="*/ 2059706 h 4331523"/>
              <a:gd name="connsiteX6" fmla="*/ 414293 w 8263849"/>
              <a:gd name="connsiteY6" fmla="*/ 1432380 h 4331523"/>
              <a:gd name="connsiteX7" fmla="*/ 674176 w 8263849"/>
              <a:gd name="connsiteY7" fmla="*/ 917700 h 4331523"/>
              <a:gd name="connsiteX8" fmla="*/ 888138 w 8263849"/>
              <a:gd name="connsiteY8" fmla="*/ 501584 h 4331523"/>
              <a:gd name="connsiteX9" fmla="*/ 1208586 w 8263849"/>
              <a:gd name="connsiteY9" fmla="*/ 1518 h 4331523"/>
              <a:gd name="connsiteX10" fmla="*/ 3133482 w 8263849"/>
              <a:gd name="connsiteY10" fmla="*/ 671503 h 4331523"/>
              <a:gd name="connsiteX11" fmla="*/ 4546662 w 8263849"/>
              <a:gd name="connsiteY11" fmla="*/ 1178795 h 4331523"/>
              <a:gd name="connsiteX12" fmla="*/ 4908094 w 8263849"/>
              <a:gd name="connsiteY12" fmla="*/ 1276092 h 4331523"/>
              <a:gd name="connsiteX13" fmla="*/ 5976700 w 8263849"/>
              <a:gd name="connsiteY13" fmla="*/ 1582134 h 4331523"/>
              <a:gd name="connsiteX14" fmla="*/ 6904651 w 8263849"/>
              <a:gd name="connsiteY14" fmla="*/ 1871859 h 4331523"/>
              <a:gd name="connsiteX15" fmla="*/ 7745396 w 8263849"/>
              <a:gd name="connsiteY15" fmla="*/ 2487920 h 4331523"/>
              <a:gd name="connsiteX16" fmla="*/ 8205317 w 8263849"/>
              <a:gd name="connsiteY16" fmla="*/ 2424639 h 4331523"/>
              <a:gd name="connsiteX17" fmla="*/ 8214942 w 8263849"/>
              <a:gd name="connsiteY17" fmla="*/ 2866765 h 4331523"/>
              <a:gd name="connsiteX18" fmla="*/ 7815704 w 8263849"/>
              <a:gd name="connsiteY18" fmla="*/ 3066871 h 4331523"/>
              <a:gd name="connsiteX19" fmla="*/ 7361223 w 8263849"/>
              <a:gd name="connsiteY19" fmla="*/ 3321807 h 4331523"/>
              <a:gd name="connsiteX20" fmla="*/ 6581576 w 8263849"/>
              <a:gd name="connsiteY20" fmla="*/ 3580556 h 4331523"/>
              <a:gd name="connsiteX21" fmla="*/ 5153689 w 8263849"/>
              <a:gd name="connsiteY21" fmla="*/ 3933726 h 4331523"/>
              <a:gd name="connsiteX22" fmla="*/ 1761830 w 8263849"/>
              <a:gd name="connsiteY22" fmla="*/ 4322184 h 4331523"/>
              <a:gd name="connsiteX0" fmla="*/ 1761830 w 8249245"/>
              <a:gd name="connsiteY0" fmla="*/ 4322184 h 4331523"/>
              <a:gd name="connsiteX1" fmla="*/ 1158570 w 8249245"/>
              <a:gd name="connsiteY1" fmla="*/ 4194516 h 4331523"/>
              <a:gd name="connsiteX2" fmla="*/ 908313 w 8249245"/>
              <a:gd name="connsiteY2" fmla="*/ 3921184 h 4331523"/>
              <a:gd name="connsiteX3" fmla="*/ 587549 w 8249245"/>
              <a:gd name="connsiteY3" fmla="*/ 3506348 h 4331523"/>
              <a:gd name="connsiteX4" fmla="*/ 45185 w 8249245"/>
              <a:gd name="connsiteY4" fmla="*/ 2687197 h 4331523"/>
              <a:gd name="connsiteX5" fmla="*/ 72806 w 8249245"/>
              <a:gd name="connsiteY5" fmla="*/ 2059706 h 4331523"/>
              <a:gd name="connsiteX6" fmla="*/ 414293 w 8249245"/>
              <a:gd name="connsiteY6" fmla="*/ 1432380 h 4331523"/>
              <a:gd name="connsiteX7" fmla="*/ 674176 w 8249245"/>
              <a:gd name="connsiteY7" fmla="*/ 917700 h 4331523"/>
              <a:gd name="connsiteX8" fmla="*/ 888138 w 8249245"/>
              <a:gd name="connsiteY8" fmla="*/ 501584 h 4331523"/>
              <a:gd name="connsiteX9" fmla="*/ 1208586 w 8249245"/>
              <a:gd name="connsiteY9" fmla="*/ 1518 h 4331523"/>
              <a:gd name="connsiteX10" fmla="*/ 3133482 w 8249245"/>
              <a:gd name="connsiteY10" fmla="*/ 671503 h 4331523"/>
              <a:gd name="connsiteX11" fmla="*/ 4546662 w 8249245"/>
              <a:gd name="connsiteY11" fmla="*/ 1178795 h 4331523"/>
              <a:gd name="connsiteX12" fmla="*/ 4908094 w 8249245"/>
              <a:gd name="connsiteY12" fmla="*/ 1276092 h 4331523"/>
              <a:gd name="connsiteX13" fmla="*/ 5976700 w 8249245"/>
              <a:gd name="connsiteY13" fmla="*/ 1582134 h 4331523"/>
              <a:gd name="connsiteX14" fmla="*/ 6904651 w 8249245"/>
              <a:gd name="connsiteY14" fmla="*/ 1871859 h 4331523"/>
              <a:gd name="connsiteX15" fmla="*/ 8014904 w 8249245"/>
              <a:gd name="connsiteY15" fmla="*/ 2287479 h 4331523"/>
              <a:gd name="connsiteX16" fmla="*/ 8205317 w 8249245"/>
              <a:gd name="connsiteY16" fmla="*/ 2424639 h 4331523"/>
              <a:gd name="connsiteX17" fmla="*/ 8214942 w 8249245"/>
              <a:gd name="connsiteY17" fmla="*/ 2866765 h 4331523"/>
              <a:gd name="connsiteX18" fmla="*/ 7815704 w 8249245"/>
              <a:gd name="connsiteY18" fmla="*/ 3066871 h 4331523"/>
              <a:gd name="connsiteX19" fmla="*/ 7361223 w 8249245"/>
              <a:gd name="connsiteY19" fmla="*/ 3321807 h 4331523"/>
              <a:gd name="connsiteX20" fmla="*/ 6581576 w 8249245"/>
              <a:gd name="connsiteY20" fmla="*/ 3580556 h 4331523"/>
              <a:gd name="connsiteX21" fmla="*/ 5153689 w 8249245"/>
              <a:gd name="connsiteY21" fmla="*/ 3933726 h 4331523"/>
              <a:gd name="connsiteX22" fmla="*/ 1761830 w 8249245"/>
              <a:gd name="connsiteY22" fmla="*/ 4322184 h 4331523"/>
              <a:gd name="connsiteX0" fmla="*/ 1761830 w 8245751"/>
              <a:gd name="connsiteY0" fmla="*/ 4322184 h 4331523"/>
              <a:gd name="connsiteX1" fmla="*/ 1158570 w 8245751"/>
              <a:gd name="connsiteY1" fmla="*/ 4194516 h 4331523"/>
              <a:gd name="connsiteX2" fmla="*/ 908313 w 8245751"/>
              <a:gd name="connsiteY2" fmla="*/ 3921184 h 4331523"/>
              <a:gd name="connsiteX3" fmla="*/ 587549 w 8245751"/>
              <a:gd name="connsiteY3" fmla="*/ 3506348 h 4331523"/>
              <a:gd name="connsiteX4" fmla="*/ 45185 w 8245751"/>
              <a:gd name="connsiteY4" fmla="*/ 2687197 h 4331523"/>
              <a:gd name="connsiteX5" fmla="*/ 72806 w 8245751"/>
              <a:gd name="connsiteY5" fmla="*/ 2059706 h 4331523"/>
              <a:gd name="connsiteX6" fmla="*/ 414293 w 8245751"/>
              <a:gd name="connsiteY6" fmla="*/ 1432380 h 4331523"/>
              <a:gd name="connsiteX7" fmla="*/ 674176 w 8245751"/>
              <a:gd name="connsiteY7" fmla="*/ 917700 h 4331523"/>
              <a:gd name="connsiteX8" fmla="*/ 888138 w 8245751"/>
              <a:gd name="connsiteY8" fmla="*/ 501584 h 4331523"/>
              <a:gd name="connsiteX9" fmla="*/ 1208586 w 8245751"/>
              <a:gd name="connsiteY9" fmla="*/ 1518 h 4331523"/>
              <a:gd name="connsiteX10" fmla="*/ 3133482 w 8245751"/>
              <a:gd name="connsiteY10" fmla="*/ 671503 h 4331523"/>
              <a:gd name="connsiteX11" fmla="*/ 4546662 w 8245751"/>
              <a:gd name="connsiteY11" fmla="*/ 1178795 h 4331523"/>
              <a:gd name="connsiteX12" fmla="*/ 4908094 w 8245751"/>
              <a:gd name="connsiteY12" fmla="*/ 1276092 h 4331523"/>
              <a:gd name="connsiteX13" fmla="*/ 5976700 w 8245751"/>
              <a:gd name="connsiteY13" fmla="*/ 1582134 h 4331523"/>
              <a:gd name="connsiteX14" fmla="*/ 6904651 w 8245751"/>
              <a:gd name="connsiteY14" fmla="*/ 1871859 h 4331523"/>
              <a:gd name="connsiteX15" fmla="*/ 8014904 w 8245751"/>
              <a:gd name="connsiteY15" fmla="*/ 2287479 h 4331523"/>
              <a:gd name="connsiteX16" fmla="*/ 8205317 w 8245751"/>
              <a:gd name="connsiteY16" fmla="*/ 2424639 h 4331523"/>
              <a:gd name="connsiteX17" fmla="*/ 8214942 w 8245751"/>
              <a:gd name="connsiteY17" fmla="*/ 2866765 h 4331523"/>
              <a:gd name="connsiteX18" fmla="*/ 7863830 w 8245751"/>
              <a:gd name="connsiteY18" fmla="*/ 3094204 h 4331523"/>
              <a:gd name="connsiteX19" fmla="*/ 7361223 w 8245751"/>
              <a:gd name="connsiteY19" fmla="*/ 3321807 h 4331523"/>
              <a:gd name="connsiteX20" fmla="*/ 6581576 w 8245751"/>
              <a:gd name="connsiteY20" fmla="*/ 3580556 h 4331523"/>
              <a:gd name="connsiteX21" fmla="*/ 5153689 w 8245751"/>
              <a:gd name="connsiteY21" fmla="*/ 3933726 h 4331523"/>
              <a:gd name="connsiteX22" fmla="*/ 1761830 w 8245751"/>
              <a:gd name="connsiteY22" fmla="*/ 4322184 h 4331523"/>
              <a:gd name="connsiteX0" fmla="*/ 1761830 w 8245751"/>
              <a:gd name="connsiteY0" fmla="*/ 4322184 h 4334571"/>
              <a:gd name="connsiteX1" fmla="*/ 1158570 w 8245751"/>
              <a:gd name="connsiteY1" fmla="*/ 4194516 h 4334571"/>
              <a:gd name="connsiteX2" fmla="*/ 908313 w 8245751"/>
              <a:gd name="connsiteY2" fmla="*/ 3921184 h 4334571"/>
              <a:gd name="connsiteX3" fmla="*/ 587549 w 8245751"/>
              <a:gd name="connsiteY3" fmla="*/ 3506348 h 4334571"/>
              <a:gd name="connsiteX4" fmla="*/ 45185 w 8245751"/>
              <a:gd name="connsiteY4" fmla="*/ 2687197 h 4334571"/>
              <a:gd name="connsiteX5" fmla="*/ 72806 w 8245751"/>
              <a:gd name="connsiteY5" fmla="*/ 2059706 h 4334571"/>
              <a:gd name="connsiteX6" fmla="*/ 414293 w 8245751"/>
              <a:gd name="connsiteY6" fmla="*/ 1432380 h 4334571"/>
              <a:gd name="connsiteX7" fmla="*/ 674176 w 8245751"/>
              <a:gd name="connsiteY7" fmla="*/ 917700 h 4334571"/>
              <a:gd name="connsiteX8" fmla="*/ 888138 w 8245751"/>
              <a:gd name="connsiteY8" fmla="*/ 501584 h 4334571"/>
              <a:gd name="connsiteX9" fmla="*/ 1208586 w 8245751"/>
              <a:gd name="connsiteY9" fmla="*/ 1518 h 4334571"/>
              <a:gd name="connsiteX10" fmla="*/ 3133482 w 8245751"/>
              <a:gd name="connsiteY10" fmla="*/ 671503 h 4334571"/>
              <a:gd name="connsiteX11" fmla="*/ 4546662 w 8245751"/>
              <a:gd name="connsiteY11" fmla="*/ 1178795 h 4334571"/>
              <a:gd name="connsiteX12" fmla="*/ 4908094 w 8245751"/>
              <a:gd name="connsiteY12" fmla="*/ 1276092 h 4334571"/>
              <a:gd name="connsiteX13" fmla="*/ 5976700 w 8245751"/>
              <a:gd name="connsiteY13" fmla="*/ 1582134 h 4334571"/>
              <a:gd name="connsiteX14" fmla="*/ 6904651 w 8245751"/>
              <a:gd name="connsiteY14" fmla="*/ 1871859 h 4334571"/>
              <a:gd name="connsiteX15" fmla="*/ 8014904 w 8245751"/>
              <a:gd name="connsiteY15" fmla="*/ 2287479 h 4334571"/>
              <a:gd name="connsiteX16" fmla="*/ 8205317 w 8245751"/>
              <a:gd name="connsiteY16" fmla="*/ 2424639 h 4334571"/>
              <a:gd name="connsiteX17" fmla="*/ 8214942 w 8245751"/>
              <a:gd name="connsiteY17" fmla="*/ 2866765 h 4334571"/>
              <a:gd name="connsiteX18" fmla="*/ 7863830 w 8245751"/>
              <a:gd name="connsiteY18" fmla="*/ 3094204 h 4334571"/>
              <a:gd name="connsiteX19" fmla="*/ 7361223 w 8245751"/>
              <a:gd name="connsiteY19" fmla="*/ 3321807 h 4334571"/>
              <a:gd name="connsiteX20" fmla="*/ 6581576 w 8245751"/>
              <a:gd name="connsiteY20" fmla="*/ 3580556 h 4334571"/>
              <a:gd name="connsiteX21" fmla="*/ 5038186 w 8245751"/>
              <a:gd name="connsiteY21" fmla="*/ 3879061 h 4334571"/>
              <a:gd name="connsiteX22" fmla="*/ 1761830 w 8245751"/>
              <a:gd name="connsiteY22" fmla="*/ 4322184 h 4334571"/>
              <a:gd name="connsiteX0" fmla="*/ 1761830 w 8245751"/>
              <a:gd name="connsiteY0" fmla="*/ 4322184 h 4334571"/>
              <a:gd name="connsiteX1" fmla="*/ 1158570 w 8245751"/>
              <a:gd name="connsiteY1" fmla="*/ 4194516 h 4334571"/>
              <a:gd name="connsiteX2" fmla="*/ 908313 w 8245751"/>
              <a:gd name="connsiteY2" fmla="*/ 3921184 h 4334571"/>
              <a:gd name="connsiteX3" fmla="*/ 587549 w 8245751"/>
              <a:gd name="connsiteY3" fmla="*/ 3506348 h 4334571"/>
              <a:gd name="connsiteX4" fmla="*/ 45185 w 8245751"/>
              <a:gd name="connsiteY4" fmla="*/ 2687197 h 4334571"/>
              <a:gd name="connsiteX5" fmla="*/ 72806 w 8245751"/>
              <a:gd name="connsiteY5" fmla="*/ 2059706 h 4334571"/>
              <a:gd name="connsiteX6" fmla="*/ 414293 w 8245751"/>
              <a:gd name="connsiteY6" fmla="*/ 1432380 h 4334571"/>
              <a:gd name="connsiteX7" fmla="*/ 674176 w 8245751"/>
              <a:gd name="connsiteY7" fmla="*/ 917700 h 4334571"/>
              <a:gd name="connsiteX8" fmla="*/ 888138 w 8245751"/>
              <a:gd name="connsiteY8" fmla="*/ 501584 h 4334571"/>
              <a:gd name="connsiteX9" fmla="*/ 1208586 w 8245751"/>
              <a:gd name="connsiteY9" fmla="*/ 1518 h 4334571"/>
              <a:gd name="connsiteX10" fmla="*/ 3133482 w 8245751"/>
              <a:gd name="connsiteY10" fmla="*/ 671503 h 4334571"/>
              <a:gd name="connsiteX11" fmla="*/ 4546662 w 8245751"/>
              <a:gd name="connsiteY11" fmla="*/ 1178795 h 4334571"/>
              <a:gd name="connsiteX12" fmla="*/ 4908094 w 8245751"/>
              <a:gd name="connsiteY12" fmla="*/ 1276092 h 4334571"/>
              <a:gd name="connsiteX13" fmla="*/ 5976700 w 8245751"/>
              <a:gd name="connsiteY13" fmla="*/ 1582134 h 4334571"/>
              <a:gd name="connsiteX14" fmla="*/ 6904651 w 8245751"/>
              <a:gd name="connsiteY14" fmla="*/ 1871859 h 4334571"/>
              <a:gd name="connsiteX15" fmla="*/ 8014904 w 8245751"/>
              <a:gd name="connsiteY15" fmla="*/ 2287479 h 4334571"/>
              <a:gd name="connsiteX16" fmla="*/ 8205317 w 8245751"/>
              <a:gd name="connsiteY16" fmla="*/ 2424639 h 4334571"/>
              <a:gd name="connsiteX17" fmla="*/ 8214942 w 8245751"/>
              <a:gd name="connsiteY17" fmla="*/ 2866765 h 4334571"/>
              <a:gd name="connsiteX18" fmla="*/ 7863830 w 8245751"/>
              <a:gd name="connsiteY18" fmla="*/ 3094204 h 4334571"/>
              <a:gd name="connsiteX19" fmla="*/ 7361223 w 8245751"/>
              <a:gd name="connsiteY19" fmla="*/ 3321807 h 4334571"/>
              <a:gd name="connsiteX20" fmla="*/ 6456448 w 8245751"/>
              <a:gd name="connsiteY20" fmla="*/ 3571445 h 4334571"/>
              <a:gd name="connsiteX21" fmla="*/ 5038186 w 8245751"/>
              <a:gd name="connsiteY21" fmla="*/ 3879061 h 4334571"/>
              <a:gd name="connsiteX22" fmla="*/ 1761830 w 8245751"/>
              <a:gd name="connsiteY22" fmla="*/ 4322184 h 4334571"/>
              <a:gd name="connsiteX0" fmla="*/ 1761830 w 8245751"/>
              <a:gd name="connsiteY0" fmla="*/ 4322184 h 4334571"/>
              <a:gd name="connsiteX1" fmla="*/ 1158570 w 8245751"/>
              <a:gd name="connsiteY1" fmla="*/ 4194516 h 4334571"/>
              <a:gd name="connsiteX2" fmla="*/ 908313 w 8245751"/>
              <a:gd name="connsiteY2" fmla="*/ 3921184 h 4334571"/>
              <a:gd name="connsiteX3" fmla="*/ 587549 w 8245751"/>
              <a:gd name="connsiteY3" fmla="*/ 3506348 h 4334571"/>
              <a:gd name="connsiteX4" fmla="*/ 45185 w 8245751"/>
              <a:gd name="connsiteY4" fmla="*/ 2687197 h 4334571"/>
              <a:gd name="connsiteX5" fmla="*/ 72806 w 8245751"/>
              <a:gd name="connsiteY5" fmla="*/ 2059706 h 4334571"/>
              <a:gd name="connsiteX6" fmla="*/ 414293 w 8245751"/>
              <a:gd name="connsiteY6" fmla="*/ 1432380 h 4334571"/>
              <a:gd name="connsiteX7" fmla="*/ 674176 w 8245751"/>
              <a:gd name="connsiteY7" fmla="*/ 917700 h 4334571"/>
              <a:gd name="connsiteX8" fmla="*/ 888138 w 8245751"/>
              <a:gd name="connsiteY8" fmla="*/ 501584 h 4334571"/>
              <a:gd name="connsiteX9" fmla="*/ 1208586 w 8245751"/>
              <a:gd name="connsiteY9" fmla="*/ 1518 h 4334571"/>
              <a:gd name="connsiteX10" fmla="*/ 3133482 w 8245751"/>
              <a:gd name="connsiteY10" fmla="*/ 671503 h 4334571"/>
              <a:gd name="connsiteX11" fmla="*/ 4546662 w 8245751"/>
              <a:gd name="connsiteY11" fmla="*/ 1178795 h 4334571"/>
              <a:gd name="connsiteX12" fmla="*/ 4908094 w 8245751"/>
              <a:gd name="connsiteY12" fmla="*/ 1276092 h 4334571"/>
              <a:gd name="connsiteX13" fmla="*/ 5976700 w 8245751"/>
              <a:gd name="connsiteY13" fmla="*/ 1582134 h 4334571"/>
              <a:gd name="connsiteX14" fmla="*/ 6904651 w 8245751"/>
              <a:gd name="connsiteY14" fmla="*/ 1871859 h 4334571"/>
              <a:gd name="connsiteX15" fmla="*/ 8014904 w 8245751"/>
              <a:gd name="connsiteY15" fmla="*/ 2287479 h 4334571"/>
              <a:gd name="connsiteX16" fmla="*/ 8205317 w 8245751"/>
              <a:gd name="connsiteY16" fmla="*/ 2424639 h 4334571"/>
              <a:gd name="connsiteX17" fmla="*/ 8214942 w 8245751"/>
              <a:gd name="connsiteY17" fmla="*/ 2866765 h 4334571"/>
              <a:gd name="connsiteX18" fmla="*/ 7863830 w 8245751"/>
              <a:gd name="connsiteY18" fmla="*/ 3094204 h 4334571"/>
              <a:gd name="connsiteX19" fmla="*/ 7207219 w 8245751"/>
              <a:gd name="connsiteY19" fmla="*/ 3349140 h 4334571"/>
              <a:gd name="connsiteX20" fmla="*/ 6456448 w 8245751"/>
              <a:gd name="connsiteY20" fmla="*/ 3571445 h 4334571"/>
              <a:gd name="connsiteX21" fmla="*/ 5038186 w 8245751"/>
              <a:gd name="connsiteY21" fmla="*/ 3879061 h 4334571"/>
              <a:gd name="connsiteX22" fmla="*/ 1761830 w 8245751"/>
              <a:gd name="connsiteY22" fmla="*/ 4322184 h 4334571"/>
              <a:gd name="connsiteX0" fmla="*/ 1761830 w 8245751"/>
              <a:gd name="connsiteY0" fmla="*/ 4322184 h 4334571"/>
              <a:gd name="connsiteX1" fmla="*/ 1158570 w 8245751"/>
              <a:gd name="connsiteY1" fmla="*/ 4194516 h 4334571"/>
              <a:gd name="connsiteX2" fmla="*/ 908313 w 8245751"/>
              <a:gd name="connsiteY2" fmla="*/ 3921184 h 4334571"/>
              <a:gd name="connsiteX3" fmla="*/ 587549 w 8245751"/>
              <a:gd name="connsiteY3" fmla="*/ 3506348 h 4334571"/>
              <a:gd name="connsiteX4" fmla="*/ 45185 w 8245751"/>
              <a:gd name="connsiteY4" fmla="*/ 2687197 h 4334571"/>
              <a:gd name="connsiteX5" fmla="*/ 72806 w 8245751"/>
              <a:gd name="connsiteY5" fmla="*/ 2059706 h 4334571"/>
              <a:gd name="connsiteX6" fmla="*/ 414293 w 8245751"/>
              <a:gd name="connsiteY6" fmla="*/ 1432380 h 4334571"/>
              <a:gd name="connsiteX7" fmla="*/ 674176 w 8245751"/>
              <a:gd name="connsiteY7" fmla="*/ 917700 h 4334571"/>
              <a:gd name="connsiteX8" fmla="*/ 888138 w 8245751"/>
              <a:gd name="connsiteY8" fmla="*/ 501584 h 4334571"/>
              <a:gd name="connsiteX9" fmla="*/ 1208586 w 8245751"/>
              <a:gd name="connsiteY9" fmla="*/ 1518 h 4334571"/>
              <a:gd name="connsiteX10" fmla="*/ 3133482 w 8245751"/>
              <a:gd name="connsiteY10" fmla="*/ 671503 h 4334571"/>
              <a:gd name="connsiteX11" fmla="*/ 4546662 w 8245751"/>
              <a:gd name="connsiteY11" fmla="*/ 1178795 h 4334571"/>
              <a:gd name="connsiteX12" fmla="*/ 4908094 w 8245751"/>
              <a:gd name="connsiteY12" fmla="*/ 1276092 h 4334571"/>
              <a:gd name="connsiteX13" fmla="*/ 5976700 w 8245751"/>
              <a:gd name="connsiteY13" fmla="*/ 1582134 h 4334571"/>
              <a:gd name="connsiteX14" fmla="*/ 6904651 w 8245751"/>
              <a:gd name="connsiteY14" fmla="*/ 1871859 h 4334571"/>
              <a:gd name="connsiteX15" fmla="*/ 8014904 w 8245751"/>
              <a:gd name="connsiteY15" fmla="*/ 2287479 h 4334571"/>
              <a:gd name="connsiteX16" fmla="*/ 8205317 w 8245751"/>
              <a:gd name="connsiteY16" fmla="*/ 2424639 h 4334571"/>
              <a:gd name="connsiteX17" fmla="*/ 8214942 w 8245751"/>
              <a:gd name="connsiteY17" fmla="*/ 2866765 h 4334571"/>
              <a:gd name="connsiteX18" fmla="*/ 7863830 w 8245751"/>
              <a:gd name="connsiteY18" fmla="*/ 3094204 h 4334571"/>
              <a:gd name="connsiteX19" fmla="*/ 7207219 w 8245751"/>
              <a:gd name="connsiteY19" fmla="*/ 3349140 h 4334571"/>
              <a:gd name="connsiteX20" fmla="*/ 6158065 w 8245751"/>
              <a:gd name="connsiteY20" fmla="*/ 3635221 h 4334571"/>
              <a:gd name="connsiteX21" fmla="*/ 5038186 w 8245751"/>
              <a:gd name="connsiteY21" fmla="*/ 3879061 h 4334571"/>
              <a:gd name="connsiteX22" fmla="*/ 1761830 w 8245751"/>
              <a:gd name="connsiteY22" fmla="*/ 4322184 h 4334571"/>
              <a:gd name="connsiteX0" fmla="*/ 1761830 w 8245751"/>
              <a:gd name="connsiteY0" fmla="*/ 4322184 h 4329607"/>
              <a:gd name="connsiteX1" fmla="*/ 1158570 w 8245751"/>
              <a:gd name="connsiteY1" fmla="*/ 4194516 h 4329607"/>
              <a:gd name="connsiteX2" fmla="*/ 908313 w 8245751"/>
              <a:gd name="connsiteY2" fmla="*/ 3921184 h 4329607"/>
              <a:gd name="connsiteX3" fmla="*/ 587549 w 8245751"/>
              <a:gd name="connsiteY3" fmla="*/ 3506348 h 4329607"/>
              <a:gd name="connsiteX4" fmla="*/ 45185 w 8245751"/>
              <a:gd name="connsiteY4" fmla="*/ 2687197 h 4329607"/>
              <a:gd name="connsiteX5" fmla="*/ 72806 w 8245751"/>
              <a:gd name="connsiteY5" fmla="*/ 2059706 h 4329607"/>
              <a:gd name="connsiteX6" fmla="*/ 414293 w 8245751"/>
              <a:gd name="connsiteY6" fmla="*/ 1432380 h 4329607"/>
              <a:gd name="connsiteX7" fmla="*/ 674176 w 8245751"/>
              <a:gd name="connsiteY7" fmla="*/ 917700 h 4329607"/>
              <a:gd name="connsiteX8" fmla="*/ 888138 w 8245751"/>
              <a:gd name="connsiteY8" fmla="*/ 501584 h 4329607"/>
              <a:gd name="connsiteX9" fmla="*/ 1208586 w 8245751"/>
              <a:gd name="connsiteY9" fmla="*/ 1518 h 4329607"/>
              <a:gd name="connsiteX10" fmla="*/ 3133482 w 8245751"/>
              <a:gd name="connsiteY10" fmla="*/ 671503 h 4329607"/>
              <a:gd name="connsiteX11" fmla="*/ 4546662 w 8245751"/>
              <a:gd name="connsiteY11" fmla="*/ 1178795 h 4329607"/>
              <a:gd name="connsiteX12" fmla="*/ 4908094 w 8245751"/>
              <a:gd name="connsiteY12" fmla="*/ 1276092 h 4329607"/>
              <a:gd name="connsiteX13" fmla="*/ 5976700 w 8245751"/>
              <a:gd name="connsiteY13" fmla="*/ 1582134 h 4329607"/>
              <a:gd name="connsiteX14" fmla="*/ 6904651 w 8245751"/>
              <a:gd name="connsiteY14" fmla="*/ 1871859 h 4329607"/>
              <a:gd name="connsiteX15" fmla="*/ 8014904 w 8245751"/>
              <a:gd name="connsiteY15" fmla="*/ 2287479 h 4329607"/>
              <a:gd name="connsiteX16" fmla="*/ 8205317 w 8245751"/>
              <a:gd name="connsiteY16" fmla="*/ 2424639 h 4329607"/>
              <a:gd name="connsiteX17" fmla="*/ 8214942 w 8245751"/>
              <a:gd name="connsiteY17" fmla="*/ 2866765 h 4329607"/>
              <a:gd name="connsiteX18" fmla="*/ 7863830 w 8245751"/>
              <a:gd name="connsiteY18" fmla="*/ 3094204 h 4329607"/>
              <a:gd name="connsiteX19" fmla="*/ 7207219 w 8245751"/>
              <a:gd name="connsiteY19" fmla="*/ 3349140 h 4329607"/>
              <a:gd name="connsiteX20" fmla="*/ 6158065 w 8245751"/>
              <a:gd name="connsiteY20" fmla="*/ 3635221 h 4329607"/>
              <a:gd name="connsiteX21" fmla="*/ 4451045 w 8245751"/>
              <a:gd name="connsiteY21" fmla="*/ 3970171 h 4329607"/>
              <a:gd name="connsiteX22" fmla="*/ 1761830 w 8245751"/>
              <a:gd name="connsiteY22" fmla="*/ 4322184 h 4329607"/>
              <a:gd name="connsiteX0" fmla="*/ 1761830 w 8326799"/>
              <a:gd name="connsiteY0" fmla="*/ 4322184 h 4329607"/>
              <a:gd name="connsiteX1" fmla="*/ 1158570 w 8326799"/>
              <a:gd name="connsiteY1" fmla="*/ 4194516 h 4329607"/>
              <a:gd name="connsiteX2" fmla="*/ 908313 w 8326799"/>
              <a:gd name="connsiteY2" fmla="*/ 3921184 h 4329607"/>
              <a:gd name="connsiteX3" fmla="*/ 587549 w 8326799"/>
              <a:gd name="connsiteY3" fmla="*/ 3506348 h 4329607"/>
              <a:gd name="connsiteX4" fmla="*/ 45185 w 8326799"/>
              <a:gd name="connsiteY4" fmla="*/ 2687197 h 4329607"/>
              <a:gd name="connsiteX5" fmla="*/ 72806 w 8326799"/>
              <a:gd name="connsiteY5" fmla="*/ 2059706 h 4329607"/>
              <a:gd name="connsiteX6" fmla="*/ 414293 w 8326799"/>
              <a:gd name="connsiteY6" fmla="*/ 1432380 h 4329607"/>
              <a:gd name="connsiteX7" fmla="*/ 674176 w 8326799"/>
              <a:gd name="connsiteY7" fmla="*/ 917700 h 4329607"/>
              <a:gd name="connsiteX8" fmla="*/ 888138 w 8326799"/>
              <a:gd name="connsiteY8" fmla="*/ 501584 h 4329607"/>
              <a:gd name="connsiteX9" fmla="*/ 1208586 w 8326799"/>
              <a:gd name="connsiteY9" fmla="*/ 1518 h 4329607"/>
              <a:gd name="connsiteX10" fmla="*/ 3133482 w 8326799"/>
              <a:gd name="connsiteY10" fmla="*/ 671503 h 4329607"/>
              <a:gd name="connsiteX11" fmla="*/ 4546662 w 8326799"/>
              <a:gd name="connsiteY11" fmla="*/ 1178795 h 4329607"/>
              <a:gd name="connsiteX12" fmla="*/ 4908094 w 8326799"/>
              <a:gd name="connsiteY12" fmla="*/ 1276092 h 4329607"/>
              <a:gd name="connsiteX13" fmla="*/ 5976700 w 8326799"/>
              <a:gd name="connsiteY13" fmla="*/ 1582134 h 4329607"/>
              <a:gd name="connsiteX14" fmla="*/ 6904651 w 8326799"/>
              <a:gd name="connsiteY14" fmla="*/ 1871859 h 4329607"/>
              <a:gd name="connsiteX15" fmla="*/ 8014904 w 8326799"/>
              <a:gd name="connsiteY15" fmla="*/ 2287479 h 4329607"/>
              <a:gd name="connsiteX16" fmla="*/ 8205317 w 8326799"/>
              <a:gd name="connsiteY16" fmla="*/ 2424639 h 4329607"/>
              <a:gd name="connsiteX17" fmla="*/ 8311195 w 8326799"/>
              <a:gd name="connsiteY17" fmla="*/ 2748323 h 4329607"/>
              <a:gd name="connsiteX18" fmla="*/ 7863830 w 8326799"/>
              <a:gd name="connsiteY18" fmla="*/ 3094204 h 4329607"/>
              <a:gd name="connsiteX19" fmla="*/ 7207219 w 8326799"/>
              <a:gd name="connsiteY19" fmla="*/ 3349140 h 4329607"/>
              <a:gd name="connsiteX20" fmla="*/ 6158065 w 8326799"/>
              <a:gd name="connsiteY20" fmla="*/ 3635221 h 4329607"/>
              <a:gd name="connsiteX21" fmla="*/ 4451045 w 8326799"/>
              <a:gd name="connsiteY21" fmla="*/ 3970171 h 4329607"/>
              <a:gd name="connsiteX22" fmla="*/ 1761830 w 8326799"/>
              <a:gd name="connsiteY22" fmla="*/ 4322184 h 4329607"/>
              <a:gd name="connsiteX0" fmla="*/ 1761830 w 8339481"/>
              <a:gd name="connsiteY0" fmla="*/ 4322184 h 4329607"/>
              <a:gd name="connsiteX1" fmla="*/ 1158570 w 8339481"/>
              <a:gd name="connsiteY1" fmla="*/ 4194516 h 4329607"/>
              <a:gd name="connsiteX2" fmla="*/ 908313 w 8339481"/>
              <a:gd name="connsiteY2" fmla="*/ 3921184 h 4329607"/>
              <a:gd name="connsiteX3" fmla="*/ 587549 w 8339481"/>
              <a:gd name="connsiteY3" fmla="*/ 3506348 h 4329607"/>
              <a:gd name="connsiteX4" fmla="*/ 45185 w 8339481"/>
              <a:gd name="connsiteY4" fmla="*/ 2687197 h 4329607"/>
              <a:gd name="connsiteX5" fmla="*/ 72806 w 8339481"/>
              <a:gd name="connsiteY5" fmla="*/ 2059706 h 4329607"/>
              <a:gd name="connsiteX6" fmla="*/ 414293 w 8339481"/>
              <a:gd name="connsiteY6" fmla="*/ 1432380 h 4329607"/>
              <a:gd name="connsiteX7" fmla="*/ 674176 w 8339481"/>
              <a:gd name="connsiteY7" fmla="*/ 917700 h 4329607"/>
              <a:gd name="connsiteX8" fmla="*/ 888138 w 8339481"/>
              <a:gd name="connsiteY8" fmla="*/ 501584 h 4329607"/>
              <a:gd name="connsiteX9" fmla="*/ 1208586 w 8339481"/>
              <a:gd name="connsiteY9" fmla="*/ 1518 h 4329607"/>
              <a:gd name="connsiteX10" fmla="*/ 3133482 w 8339481"/>
              <a:gd name="connsiteY10" fmla="*/ 671503 h 4329607"/>
              <a:gd name="connsiteX11" fmla="*/ 4546662 w 8339481"/>
              <a:gd name="connsiteY11" fmla="*/ 1178795 h 4329607"/>
              <a:gd name="connsiteX12" fmla="*/ 4908094 w 8339481"/>
              <a:gd name="connsiteY12" fmla="*/ 1276092 h 4329607"/>
              <a:gd name="connsiteX13" fmla="*/ 5976700 w 8339481"/>
              <a:gd name="connsiteY13" fmla="*/ 1582134 h 4329607"/>
              <a:gd name="connsiteX14" fmla="*/ 6904651 w 8339481"/>
              <a:gd name="connsiteY14" fmla="*/ 1871859 h 4329607"/>
              <a:gd name="connsiteX15" fmla="*/ 8014904 w 8339481"/>
              <a:gd name="connsiteY15" fmla="*/ 2287479 h 4329607"/>
              <a:gd name="connsiteX16" fmla="*/ 8263069 w 8339481"/>
              <a:gd name="connsiteY16" fmla="*/ 2424639 h 4329607"/>
              <a:gd name="connsiteX17" fmla="*/ 8311195 w 8339481"/>
              <a:gd name="connsiteY17" fmla="*/ 2748323 h 4329607"/>
              <a:gd name="connsiteX18" fmla="*/ 7863830 w 8339481"/>
              <a:gd name="connsiteY18" fmla="*/ 3094204 h 4329607"/>
              <a:gd name="connsiteX19" fmla="*/ 7207219 w 8339481"/>
              <a:gd name="connsiteY19" fmla="*/ 3349140 h 4329607"/>
              <a:gd name="connsiteX20" fmla="*/ 6158065 w 8339481"/>
              <a:gd name="connsiteY20" fmla="*/ 3635221 h 4329607"/>
              <a:gd name="connsiteX21" fmla="*/ 4451045 w 8339481"/>
              <a:gd name="connsiteY21" fmla="*/ 3970171 h 4329607"/>
              <a:gd name="connsiteX22" fmla="*/ 1761830 w 8339481"/>
              <a:gd name="connsiteY22" fmla="*/ 4322184 h 4329607"/>
              <a:gd name="connsiteX0" fmla="*/ 1761830 w 8339481"/>
              <a:gd name="connsiteY0" fmla="*/ 4322167 h 4329590"/>
              <a:gd name="connsiteX1" fmla="*/ 1158570 w 8339481"/>
              <a:gd name="connsiteY1" fmla="*/ 4194499 h 4329590"/>
              <a:gd name="connsiteX2" fmla="*/ 908313 w 8339481"/>
              <a:gd name="connsiteY2" fmla="*/ 3921167 h 4329590"/>
              <a:gd name="connsiteX3" fmla="*/ 587549 w 8339481"/>
              <a:gd name="connsiteY3" fmla="*/ 3506331 h 4329590"/>
              <a:gd name="connsiteX4" fmla="*/ 45185 w 8339481"/>
              <a:gd name="connsiteY4" fmla="*/ 2687180 h 4329590"/>
              <a:gd name="connsiteX5" fmla="*/ 72806 w 8339481"/>
              <a:gd name="connsiteY5" fmla="*/ 2059689 h 4329590"/>
              <a:gd name="connsiteX6" fmla="*/ 414293 w 8339481"/>
              <a:gd name="connsiteY6" fmla="*/ 1432363 h 4329590"/>
              <a:gd name="connsiteX7" fmla="*/ 645300 w 8339481"/>
              <a:gd name="connsiteY7" fmla="*/ 890350 h 4329590"/>
              <a:gd name="connsiteX8" fmla="*/ 888138 w 8339481"/>
              <a:gd name="connsiteY8" fmla="*/ 501567 h 4329590"/>
              <a:gd name="connsiteX9" fmla="*/ 1208586 w 8339481"/>
              <a:gd name="connsiteY9" fmla="*/ 1501 h 4329590"/>
              <a:gd name="connsiteX10" fmla="*/ 3133482 w 8339481"/>
              <a:gd name="connsiteY10" fmla="*/ 671486 h 4329590"/>
              <a:gd name="connsiteX11" fmla="*/ 4546662 w 8339481"/>
              <a:gd name="connsiteY11" fmla="*/ 1178778 h 4329590"/>
              <a:gd name="connsiteX12" fmla="*/ 4908094 w 8339481"/>
              <a:gd name="connsiteY12" fmla="*/ 1276075 h 4329590"/>
              <a:gd name="connsiteX13" fmla="*/ 5976700 w 8339481"/>
              <a:gd name="connsiteY13" fmla="*/ 1582117 h 4329590"/>
              <a:gd name="connsiteX14" fmla="*/ 6904651 w 8339481"/>
              <a:gd name="connsiteY14" fmla="*/ 1871842 h 4329590"/>
              <a:gd name="connsiteX15" fmla="*/ 8014904 w 8339481"/>
              <a:gd name="connsiteY15" fmla="*/ 2287462 h 4329590"/>
              <a:gd name="connsiteX16" fmla="*/ 8263069 w 8339481"/>
              <a:gd name="connsiteY16" fmla="*/ 2424622 h 4329590"/>
              <a:gd name="connsiteX17" fmla="*/ 8311195 w 8339481"/>
              <a:gd name="connsiteY17" fmla="*/ 2748306 h 4329590"/>
              <a:gd name="connsiteX18" fmla="*/ 7863830 w 8339481"/>
              <a:gd name="connsiteY18" fmla="*/ 3094187 h 4329590"/>
              <a:gd name="connsiteX19" fmla="*/ 7207219 w 8339481"/>
              <a:gd name="connsiteY19" fmla="*/ 3349123 h 4329590"/>
              <a:gd name="connsiteX20" fmla="*/ 6158065 w 8339481"/>
              <a:gd name="connsiteY20" fmla="*/ 3635204 h 4329590"/>
              <a:gd name="connsiteX21" fmla="*/ 4451045 w 8339481"/>
              <a:gd name="connsiteY21" fmla="*/ 3970154 h 4329590"/>
              <a:gd name="connsiteX22" fmla="*/ 1761830 w 8339481"/>
              <a:gd name="connsiteY22" fmla="*/ 4322167 h 4329590"/>
              <a:gd name="connsiteX0" fmla="*/ 1761830 w 8339481"/>
              <a:gd name="connsiteY0" fmla="*/ 4322167 h 4329590"/>
              <a:gd name="connsiteX1" fmla="*/ 1158570 w 8339481"/>
              <a:gd name="connsiteY1" fmla="*/ 4194499 h 4329590"/>
              <a:gd name="connsiteX2" fmla="*/ 908313 w 8339481"/>
              <a:gd name="connsiteY2" fmla="*/ 3921167 h 4329590"/>
              <a:gd name="connsiteX3" fmla="*/ 587549 w 8339481"/>
              <a:gd name="connsiteY3" fmla="*/ 3506331 h 4329590"/>
              <a:gd name="connsiteX4" fmla="*/ 45185 w 8339481"/>
              <a:gd name="connsiteY4" fmla="*/ 2687180 h 4329590"/>
              <a:gd name="connsiteX5" fmla="*/ 72806 w 8339481"/>
              <a:gd name="connsiteY5" fmla="*/ 2059689 h 4329590"/>
              <a:gd name="connsiteX6" fmla="*/ 414293 w 8339481"/>
              <a:gd name="connsiteY6" fmla="*/ 1432363 h 4329590"/>
              <a:gd name="connsiteX7" fmla="*/ 645300 w 8339481"/>
              <a:gd name="connsiteY7" fmla="*/ 890350 h 4329590"/>
              <a:gd name="connsiteX8" fmla="*/ 840012 w 8339481"/>
              <a:gd name="connsiteY8" fmla="*/ 501567 h 4329590"/>
              <a:gd name="connsiteX9" fmla="*/ 1208586 w 8339481"/>
              <a:gd name="connsiteY9" fmla="*/ 1501 h 4329590"/>
              <a:gd name="connsiteX10" fmla="*/ 3133482 w 8339481"/>
              <a:gd name="connsiteY10" fmla="*/ 671486 h 4329590"/>
              <a:gd name="connsiteX11" fmla="*/ 4546662 w 8339481"/>
              <a:gd name="connsiteY11" fmla="*/ 1178778 h 4329590"/>
              <a:gd name="connsiteX12" fmla="*/ 4908094 w 8339481"/>
              <a:gd name="connsiteY12" fmla="*/ 1276075 h 4329590"/>
              <a:gd name="connsiteX13" fmla="*/ 5976700 w 8339481"/>
              <a:gd name="connsiteY13" fmla="*/ 1582117 h 4329590"/>
              <a:gd name="connsiteX14" fmla="*/ 6904651 w 8339481"/>
              <a:gd name="connsiteY14" fmla="*/ 1871842 h 4329590"/>
              <a:gd name="connsiteX15" fmla="*/ 8014904 w 8339481"/>
              <a:gd name="connsiteY15" fmla="*/ 2287462 h 4329590"/>
              <a:gd name="connsiteX16" fmla="*/ 8263069 w 8339481"/>
              <a:gd name="connsiteY16" fmla="*/ 2424622 h 4329590"/>
              <a:gd name="connsiteX17" fmla="*/ 8311195 w 8339481"/>
              <a:gd name="connsiteY17" fmla="*/ 2748306 h 4329590"/>
              <a:gd name="connsiteX18" fmla="*/ 7863830 w 8339481"/>
              <a:gd name="connsiteY18" fmla="*/ 3094187 h 4329590"/>
              <a:gd name="connsiteX19" fmla="*/ 7207219 w 8339481"/>
              <a:gd name="connsiteY19" fmla="*/ 3349123 h 4329590"/>
              <a:gd name="connsiteX20" fmla="*/ 6158065 w 8339481"/>
              <a:gd name="connsiteY20" fmla="*/ 3635204 h 4329590"/>
              <a:gd name="connsiteX21" fmla="*/ 4451045 w 8339481"/>
              <a:gd name="connsiteY21" fmla="*/ 3970154 h 4329590"/>
              <a:gd name="connsiteX22" fmla="*/ 1761830 w 8339481"/>
              <a:gd name="connsiteY22" fmla="*/ 4322167 h 4329590"/>
              <a:gd name="connsiteX0" fmla="*/ 1760156 w 8337807"/>
              <a:gd name="connsiteY0" fmla="*/ 4322167 h 4329590"/>
              <a:gd name="connsiteX1" fmla="*/ 1156896 w 8337807"/>
              <a:gd name="connsiteY1" fmla="*/ 4194499 h 4329590"/>
              <a:gd name="connsiteX2" fmla="*/ 906639 w 8337807"/>
              <a:gd name="connsiteY2" fmla="*/ 3921167 h 4329590"/>
              <a:gd name="connsiteX3" fmla="*/ 585875 w 8337807"/>
              <a:gd name="connsiteY3" fmla="*/ 3506331 h 4329590"/>
              <a:gd name="connsiteX4" fmla="*/ 43511 w 8337807"/>
              <a:gd name="connsiteY4" fmla="*/ 2687180 h 4329590"/>
              <a:gd name="connsiteX5" fmla="*/ 71132 w 8337807"/>
              <a:gd name="connsiteY5" fmla="*/ 2059689 h 4329590"/>
              <a:gd name="connsiteX6" fmla="*/ 374118 w 8337807"/>
              <a:gd name="connsiteY6" fmla="*/ 1423253 h 4329590"/>
              <a:gd name="connsiteX7" fmla="*/ 643626 w 8337807"/>
              <a:gd name="connsiteY7" fmla="*/ 890350 h 4329590"/>
              <a:gd name="connsiteX8" fmla="*/ 838338 w 8337807"/>
              <a:gd name="connsiteY8" fmla="*/ 501567 h 4329590"/>
              <a:gd name="connsiteX9" fmla="*/ 1206912 w 8337807"/>
              <a:gd name="connsiteY9" fmla="*/ 1501 h 4329590"/>
              <a:gd name="connsiteX10" fmla="*/ 3131808 w 8337807"/>
              <a:gd name="connsiteY10" fmla="*/ 671486 h 4329590"/>
              <a:gd name="connsiteX11" fmla="*/ 4544988 w 8337807"/>
              <a:gd name="connsiteY11" fmla="*/ 1178778 h 4329590"/>
              <a:gd name="connsiteX12" fmla="*/ 4906420 w 8337807"/>
              <a:gd name="connsiteY12" fmla="*/ 1276075 h 4329590"/>
              <a:gd name="connsiteX13" fmla="*/ 5975026 w 8337807"/>
              <a:gd name="connsiteY13" fmla="*/ 1582117 h 4329590"/>
              <a:gd name="connsiteX14" fmla="*/ 6902977 w 8337807"/>
              <a:gd name="connsiteY14" fmla="*/ 1871842 h 4329590"/>
              <a:gd name="connsiteX15" fmla="*/ 8013230 w 8337807"/>
              <a:gd name="connsiteY15" fmla="*/ 2287462 h 4329590"/>
              <a:gd name="connsiteX16" fmla="*/ 8261395 w 8337807"/>
              <a:gd name="connsiteY16" fmla="*/ 2424622 h 4329590"/>
              <a:gd name="connsiteX17" fmla="*/ 8309521 w 8337807"/>
              <a:gd name="connsiteY17" fmla="*/ 2748306 h 4329590"/>
              <a:gd name="connsiteX18" fmla="*/ 7862156 w 8337807"/>
              <a:gd name="connsiteY18" fmla="*/ 3094187 h 4329590"/>
              <a:gd name="connsiteX19" fmla="*/ 7205545 w 8337807"/>
              <a:gd name="connsiteY19" fmla="*/ 3349123 h 4329590"/>
              <a:gd name="connsiteX20" fmla="*/ 6156391 w 8337807"/>
              <a:gd name="connsiteY20" fmla="*/ 3635204 h 4329590"/>
              <a:gd name="connsiteX21" fmla="*/ 4449371 w 8337807"/>
              <a:gd name="connsiteY21" fmla="*/ 3970154 h 4329590"/>
              <a:gd name="connsiteX22" fmla="*/ 1760156 w 8337807"/>
              <a:gd name="connsiteY22" fmla="*/ 4322167 h 4329590"/>
              <a:gd name="connsiteX0" fmla="*/ 1760156 w 8337807"/>
              <a:gd name="connsiteY0" fmla="*/ 4322859 h 4330282"/>
              <a:gd name="connsiteX1" fmla="*/ 1156896 w 8337807"/>
              <a:gd name="connsiteY1" fmla="*/ 4195191 h 4330282"/>
              <a:gd name="connsiteX2" fmla="*/ 906639 w 8337807"/>
              <a:gd name="connsiteY2" fmla="*/ 3921859 h 4330282"/>
              <a:gd name="connsiteX3" fmla="*/ 585875 w 8337807"/>
              <a:gd name="connsiteY3" fmla="*/ 3507023 h 4330282"/>
              <a:gd name="connsiteX4" fmla="*/ 43511 w 8337807"/>
              <a:gd name="connsiteY4" fmla="*/ 2687872 h 4330282"/>
              <a:gd name="connsiteX5" fmla="*/ 71132 w 8337807"/>
              <a:gd name="connsiteY5" fmla="*/ 2060381 h 4330282"/>
              <a:gd name="connsiteX6" fmla="*/ 374118 w 8337807"/>
              <a:gd name="connsiteY6" fmla="*/ 1423945 h 4330282"/>
              <a:gd name="connsiteX7" fmla="*/ 643626 w 8337807"/>
              <a:gd name="connsiteY7" fmla="*/ 891042 h 4330282"/>
              <a:gd name="connsiteX8" fmla="*/ 838338 w 8337807"/>
              <a:gd name="connsiteY8" fmla="*/ 472205 h 4330282"/>
              <a:gd name="connsiteX9" fmla="*/ 1206912 w 8337807"/>
              <a:gd name="connsiteY9" fmla="*/ 2193 h 4330282"/>
              <a:gd name="connsiteX10" fmla="*/ 3131808 w 8337807"/>
              <a:gd name="connsiteY10" fmla="*/ 672178 h 4330282"/>
              <a:gd name="connsiteX11" fmla="*/ 4544988 w 8337807"/>
              <a:gd name="connsiteY11" fmla="*/ 1179470 h 4330282"/>
              <a:gd name="connsiteX12" fmla="*/ 4906420 w 8337807"/>
              <a:gd name="connsiteY12" fmla="*/ 1276767 h 4330282"/>
              <a:gd name="connsiteX13" fmla="*/ 5975026 w 8337807"/>
              <a:gd name="connsiteY13" fmla="*/ 1582809 h 4330282"/>
              <a:gd name="connsiteX14" fmla="*/ 6902977 w 8337807"/>
              <a:gd name="connsiteY14" fmla="*/ 1872534 h 4330282"/>
              <a:gd name="connsiteX15" fmla="*/ 8013230 w 8337807"/>
              <a:gd name="connsiteY15" fmla="*/ 2288154 h 4330282"/>
              <a:gd name="connsiteX16" fmla="*/ 8261395 w 8337807"/>
              <a:gd name="connsiteY16" fmla="*/ 2425314 h 4330282"/>
              <a:gd name="connsiteX17" fmla="*/ 8309521 w 8337807"/>
              <a:gd name="connsiteY17" fmla="*/ 2748998 h 4330282"/>
              <a:gd name="connsiteX18" fmla="*/ 7862156 w 8337807"/>
              <a:gd name="connsiteY18" fmla="*/ 3094879 h 4330282"/>
              <a:gd name="connsiteX19" fmla="*/ 7205545 w 8337807"/>
              <a:gd name="connsiteY19" fmla="*/ 3349815 h 4330282"/>
              <a:gd name="connsiteX20" fmla="*/ 6156391 w 8337807"/>
              <a:gd name="connsiteY20" fmla="*/ 3635896 h 4330282"/>
              <a:gd name="connsiteX21" fmla="*/ 4449371 w 8337807"/>
              <a:gd name="connsiteY21" fmla="*/ 3970846 h 4330282"/>
              <a:gd name="connsiteX22" fmla="*/ 1760156 w 8337807"/>
              <a:gd name="connsiteY22" fmla="*/ 4322859 h 4330282"/>
              <a:gd name="connsiteX0" fmla="*/ 1760156 w 8337807"/>
              <a:gd name="connsiteY0" fmla="*/ 4376214 h 4383637"/>
              <a:gd name="connsiteX1" fmla="*/ 1156896 w 8337807"/>
              <a:gd name="connsiteY1" fmla="*/ 4248546 h 4383637"/>
              <a:gd name="connsiteX2" fmla="*/ 906639 w 8337807"/>
              <a:gd name="connsiteY2" fmla="*/ 3975214 h 4383637"/>
              <a:gd name="connsiteX3" fmla="*/ 585875 w 8337807"/>
              <a:gd name="connsiteY3" fmla="*/ 3560378 h 4383637"/>
              <a:gd name="connsiteX4" fmla="*/ 43511 w 8337807"/>
              <a:gd name="connsiteY4" fmla="*/ 2741227 h 4383637"/>
              <a:gd name="connsiteX5" fmla="*/ 71132 w 8337807"/>
              <a:gd name="connsiteY5" fmla="*/ 2113736 h 4383637"/>
              <a:gd name="connsiteX6" fmla="*/ 374118 w 8337807"/>
              <a:gd name="connsiteY6" fmla="*/ 1477300 h 4383637"/>
              <a:gd name="connsiteX7" fmla="*/ 643626 w 8337807"/>
              <a:gd name="connsiteY7" fmla="*/ 944397 h 4383637"/>
              <a:gd name="connsiteX8" fmla="*/ 838338 w 8337807"/>
              <a:gd name="connsiteY8" fmla="*/ 525560 h 4383637"/>
              <a:gd name="connsiteX9" fmla="*/ 1028759 w 8337807"/>
              <a:gd name="connsiteY9" fmla="*/ 91935 h 4383637"/>
              <a:gd name="connsiteX10" fmla="*/ 1206912 w 8337807"/>
              <a:gd name="connsiteY10" fmla="*/ 55548 h 4383637"/>
              <a:gd name="connsiteX11" fmla="*/ 3131808 w 8337807"/>
              <a:gd name="connsiteY11" fmla="*/ 725533 h 4383637"/>
              <a:gd name="connsiteX12" fmla="*/ 4544988 w 8337807"/>
              <a:gd name="connsiteY12" fmla="*/ 1232825 h 4383637"/>
              <a:gd name="connsiteX13" fmla="*/ 4906420 w 8337807"/>
              <a:gd name="connsiteY13" fmla="*/ 1330122 h 4383637"/>
              <a:gd name="connsiteX14" fmla="*/ 5975026 w 8337807"/>
              <a:gd name="connsiteY14" fmla="*/ 1636164 h 4383637"/>
              <a:gd name="connsiteX15" fmla="*/ 6902977 w 8337807"/>
              <a:gd name="connsiteY15" fmla="*/ 1925889 h 4383637"/>
              <a:gd name="connsiteX16" fmla="*/ 8013230 w 8337807"/>
              <a:gd name="connsiteY16" fmla="*/ 2341509 h 4383637"/>
              <a:gd name="connsiteX17" fmla="*/ 8261395 w 8337807"/>
              <a:gd name="connsiteY17" fmla="*/ 2478669 h 4383637"/>
              <a:gd name="connsiteX18" fmla="*/ 8309521 w 8337807"/>
              <a:gd name="connsiteY18" fmla="*/ 2802353 h 4383637"/>
              <a:gd name="connsiteX19" fmla="*/ 7862156 w 8337807"/>
              <a:gd name="connsiteY19" fmla="*/ 3148234 h 4383637"/>
              <a:gd name="connsiteX20" fmla="*/ 7205545 w 8337807"/>
              <a:gd name="connsiteY20" fmla="*/ 3403170 h 4383637"/>
              <a:gd name="connsiteX21" fmla="*/ 6156391 w 8337807"/>
              <a:gd name="connsiteY21" fmla="*/ 3689251 h 4383637"/>
              <a:gd name="connsiteX22" fmla="*/ 4449371 w 8337807"/>
              <a:gd name="connsiteY22" fmla="*/ 4024201 h 4383637"/>
              <a:gd name="connsiteX23" fmla="*/ 1760156 w 8337807"/>
              <a:gd name="connsiteY23" fmla="*/ 4376214 h 4383637"/>
              <a:gd name="connsiteX0" fmla="*/ 1760156 w 8337807"/>
              <a:gd name="connsiteY0" fmla="*/ 4319424 h 4326847"/>
              <a:gd name="connsiteX1" fmla="*/ 1156896 w 8337807"/>
              <a:gd name="connsiteY1" fmla="*/ 4191756 h 4326847"/>
              <a:gd name="connsiteX2" fmla="*/ 906639 w 8337807"/>
              <a:gd name="connsiteY2" fmla="*/ 3918424 h 4326847"/>
              <a:gd name="connsiteX3" fmla="*/ 585875 w 8337807"/>
              <a:gd name="connsiteY3" fmla="*/ 3503588 h 4326847"/>
              <a:gd name="connsiteX4" fmla="*/ 43511 w 8337807"/>
              <a:gd name="connsiteY4" fmla="*/ 2684437 h 4326847"/>
              <a:gd name="connsiteX5" fmla="*/ 71132 w 8337807"/>
              <a:gd name="connsiteY5" fmla="*/ 2056946 h 4326847"/>
              <a:gd name="connsiteX6" fmla="*/ 374118 w 8337807"/>
              <a:gd name="connsiteY6" fmla="*/ 1420510 h 4326847"/>
              <a:gd name="connsiteX7" fmla="*/ 643626 w 8337807"/>
              <a:gd name="connsiteY7" fmla="*/ 887607 h 4326847"/>
              <a:gd name="connsiteX8" fmla="*/ 838338 w 8337807"/>
              <a:gd name="connsiteY8" fmla="*/ 468770 h 4326847"/>
              <a:gd name="connsiteX9" fmla="*/ 1028759 w 8337807"/>
              <a:gd name="connsiteY9" fmla="*/ 35145 h 4326847"/>
              <a:gd name="connsiteX10" fmla="*/ 1537112 w 8337807"/>
              <a:gd name="connsiteY10" fmla="*/ 124983 h 4326847"/>
              <a:gd name="connsiteX11" fmla="*/ 3131808 w 8337807"/>
              <a:gd name="connsiteY11" fmla="*/ 668743 h 4326847"/>
              <a:gd name="connsiteX12" fmla="*/ 4544988 w 8337807"/>
              <a:gd name="connsiteY12" fmla="*/ 1176035 h 4326847"/>
              <a:gd name="connsiteX13" fmla="*/ 4906420 w 8337807"/>
              <a:gd name="connsiteY13" fmla="*/ 1273332 h 4326847"/>
              <a:gd name="connsiteX14" fmla="*/ 5975026 w 8337807"/>
              <a:gd name="connsiteY14" fmla="*/ 1579374 h 4326847"/>
              <a:gd name="connsiteX15" fmla="*/ 6902977 w 8337807"/>
              <a:gd name="connsiteY15" fmla="*/ 1869099 h 4326847"/>
              <a:gd name="connsiteX16" fmla="*/ 8013230 w 8337807"/>
              <a:gd name="connsiteY16" fmla="*/ 2284719 h 4326847"/>
              <a:gd name="connsiteX17" fmla="*/ 8261395 w 8337807"/>
              <a:gd name="connsiteY17" fmla="*/ 2421879 h 4326847"/>
              <a:gd name="connsiteX18" fmla="*/ 8309521 w 8337807"/>
              <a:gd name="connsiteY18" fmla="*/ 2745563 h 4326847"/>
              <a:gd name="connsiteX19" fmla="*/ 7862156 w 8337807"/>
              <a:gd name="connsiteY19" fmla="*/ 3091444 h 4326847"/>
              <a:gd name="connsiteX20" fmla="*/ 7205545 w 8337807"/>
              <a:gd name="connsiteY20" fmla="*/ 3346380 h 4326847"/>
              <a:gd name="connsiteX21" fmla="*/ 6156391 w 8337807"/>
              <a:gd name="connsiteY21" fmla="*/ 3632461 h 4326847"/>
              <a:gd name="connsiteX22" fmla="*/ 4449371 w 8337807"/>
              <a:gd name="connsiteY22" fmla="*/ 3967411 h 4326847"/>
              <a:gd name="connsiteX23" fmla="*/ 1760156 w 8337807"/>
              <a:gd name="connsiteY23" fmla="*/ 4319424 h 4326847"/>
              <a:gd name="connsiteX0" fmla="*/ 1760156 w 8337807"/>
              <a:gd name="connsiteY0" fmla="*/ 4339219 h 4346642"/>
              <a:gd name="connsiteX1" fmla="*/ 1156896 w 8337807"/>
              <a:gd name="connsiteY1" fmla="*/ 4211551 h 4346642"/>
              <a:gd name="connsiteX2" fmla="*/ 906639 w 8337807"/>
              <a:gd name="connsiteY2" fmla="*/ 3938219 h 4346642"/>
              <a:gd name="connsiteX3" fmla="*/ 585875 w 8337807"/>
              <a:gd name="connsiteY3" fmla="*/ 3523383 h 4346642"/>
              <a:gd name="connsiteX4" fmla="*/ 43511 w 8337807"/>
              <a:gd name="connsiteY4" fmla="*/ 2704232 h 4346642"/>
              <a:gd name="connsiteX5" fmla="*/ 71132 w 8337807"/>
              <a:gd name="connsiteY5" fmla="*/ 2076741 h 4346642"/>
              <a:gd name="connsiteX6" fmla="*/ 374118 w 8337807"/>
              <a:gd name="connsiteY6" fmla="*/ 1440305 h 4346642"/>
              <a:gd name="connsiteX7" fmla="*/ 643626 w 8337807"/>
              <a:gd name="connsiteY7" fmla="*/ 907402 h 4346642"/>
              <a:gd name="connsiteX8" fmla="*/ 838338 w 8337807"/>
              <a:gd name="connsiteY8" fmla="*/ 488565 h 4346642"/>
              <a:gd name="connsiteX9" fmla="*/ 1028759 w 8337807"/>
              <a:gd name="connsiteY9" fmla="*/ 30897 h 4346642"/>
              <a:gd name="connsiteX10" fmla="*/ 1537112 w 8337807"/>
              <a:gd name="connsiteY10" fmla="*/ 144778 h 4346642"/>
              <a:gd name="connsiteX11" fmla="*/ 3131808 w 8337807"/>
              <a:gd name="connsiteY11" fmla="*/ 688538 h 4346642"/>
              <a:gd name="connsiteX12" fmla="*/ 4544988 w 8337807"/>
              <a:gd name="connsiteY12" fmla="*/ 1195830 h 4346642"/>
              <a:gd name="connsiteX13" fmla="*/ 4906420 w 8337807"/>
              <a:gd name="connsiteY13" fmla="*/ 1293127 h 4346642"/>
              <a:gd name="connsiteX14" fmla="*/ 5975026 w 8337807"/>
              <a:gd name="connsiteY14" fmla="*/ 1599169 h 4346642"/>
              <a:gd name="connsiteX15" fmla="*/ 6902977 w 8337807"/>
              <a:gd name="connsiteY15" fmla="*/ 1888894 h 4346642"/>
              <a:gd name="connsiteX16" fmla="*/ 8013230 w 8337807"/>
              <a:gd name="connsiteY16" fmla="*/ 2304514 h 4346642"/>
              <a:gd name="connsiteX17" fmla="*/ 8261395 w 8337807"/>
              <a:gd name="connsiteY17" fmla="*/ 2441674 h 4346642"/>
              <a:gd name="connsiteX18" fmla="*/ 8309521 w 8337807"/>
              <a:gd name="connsiteY18" fmla="*/ 2765358 h 4346642"/>
              <a:gd name="connsiteX19" fmla="*/ 7862156 w 8337807"/>
              <a:gd name="connsiteY19" fmla="*/ 3111239 h 4346642"/>
              <a:gd name="connsiteX20" fmla="*/ 7205545 w 8337807"/>
              <a:gd name="connsiteY20" fmla="*/ 3366175 h 4346642"/>
              <a:gd name="connsiteX21" fmla="*/ 6156391 w 8337807"/>
              <a:gd name="connsiteY21" fmla="*/ 3652256 h 4346642"/>
              <a:gd name="connsiteX22" fmla="*/ 4449371 w 8337807"/>
              <a:gd name="connsiteY22" fmla="*/ 3987206 h 4346642"/>
              <a:gd name="connsiteX23" fmla="*/ 1760156 w 8337807"/>
              <a:gd name="connsiteY23" fmla="*/ 4339219 h 4346642"/>
              <a:gd name="connsiteX0" fmla="*/ 1760156 w 8337807"/>
              <a:gd name="connsiteY0" fmla="*/ 4339219 h 4346642"/>
              <a:gd name="connsiteX1" fmla="*/ 1156896 w 8337807"/>
              <a:gd name="connsiteY1" fmla="*/ 4211551 h 4346642"/>
              <a:gd name="connsiteX2" fmla="*/ 906639 w 8337807"/>
              <a:gd name="connsiteY2" fmla="*/ 3938219 h 4346642"/>
              <a:gd name="connsiteX3" fmla="*/ 585875 w 8337807"/>
              <a:gd name="connsiteY3" fmla="*/ 3523383 h 4346642"/>
              <a:gd name="connsiteX4" fmla="*/ 43511 w 8337807"/>
              <a:gd name="connsiteY4" fmla="*/ 2704232 h 4346642"/>
              <a:gd name="connsiteX5" fmla="*/ 71132 w 8337807"/>
              <a:gd name="connsiteY5" fmla="*/ 2076741 h 4346642"/>
              <a:gd name="connsiteX6" fmla="*/ 374118 w 8337807"/>
              <a:gd name="connsiteY6" fmla="*/ 1440305 h 4346642"/>
              <a:gd name="connsiteX7" fmla="*/ 643626 w 8337807"/>
              <a:gd name="connsiteY7" fmla="*/ 907402 h 4346642"/>
              <a:gd name="connsiteX8" fmla="*/ 838338 w 8337807"/>
              <a:gd name="connsiteY8" fmla="*/ 488565 h 4346642"/>
              <a:gd name="connsiteX9" fmla="*/ 1028759 w 8337807"/>
              <a:gd name="connsiteY9" fmla="*/ 30897 h 4346642"/>
              <a:gd name="connsiteX10" fmla="*/ 1537112 w 8337807"/>
              <a:gd name="connsiteY10" fmla="*/ 144778 h 4346642"/>
              <a:gd name="connsiteX11" fmla="*/ 3131808 w 8337807"/>
              <a:gd name="connsiteY11" fmla="*/ 688538 h 4346642"/>
              <a:gd name="connsiteX12" fmla="*/ 4614838 w 8337807"/>
              <a:gd name="connsiteY12" fmla="*/ 1165777 h 4346642"/>
              <a:gd name="connsiteX13" fmla="*/ 4906420 w 8337807"/>
              <a:gd name="connsiteY13" fmla="*/ 1293127 h 4346642"/>
              <a:gd name="connsiteX14" fmla="*/ 5975026 w 8337807"/>
              <a:gd name="connsiteY14" fmla="*/ 1599169 h 4346642"/>
              <a:gd name="connsiteX15" fmla="*/ 6902977 w 8337807"/>
              <a:gd name="connsiteY15" fmla="*/ 1888894 h 4346642"/>
              <a:gd name="connsiteX16" fmla="*/ 8013230 w 8337807"/>
              <a:gd name="connsiteY16" fmla="*/ 2304514 h 4346642"/>
              <a:gd name="connsiteX17" fmla="*/ 8261395 w 8337807"/>
              <a:gd name="connsiteY17" fmla="*/ 2441674 h 4346642"/>
              <a:gd name="connsiteX18" fmla="*/ 8309521 w 8337807"/>
              <a:gd name="connsiteY18" fmla="*/ 2765358 h 4346642"/>
              <a:gd name="connsiteX19" fmla="*/ 7862156 w 8337807"/>
              <a:gd name="connsiteY19" fmla="*/ 3111239 h 4346642"/>
              <a:gd name="connsiteX20" fmla="*/ 7205545 w 8337807"/>
              <a:gd name="connsiteY20" fmla="*/ 3366175 h 4346642"/>
              <a:gd name="connsiteX21" fmla="*/ 6156391 w 8337807"/>
              <a:gd name="connsiteY21" fmla="*/ 3652256 h 4346642"/>
              <a:gd name="connsiteX22" fmla="*/ 4449371 w 8337807"/>
              <a:gd name="connsiteY22" fmla="*/ 3987206 h 4346642"/>
              <a:gd name="connsiteX23" fmla="*/ 1760156 w 8337807"/>
              <a:gd name="connsiteY23" fmla="*/ 4339219 h 4346642"/>
              <a:gd name="connsiteX0" fmla="*/ 1760156 w 8337807"/>
              <a:gd name="connsiteY0" fmla="*/ 4339219 h 4346642"/>
              <a:gd name="connsiteX1" fmla="*/ 1156896 w 8337807"/>
              <a:gd name="connsiteY1" fmla="*/ 4211551 h 4346642"/>
              <a:gd name="connsiteX2" fmla="*/ 906639 w 8337807"/>
              <a:gd name="connsiteY2" fmla="*/ 3938219 h 4346642"/>
              <a:gd name="connsiteX3" fmla="*/ 585875 w 8337807"/>
              <a:gd name="connsiteY3" fmla="*/ 3523383 h 4346642"/>
              <a:gd name="connsiteX4" fmla="*/ 43511 w 8337807"/>
              <a:gd name="connsiteY4" fmla="*/ 2704232 h 4346642"/>
              <a:gd name="connsiteX5" fmla="*/ 71132 w 8337807"/>
              <a:gd name="connsiteY5" fmla="*/ 2076741 h 4346642"/>
              <a:gd name="connsiteX6" fmla="*/ 374118 w 8337807"/>
              <a:gd name="connsiteY6" fmla="*/ 1440305 h 4346642"/>
              <a:gd name="connsiteX7" fmla="*/ 643626 w 8337807"/>
              <a:gd name="connsiteY7" fmla="*/ 907402 h 4346642"/>
              <a:gd name="connsiteX8" fmla="*/ 838338 w 8337807"/>
              <a:gd name="connsiteY8" fmla="*/ 488565 h 4346642"/>
              <a:gd name="connsiteX9" fmla="*/ 1028759 w 8337807"/>
              <a:gd name="connsiteY9" fmla="*/ 30897 h 4346642"/>
              <a:gd name="connsiteX10" fmla="*/ 1537112 w 8337807"/>
              <a:gd name="connsiteY10" fmla="*/ 144778 h 4346642"/>
              <a:gd name="connsiteX11" fmla="*/ 3131808 w 8337807"/>
              <a:gd name="connsiteY11" fmla="*/ 688538 h 4346642"/>
              <a:gd name="connsiteX12" fmla="*/ 4614838 w 8337807"/>
              <a:gd name="connsiteY12" fmla="*/ 1165777 h 4346642"/>
              <a:gd name="connsiteX13" fmla="*/ 4969920 w 8337807"/>
              <a:gd name="connsiteY13" fmla="*/ 1293127 h 4346642"/>
              <a:gd name="connsiteX14" fmla="*/ 5975026 w 8337807"/>
              <a:gd name="connsiteY14" fmla="*/ 1599169 h 4346642"/>
              <a:gd name="connsiteX15" fmla="*/ 6902977 w 8337807"/>
              <a:gd name="connsiteY15" fmla="*/ 1888894 h 4346642"/>
              <a:gd name="connsiteX16" fmla="*/ 8013230 w 8337807"/>
              <a:gd name="connsiteY16" fmla="*/ 2304514 h 4346642"/>
              <a:gd name="connsiteX17" fmla="*/ 8261395 w 8337807"/>
              <a:gd name="connsiteY17" fmla="*/ 2441674 h 4346642"/>
              <a:gd name="connsiteX18" fmla="*/ 8309521 w 8337807"/>
              <a:gd name="connsiteY18" fmla="*/ 2765358 h 4346642"/>
              <a:gd name="connsiteX19" fmla="*/ 7862156 w 8337807"/>
              <a:gd name="connsiteY19" fmla="*/ 3111239 h 4346642"/>
              <a:gd name="connsiteX20" fmla="*/ 7205545 w 8337807"/>
              <a:gd name="connsiteY20" fmla="*/ 3366175 h 4346642"/>
              <a:gd name="connsiteX21" fmla="*/ 6156391 w 8337807"/>
              <a:gd name="connsiteY21" fmla="*/ 3652256 h 4346642"/>
              <a:gd name="connsiteX22" fmla="*/ 4449371 w 8337807"/>
              <a:gd name="connsiteY22" fmla="*/ 3987206 h 4346642"/>
              <a:gd name="connsiteX23" fmla="*/ 1760156 w 8337807"/>
              <a:gd name="connsiteY23" fmla="*/ 4339219 h 4346642"/>
              <a:gd name="connsiteX0" fmla="*/ 1760156 w 8337807"/>
              <a:gd name="connsiteY0" fmla="*/ 4339219 h 4346642"/>
              <a:gd name="connsiteX1" fmla="*/ 1156896 w 8337807"/>
              <a:gd name="connsiteY1" fmla="*/ 4211551 h 4346642"/>
              <a:gd name="connsiteX2" fmla="*/ 906639 w 8337807"/>
              <a:gd name="connsiteY2" fmla="*/ 3938219 h 4346642"/>
              <a:gd name="connsiteX3" fmla="*/ 585875 w 8337807"/>
              <a:gd name="connsiteY3" fmla="*/ 3523383 h 4346642"/>
              <a:gd name="connsiteX4" fmla="*/ 43511 w 8337807"/>
              <a:gd name="connsiteY4" fmla="*/ 2704232 h 4346642"/>
              <a:gd name="connsiteX5" fmla="*/ 71132 w 8337807"/>
              <a:gd name="connsiteY5" fmla="*/ 2076741 h 4346642"/>
              <a:gd name="connsiteX6" fmla="*/ 374118 w 8337807"/>
              <a:gd name="connsiteY6" fmla="*/ 1440305 h 4346642"/>
              <a:gd name="connsiteX7" fmla="*/ 643626 w 8337807"/>
              <a:gd name="connsiteY7" fmla="*/ 907402 h 4346642"/>
              <a:gd name="connsiteX8" fmla="*/ 838338 w 8337807"/>
              <a:gd name="connsiteY8" fmla="*/ 488565 h 4346642"/>
              <a:gd name="connsiteX9" fmla="*/ 1028759 w 8337807"/>
              <a:gd name="connsiteY9" fmla="*/ 30897 h 4346642"/>
              <a:gd name="connsiteX10" fmla="*/ 1537112 w 8337807"/>
              <a:gd name="connsiteY10" fmla="*/ 144778 h 4346642"/>
              <a:gd name="connsiteX11" fmla="*/ 3131808 w 8337807"/>
              <a:gd name="connsiteY11" fmla="*/ 688538 h 4346642"/>
              <a:gd name="connsiteX12" fmla="*/ 4614838 w 8337807"/>
              <a:gd name="connsiteY12" fmla="*/ 1165777 h 4346642"/>
              <a:gd name="connsiteX13" fmla="*/ 4969920 w 8337807"/>
              <a:gd name="connsiteY13" fmla="*/ 1293127 h 4346642"/>
              <a:gd name="connsiteX14" fmla="*/ 5975026 w 8337807"/>
              <a:gd name="connsiteY14" fmla="*/ 1599169 h 4346642"/>
              <a:gd name="connsiteX15" fmla="*/ 6902977 w 8337807"/>
              <a:gd name="connsiteY15" fmla="*/ 1888894 h 4346642"/>
              <a:gd name="connsiteX16" fmla="*/ 8013230 w 8337807"/>
              <a:gd name="connsiteY16" fmla="*/ 2304514 h 4346642"/>
              <a:gd name="connsiteX17" fmla="*/ 8261395 w 8337807"/>
              <a:gd name="connsiteY17" fmla="*/ 2495770 h 4346642"/>
              <a:gd name="connsiteX18" fmla="*/ 8309521 w 8337807"/>
              <a:gd name="connsiteY18" fmla="*/ 2765358 h 4346642"/>
              <a:gd name="connsiteX19" fmla="*/ 7862156 w 8337807"/>
              <a:gd name="connsiteY19" fmla="*/ 3111239 h 4346642"/>
              <a:gd name="connsiteX20" fmla="*/ 7205545 w 8337807"/>
              <a:gd name="connsiteY20" fmla="*/ 3366175 h 4346642"/>
              <a:gd name="connsiteX21" fmla="*/ 6156391 w 8337807"/>
              <a:gd name="connsiteY21" fmla="*/ 3652256 h 4346642"/>
              <a:gd name="connsiteX22" fmla="*/ 4449371 w 8337807"/>
              <a:gd name="connsiteY22" fmla="*/ 3987206 h 4346642"/>
              <a:gd name="connsiteX23" fmla="*/ 1760156 w 8337807"/>
              <a:gd name="connsiteY23" fmla="*/ 4339219 h 4346642"/>
              <a:gd name="connsiteX0" fmla="*/ 1760156 w 8304775"/>
              <a:gd name="connsiteY0" fmla="*/ 4339219 h 4346642"/>
              <a:gd name="connsiteX1" fmla="*/ 1156896 w 8304775"/>
              <a:gd name="connsiteY1" fmla="*/ 4211551 h 4346642"/>
              <a:gd name="connsiteX2" fmla="*/ 906639 w 8304775"/>
              <a:gd name="connsiteY2" fmla="*/ 3938219 h 4346642"/>
              <a:gd name="connsiteX3" fmla="*/ 585875 w 8304775"/>
              <a:gd name="connsiteY3" fmla="*/ 3523383 h 4346642"/>
              <a:gd name="connsiteX4" fmla="*/ 43511 w 8304775"/>
              <a:gd name="connsiteY4" fmla="*/ 2704232 h 4346642"/>
              <a:gd name="connsiteX5" fmla="*/ 71132 w 8304775"/>
              <a:gd name="connsiteY5" fmla="*/ 2076741 h 4346642"/>
              <a:gd name="connsiteX6" fmla="*/ 374118 w 8304775"/>
              <a:gd name="connsiteY6" fmla="*/ 1440305 h 4346642"/>
              <a:gd name="connsiteX7" fmla="*/ 643626 w 8304775"/>
              <a:gd name="connsiteY7" fmla="*/ 907402 h 4346642"/>
              <a:gd name="connsiteX8" fmla="*/ 838338 w 8304775"/>
              <a:gd name="connsiteY8" fmla="*/ 488565 h 4346642"/>
              <a:gd name="connsiteX9" fmla="*/ 1028759 w 8304775"/>
              <a:gd name="connsiteY9" fmla="*/ 30897 h 4346642"/>
              <a:gd name="connsiteX10" fmla="*/ 1537112 w 8304775"/>
              <a:gd name="connsiteY10" fmla="*/ 144778 h 4346642"/>
              <a:gd name="connsiteX11" fmla="*/ 3131808 w 8304775"/>
              <a:gd name="connsiteY11" fmla="*/ 688538 h 4346642"/>
              <a:gd name="connsiteX12" fmla="*/ 4614838 w 8304775"/>
              <a:gd name="connsiteY12" fmla="*/ 1165777 h 4346642"/>
              <a:gd name="connsiteX13" fmla="*/ 4969920 w 8304775"/>
              <a:gd name="connsiteY13" fmla="*/ 1293127 h 4346642"/>
              <a:gd name="connsiteX14" fmla="*/ 5975026 w 8304775"/>
              <a:gd name="connsiteY14" fmla="*/ 1599169 h 4346642"/>
              <a:gd name="connsiteX15" fmla="*/ 6902977 w 8304775"/>
              <a:gd name="connsiteY15" fmla="*/ 1888894 h 4346642"/>
              <a:gd name="connsiteX16" fmla="*/ 8013230 w 8304775"/>
              <a:gd name="connsiteY16" fmla="*/ 2304514 h 4346642"/>
              <a:gd name="connsiteX17" fmla="*/ 8261395 w 8304775"/>
              <a:gd name="connsiteY17" fmla="*/ 2495770 h 4346642"/>
              <a:gd name="connsiteX18" fmla="*/ 8265071 w 8304775"/>
              <a:gd name="connsiteY18" fmla="*/ 2807433 h 4346642"/>
              <a:gd name="connsiteX19" fmla="*/ 7862156 w 8304775"/>
              <a:gd name="connsiteY19" fmla="*/ 3111239 h 4346642"/>
              <a:gd name="connsiteX20" fmla="*/ 7205545 w 8304775"/>
              <a:gd name="connsiteY20" fmla="*/ 3366175 h 4346642"/>
              <a:gd name="connsiteX21" fmla="*/ 6156391 w 8304775"/>
              <a:gd name="connsiteY21" fmla="*/ 3652256 h 4346642"/>
              <a:gd name="connsiteX22" fmla="*/ 4449371 w 8304775"/>
              <a:gd name="connsiteY22" fmla="*/ 3987206 h 4346642"/>
              <a:gd name="connsiteX23" fmla="*/ 1760156 w 8304775"/>
              <a:gd name="connsiteY23" fmla="*/ 4339219 h 4346642"/>
              <a:gd name="connsiteX0" fmla="*/ 1760156 w 8290526"/>
              <a:gd name="connsiteY0" fmla="*/ 4339219 h 4346642"/>
              <a:gd name="connsiteX1" fmla="*/ 1156896 w 8290526"/>
              <a:gd name="connsiteY1" fmla="*/ 4211551 h 4346642"/>
              <a:gd name="connsiteX2" fmla="*/ 906639 w 8290526"/>
              <a:gd name="connsiteY2" fmla="*/ 3938219 h 4346642"/>
              <a:gd name="connsiteX3" fmla="*/ 585875 w 8290526"/>
              <a:gd name="connsiteY3" fmla="*/ 3523383 h 4346642"/>
              <a:gd name="connsiteX4" fmla="*/ 43511 w 8290526"/>
              <a:gd name="connsiteY4" fmla="*/ 2704232 h 4346642"/>
              <a:gd name="connsiteX5" fmla="*/ 71132 w 8290526"/>
              <a:gd name="connsiteY5" fmla="*/ 2076741 h 4346642"/>
              <a:gd name="connsiteX6" fmla="*/ 374118 w 8290526"/>
              <a:gd name="connsiteY6" fmla="*/ 1440305 h 4346642"/>
              <a:gd name="connsiteX7" fmla="*/ 643626 w 8290526"/>
              <a:gd name="connsiteY7" fmla="*/ 907402 h 4346642"/>
              <a:gd name="connsiteX8" fmla="*/ 838338 w 8290526"/>
              <a:gd name="connsiteY8" fmla="*/ 488565 h 4346642"/>
              <a:gd name="connsiteX9" fmla="*/ 1028759 w 8290526"/>
              <a:gd name="connsiteY9" fmla="*/ 30897 h 4346642"/>
              <a:gd name="connsiteX10" fmla="*/ 1537112 w 8290526"/>
              <a:gd name="connsiteY10" fmla="*/ 144778 h 4346642"/>
              <a:gd name="connsiteX11" fmla="*/ 3131808 w 8290526"/>
              <a:gd name="connsiteY11" fmla="*/ 688538 h 4346642"/>
              <a:gd name="connsiteX12" fmla="*/ 4614838 w 8290526"/>
              <a:gd name="connsiteY12" fmla="*/ 1165777 h 4346642"/>
              <a:gd name="connsiteX13" fmla="*/ 4969920 w 8290526"/>
              <a:gd name="connsiteY13" fmla="*/ 1293127 h 4346642"/>
              <a:gd name="connsiteX14" fmla="*/ 5975026 w 8290526"/>
              <a:gd name="connsiteY14" fmla="*/ 1599169 h 4346642"/>
              <a:gd name="connsiteX15" fmla="*/ 6902977 w 8290526"/>
              <a:gd name="connsiteY15" fmla="*/ 1888894 h 4346642"/>
              <a:gd name="connsiteX16" fmla="*/ 8013230 w 8290526"/>
              <a:gd name="connsiteY16" fmla="*/ 2304514 h 4346642"/>
              <a:gd name="connsiteX17" fmla="*/ 8223295 w 8290526"/>
              <a:gd name="connsiteY17" fmla="*/ 2453695 h 4346642"/>
              <a:gd name="connsiteX18" fmla="*/ 8265071 w 8290526"/>
              <a:gd name="connsiteY18" fmla="*/ 2807433 h 4346642"/>
              <a:gd name="connsiteX19" fmla="*/ 7862156 w 8290526"/>
              <a:gd name="connsiteY19" fmla="*/ 3111239 h 4346642"/>
              <a:gd name="connsiteX20" fmla="*/ 7205545 w 8290526"/>
              <a:gd name="connsiteY20" fmla="*/ 3366175 h 4346642"/>
              <a:gd name="connsiteX21" fmla="*/ 6156391 w 8290526"/>
              <a:gd name="connsiteY21" fmla="*/ 3652256 h 4346642"/>
              <a:gd name="connsiteX22" fmla="*/ 4449371 w 8290526"/>
              <a:gd name="connsiteY22" fmla="*/ 3987206 h 4346642"/>
              <a:gd name="connsiteX23" fmla="*/ 1760156 w 8290526"/>
              <a:gd name="connsiteY23" fmla="*/ 4339219 h 4346642"/>
              <a:gd name="connsiteX0" fmla="*/ 1760156 w 8296117"/>
              <a:gd name="connsiteY0" fmla="*/ 4339219 h 4346642"/>
              <a:gd name="connsiteX1" fmla="*/ 1156896 w 8296117"/>
              <a:gd name="connsiteY1" fmla="*/ 4211551 h 4346642"/>
              <a:gd name="connsiteX2" fmla="*/ 906639 w 8296117"/>
              <a:gd name="connsiteY2" fmla="*/ 3938219 h 4346642"/>
              <a:gd name="connsiteX3" fmla="*/ 585875 w 8296117"/>
              <a:gd name="connsiteY3" fmla="*/ 3523383 h 4346642"/>
              <a:gd name="connsiteX4" fmla="*/ 43511 w 8296117"/>
              <a:gd name="connsiteY4" fmla="*/ 2704232 h 4346642"/>
              <a:gd name="connsiteX5" fmla="*/ 71132 w 8296117"/>
              <a:gd name="connsiteY5" fmla="*/ 2076741 h 4346642"/>
              <a:gd name="connsiteX6" fmla="*/ 374118 w 8296117"/>
              <a:gd name="connsiteY6" fmla="*/ 1440305 h 4346642"/>
              <a:gd name="connsiteX7" fmla="*/ 643626 w 8296117"/>
              <a:gd name="connsiteY7" fmla="*/ 907402 h 4346642"/>
              <a:gd name="connsiteX8" fmla="*/ 838338 w 8296117"/>
              <a:gd name="connsiteY8" fmla="*/ 488565 h 4346642"/>
              <a:gd name="connsiteX9" fmla="*/ 1028759 w 8296117"/>
              <a:gd name="connsiteY9" fmla="*/ 30897 h 4346642"/>
              <a:gd name="connsiteX10" fmla="*/ 1537112 w 8296117"/>
              <a:gd name="connsiteY10" fmla="*/ 144778 h 4346642"/>
              <a:gd name="connsiteX11" fmla="*/ 3131808 w 8296117"/>
              <a:gd name="connsiteY11" fmla="*/ 688538 h 4346642"/>
              <a:gd name="connsiteX12" fmla="*/ 4614838 w 8296117"/>
              <a:gd name="connsiteY12" fmla="*/ 1165777 h 4346642"/>
              <a:gd name="connsiteX13" fmla="*/ 4969920 w 8296117"/>
              <a:gd name="connsiteY13" fmla="*/ 1293127 h 4346642"/>
              <a:gd name="connsiteX14" fmla="*/ 5975026 w 8296117"/>
              <a:gd name="connsiteY14" fmla="*/ 1599169 h 4346642"/>
              <a:gd name="connsiteX15" fmla="*/ 6902977 w 8296117"/>
              <a:gd name="connsiteY15" fmla="*/ 1888894 h 4346642"/>
              <a:gd name="connsiteX16" fmla="*/ 7860830 w 8296117"/>
              <a:gd name="connsiteY16" fmla="*/ 2262439 h 4346642"/>
              <a:gd name="connsiteX17" fmla="*/ 8223295 w 8296117"/>
              <a:gd name="connsiteY17" fmla="*/ 2453695 h 4346642"/>
              <a:gd name="connsiteX18" fmla="*/ 8265071 w 8296117"/>
              <a:gd name="connsiteY18" fmla="*/ 2807433 h 4346642"/>
              <a:gd name="connsiteX19" fmla="*/ 7862156 w 8296117"/>
              <a:gd name="connsiteY19" fmla="*/ 3111239 h 4346642"/>
              <a:gd name="connsiteX20" fmla="*/ 7205545 w 8296117"/>
              <a:gd name="connsiteY20" fmla="*/ 3366175 h 4346642"/>
              <a:gd name="connsiteX21" fmla="*/ 6156391 w 8296117"/>
              <a:gd name="connsiteY21" fmla="*/ 3652256 h 4346642"/>
              <a:gd name="connsiteX22" fmla="*/ 4449371 w 8296117"/>
              <a:gd name="connsiteY22" fmla="*/ 3987206 h 4346642"/>
              <a:gd name="connsiteX23" fmla="*/ 1760156 w 8296117"/>
              <a:gd name="connsiteY23" fmla="*/ 4339219 h 4346642"/>
              <a:gd name="connsiteX0" fmla="*/ 1760156 w 8296117"/>
              <a:gd name="connsiteY0" fmla="*/ 4339219 h 4346642"/>
              <a:gd name="connsiteX1" fmla="*/ 1156896 w 8296117"/>
              <a:gd name="connsiteY1" fmla="*/ 4211551 h 4346642"/>
              <a:gd name="connsiteX2" fmla="*/ 906639 w 8296117"/>
              <a:gd name="connsiteY2" fmla="*/ 3938219 h 4346642"/>
              <a:gd name="connsiteX3" fmla="*/ 585875 w 8296117"/>
              <a:gd name="connsiteY3" fmla="*/ 3523383 h 4346642"/>
              <a:gd name="connsiteX4" fmla="*/ 43511 w 8296117"/>
              <a:gd name="connsiteY4" fmla="*/ 2704232 h 4346642"/>
              <a:gd name="connsiteX5" fmla="*/ 71132 w 8296117"/>
              <a:gd name="connsiteY5" fmla="*/ 2076741 h 4346642"/>
              <a:gd name="connsiteX6" fmla="*/ 374118 w 8296117"/>
              <a:gd name="connsiteY6" fmla="*/ 1440305 h 4346642"/>
              <a:gd name="connsiteX7" fmla="*/ 643626 w 8296117"/>
              <a:gd name="connsiteY7" fmla="*/ 907402 h 4346642"/>
              <a:gd name="connsiteX8" fmla="*/ 838338 w 8296117"/>
              <a:gd name="connsiteY8" fmla="*/ 488565 h 4346642"/>
              <a:gd name="connsiteX9" fmla="*/ 1028759 w 8296117"/>
              <a:gd name="connsiteY9" fmla="*/ 30897 h 4346642"/>
              <a:gd name="connsiteX10" fmla="*/ 1537112 w 8296117"/>
              <a:gd name="connsiteY10" fmla="*/ 144778 h 4346642"/>
              <a:gd name="connsiteX11" fmla="*/ 3131808 w 8296117"/>
              <a:gd name="connsiteY11" fmla="*/ 688538 h 4346642"/>
              <a:gd name="connsiteX12" fmla="*/ 4614838 w 8296117"/>
              <a:gd name="connsiteY12" fmla="*/ 1165777 h 4346642"/>
              <a:gd name="connsiteX13" fmla="*/ 4969920 w 8296117"/>
              <a:gd name="connsiteY13" fmla="*/ 1293127 h 4346642"/>
              <a:gd name="connsiteX14" fmla="*/ 5975026 w 8296117"/>
              <a:gd name="connsiteY14" fmla="*/ 1599169 h 4346642"/>
              <a:gd name="connsiteX15" fmla="*/ 6902977 w 8296117"/>
              <a:gd name="connsiteY15" fmla="*/ 1888894 h 4346642"/>
              <a:gd name="connsiteX16" fmla="*/ 7860830 w 8296117"/>
              <a:gd name="connsiteY16" fmla="*/ 2226375 h 4346642"/>
              <a:gd name="connsiteX17" fmla="*/ 8223295 w 8296117"/>
              <a:gd name="connsiteY17" fmla="*/ 2453695 h 4346642"/>
              <a:gd name="connsiteX18" fmla="*/ 8265071 w 8296117"/>
              <a:gd name="connsiteY18" fmla="*/ 2807433 h 4346642"/>
              <a:gd name="connsiteX19" fmla="*/ 7862156 w 8296117"/>
              <a:gd name="connsiteY19" fmla="*/ 3111239 h 4346642"/>
              <a:gd name="connsiteX20" fmla="*/ 7205545 w 8296117"/>
              <a:gd name="connsiteY20" fmla="*/ 3366175 h 4346642"/>
              <a:gd name="connsiteX21" fmla="*/ 6156391 w 8296117"/>
              <a:gd name="connsiteY21" fmla="*/ 3652256 h 4346642"/>
              <a:gd name="connsiteX22" fmla="*/ 4449371 w 8296117"/>
              <a:gd name="connsiteY22" fmla="*/ 3987206 h 4346642"/>
              <a:gd name="connsiteX23" fmla="*/ 1760156 w 8296117"/>
              <a:gd name="connsiteY23" fmla="*/ 4339219 h 4346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8296117" h="4346642">
                <a:moveTo>
                  <a:pt x="1760156" y="4339219"/>
                </a:moveTo>
                <a:cubicBezTo>
                  <a:pt x="1211410" y="4376610"/>
                  <a:pt x="1281502" y="4263199"/>
                  <a:pt x="1156896" y="4211551"/>
                </a:cubicBezTo>
                <a:cubicBezTo>
                  <a:pt x="1032290" y="4159903"/>
                  <a:pt x="1009830" y="4045321"/>
                  <a:pt x="906639" y="3938219"/>
                </a:cubicBezTo>
                <a:cubicBezTo>
                  <a:pt x="803448" y="3831117"/>
                  <a:pt x="729730" y="3729047"/>
                  <a:pt x="585875" y="3523383"/>
                </a:cubicBezTo>
                <a:cubicBezTo>
                  <a:pt x="442020" y="3317719"/>
                  <a:pt x="129301" y="2945339"/>
                  <a:pt x="43511" y="2704232"/>
                </a:cubicBezTo>
                <a:cubicBezTo>
                  <a:pt x="-42279" y="2463125"/>
                  <a:pt x="16031" y="2287396"/>
                  <a:pt x="71132" y="2076741"/>
                </a:cubicBezTo>
                <a:cubicBezTo>
                  <a:pt x="126233" y="1866087"/>
                  <a:pt x="278702" y="1635195"/>
                  <a:pt x="374118" y="1440305"/>
                </a:cubicBezTo>
                <a:cubicBezTo>
                  <a:pt x="469534" y="1245415"/>
                  <a:pt x="566256" y="1066025"/>
                  <a:pt x="643626" y="907402"/>
                </a:cubicBezTo>
                <a:cubicBezTo>
                  <a:pt x="720996" y="748779"/>
                  <a:pt x="774149" y="634649"/>
                  <a:pt x="838338" y="488565"/>
                </a:cubicBezTo>
                <a:cubicBezTo>
                  <a:pt x="902527" y="342481"/>
                  <a:pt x="967330" y="109232"/>
                  <a:pt x="1028759" y="30897"/>
                </a:cubicBezTo>
                <a:cubicBezTo>
                  <a:pt x="1090188" y="-47438"/>
                  <a:pt x="1186604" y="35171"/>
                  <a:pt x="1537112" y="144778"/>
                </a:cubicBezTo>
                <a:cubicBezTo>
                  <a:pt x="1887620" y="254385"/>
                  <a:pt x="2618854" y="518372"/>
                  <a:pt x="3131808" y="688538"/>
                </a:cubicBezTo>
                <a:lnTo>
                  <a:pt x="4614838" y="1165777"/>
                </a:lnTo>
                <a:cubicBezTo>
                  <a:pt x="4848042" y="1258949"/>
                  <a:pt x="4743222" y="1220895"/>
                  <a:pt x="4969920" y="1293127"/>
                </a:cubicBezTo>
                <a:cubicBezTo>
                  <a:pt x="5196618" y="1365359"/>
                  <a:pt x="5652850" y="1499875"/>
                  <a:pt x="5975026" y="1599169"/>
                </a:cubicBezTo>
                <a:cubicBezTo>
                  <a:pt x="6297202" y="1698463"/>
                  <a:pt x="6588676" y="1784360"/>
                  <a:pt x="6902977" y="1888894"/>
                </a:cubicBezTo>
                <a:cubicBezTo>
                  <a:pt x="7217278" y="1993428"/>
                  <a:pt x="7640777" y="2132242"/>
                  <a:pt x="7860830" y="2226375"/>
                </a:cubicBezTo>
                <a:cubicBezTo>
                  <a:pt x="8080883" y="2320508"/>
                  <a:pt x="8155922" y="2356852"/>
                  <a:pt x="8223295" y="2453695"/>
                </a:cubicBezTo>
                <a:cubicBezTo>
                  <a:pt x="8290668" y="2550538"/>
                  <a:pt x="8325261" y="2697842"/>
                  <a:pt x="8265071" y="2807433"/>
                </a:cubicBezTo>
                <a:cubicBezTo>
                  <a:pt x="8204881" y="2917024"/>
                  <a:pt x="8038744" y="3018115"/>
                  <a:pt x="7862156" y="3111239"/>
                </a:cubicBezTo>
                <a:cubicBezTo>
                  <a:pt x="7685568" y="3204363"/>
                  <a:pt x="7489839" y="3276006"/>
                  <a:pt x="7205545" y="3366175"/>
                </a:cubicBezTo>
                <a:cubicBezTo>
                  <a:pt x="6921251" y="3456344"/>
                  <a:pt x="6549981" y="3529011"/>
                  <a:pt x="6156391" y="3652256"/>
                </a:cubicBezTo>
                <a:cubicBezTo>
                  <a:pt x="5762801" y="3775501"/>
                  <a:pt x="5182077" y="3872712"/>
                  <a:pt x="4449371" y="3987206"/>
                </a:cubicBezTo>
                <a:cubicBezTo>
                  <a:pt x="3716665" y="4101700"/>
                  <a:pt x="2308902" y="4301828"/>
                  <a:pt x="1760156" y="43392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xmlns="" id="{1FA7F6AE-436E-4537-8840-12EF2D2D1B6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20" y="402407"/>
            <a:ext cx="733113" cy="821321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6437872" y="1308854"/>
            <a:ext cx="4115162" cy="7321925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1161026" y="3561898"/>
            <a:ext cx="4223658" cy="2862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50000"/>
              </a:lnSpc>
              <a:buFont typeface="Wingdings"/>
              <a:buChar char="q"/>
            </a:pPr>
            <a:r>
              <a:rPr/>
              <a:t>Gestion des stocks et des contacts</a:t>
            </a:r>
            <a:endParaRPr/>
          </a:p>
          <a:p>
            <a:pPr marL="285750" indent="-285750">
              <a:lnSpc>
                <a:spcPct val="250000"/>
              </a:lnSpc>
              <a:buFont typeface="Wingdings"/>
              <a:buChar char="q"/>
            </a:pPr>
            <a:r>
              <a:rPr/>
              <a:t>Budgétisation, Facturation et ventes</a:t>
            </a:r>
            <a:endParaRPr/>
          </a:p>
          <a:p>
            <a:pPr marL="285750" indent="-285750">
              <a:lnSpc>
                <a:spcPct val="250000"/>
              </a:lnSpc>
              <a:buFont typeface="Wingdings"/>
              <a:buChar char="q"/>
            </a:pPr>
            <a:r>
              <a:rPr/>
              <a:t>Statistiques et Analyse </a:t>
            </a:r>
            <a:r>
              <a:rPr/>
              <a:t>des données</a:t>
            </a:r>
            <a:endParaRPr/>
          </a:p>
          <a:p>
            <a:pPr marL="285750" indent="-285750">
              <a:lnSpc>
                <a:spcPct val="250000"/>
              </a:lnSpc>
              <a:buFont typeface="Wingdings"/>
              <a:buChar char="q"/>
            </a:pPr>
            <a:r>
              <a:rPr/>
              <a:t>Production des graphiques</a:t>
            </a:r>
            <a:endParaRPr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05577" y="2359488"/>
            <a:ext cx="2461928" cy="2190215"/>
          </a:xfrm>
          <a:prstGeom prst="roundRect">
            <a:avLst>
              <a:gd name="adj" fmla="val 10246"/>
            </a:avLst>
          </a:prstGeom>
          <a:solidFill>
            <a:srgbClr val="D8D8D8"/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" name="Picture 4" descr="C:\Users\irene\Pictures\_\Screenshots\Screenshot_2020-12-09-10-29-07.png"/>
          <p:cNvPicPr>
            <a:picLocks noChangeAspect="1" noChangeArrowheads="1"/>
          </p:cNvPicPr>
          <p:nvPr/>
        </p:nvPicPr>
        <p:blipFill rotWithShape="1">
          <a:blip r:embed="rId8"/>
          <a:srcRect l="37519" t="36878" r="41468" b="51454"/>
          <a:stretch/>
        </p:blipFill>
        <p:spPr bwMode="auto">
          <a:xfrm>
            <a:off x="160720" y="7926771"/>
            <a:ext cx="367875" cy="363452"/>
          </a:xfrm>
          <a:prstGeom prst="rect">
            <a:avLst/>
          </a:prstGeom>
          <a:noFill/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302" y="7979219"/>
            <a:ext cx="383711" cy="306525"/>
          </a:xfrm>
          <a:prstGeom prst="rect">
            <a:avLst/>
          </a:prstGeom>
        </p:spPr>
      </p:pic>
      <p:pic>
        <p:nvPicPr>
          <p:cNvPr id="22" name="Picture 4" descr="C:\Users\irene\Pictures\_\Screenshots\Screenshot_2020-12-09-10-29-07.png"/>
          <p:cNvPicPr>
            <a:picLocks noChangeAspect="1" noChangeArrowheads="1"/>
          </p:cNvPicPr>
          <p:nvPr/>
        </p:nvPicPr>
        <p:blipFill rotWithShape="1">
          <a:blip r:embed="rId8"/>
          <a:srcRect l="66792" t="13541" r="12448" b="74790"/>
          <a:stretch/>
        </p:blipFill>
        <p:spPr bwMode="auto">
          <a:xfrm>
            <a:off x="2804633" y="7928195"/>
            <a:ext cx="377139" cy="377139"/>
          </a:xfrm>
          <a:prstGeom prst="rect">
            <a:avLst/>
          </a:prstGeom>
          <a:noFill/>
        </p:spPr>
      </p:pic>
      <p:pic>
        <p:nvPicPr>
          <p:cNvPr id="23" name="Picture 4" descr="C:\Users\irene\Pictures\_\Screenshots\Screenshot_2020-12-09-10-29-07.png"/>
          <p:cNvPicPr>
            <a:picLocks noChangeAspect="1" noChangeArrowheads="1"/>
          </p:cNvPicPr>
          <p:nvPr/>
        </p:nvPicPr>
        <p:blipFill rotWithShape="1">
          <a:blip r:embed="rId8"/>
          <a:srcRect l="10442" t="48404" r="68046" b="39876"/>
          <a:stretch/>
        </p:blipFill>
        <p:spPr bwMode="auto">
          <a:xfrm>
            <a:off x="2440413" y="7928195"/>
            <a:ext cx="389055" cy="377139"/>
          </a:xfrm>
          <a:prstGeom prst="rect">
            <a:avLst/>
          </a:prstGeom>
          <a:noFill/>
        </p:spPr>
      </p:pic>
      <p:pic>
        <p:nvPicPr>
          <p:cNvPr id="24" name="Picture 4" descr="C:\Users\irene\Pictures\_\Screenshots\Screenshot_2020-12-09-10-29-07.png"/>
          <p:cNvPicPr>
            <a:picLocks noChangeAspect="1" noChangeArrowheads="1"/>
          </p:cNvPicPr>
          <p:nvPr/>
        </p:nvPicPr>
        <p:blipFill rotWithShape="1">
          <a:blip r:embed="rId8"/>
          <a:srcRect l="36262" t="48404" r="39944" b="38972"/>
          <a:stretch/>
        </p:blipFill>
        <p:spPr bwMode="auto">
          <a:xfrm>
            <a:off x="3156379" y="7928195"/>
            <a:ext cx="399519" cy="377139"/>
          </a:xfrm>
          <a:prstGeom prst="rect">
            <a:avLst/>
          </a:prstGeom>
          <a:noFill/>
        </p:spPr>
      </p:pic>
      <p:sp>
        <p:nvSpPr>
          <p:cNvPr id="26" name="ZoneTexte 25"/>
          <p:cNvSpPr txBox="1"/>
          <p:nvPr/>
        </p:nvSpPr>
        <p:spPr>
          <a:xfrm>
            <a:off x="5706935" y="7954133"/>
            <a:ext cx="3279218" cy="338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/>
            <a:r>
              <a:rPr b="1" sz="1600"/>
              <a:t>b</a:t>
            </a:r>
            <a:r>
              <a:rPr b="1" sz="1600"/>
              <a:t>oostformations@gmail.com</a:t>
            </a:r>
            <a:endParaRPr b="1" sz="1600"/>
          </a:p>
        </p:txBody>
      </p:sp>
      <p:sp>
        <p:nvSpPr>
          <p:cNvPr id="27" name="ZoneTexte 26"/>
          <p:cNvSpPr txBox="1"/>
          <p:nvPr/>
        </p:nvSpPr>
        <p:spPr>
          <a:xfrm>
            <a:off x="419095" y="7957774"/>
            <a:ext cx="1752604" cy="338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/>
            <a:r>
              <a:rPr b="1" sz="1600"/>
              <a:t> +237 656117821</a:t>
            </a:r>
            <a:endParaRPr b="1" sz="1600"/>
          </a:p>
        </p:txBody>
      </p:sp>
      <p:sp>
        <p:nvSpPr>
          <p:cNvPr id="28" name="ZoneTexte 27"/>
          <p:cNvSpPr txBox="1"/>
          <p:nvPr/>
        </p:nvSpPr>
        <p:spPr>
          <a:xfrm>
            <a:off x="3519413" y="7954133"/>
            <a:ext cx="1760641" cy="338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/>
            <a:r>
              <a:rPr b="1" sz="1600"/>
              <a:t>Boost Formations</a:t>
            </a:r>
            <a:endParaRPr b="1" sz="1600"/>
          </a:p>
        </p:txBody>
      </p:sp>
      <p:sp>
        <p:nvSpPr>
          <p:cNvPr id="29" name="Sous-titre 2"/>
          <p:cNvSpPr txBox="1">
            <a:spLocks/>
          </p:cNvSpPr>
          <p:nvPr/>
        </p:nvSpPr>
        <p:spPr>
          <a:xfrm>
            <a:off x="1511503" y="1440288"/>
            <a:ext cx="7541679" cy="10043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b="1" cap="none" sz="4800">
                <a:solidFill>
                  <a:srgbClr val="002060"/>
                </a:solidFill>
                <a:latin typeface="Berlin Sans FB Demi"/>
              </a:rPr>
              <a:t>Gestion Informatisée</a:t>
            </a:r>
            <a:endParaRPr b="1" cap="none" sz="3200">
              <a:solidFill>
                <a:srgbClr val="0070C0"/>
              </a:solidFill>
              <a:latin typeface="Berlin Sans FB Demi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b="1" cap="none" sz="4800">
              <a:solidFill>
                <a:srgbClr val="002060"/>
              </a:solidFill>
              <a:latin typeface="Berlin Sans FB Demi"/>
            </a:endParaRPr>
          </a:p>
        </p:txBody>
      </p:sp>
      <p:pic>
        <p:nvPicPr>
          <p:cNvPr id="33" name="Picture 8" descr="C:\Users\irene\Pictures\_\Screenshots\Screenshot_2020-11-07-19-33-18.png"/>
          <p:cNvPicPr>
            <a:picLocks noChangeAspect="1" noChangeArrowheads="1"/>
          </p:cNvPicPr>
          <p:nvPr/>
        </p:nvPicPr>
        <p:blipFill rotWithShape="1">
          <a:blip r:embed="rId10"/>
          <a:srcRect t="45288"/>
          <a:stretch/>
        </p:blipFill>
        <p:spPr bwMode="auto">
          <a:xfrm>
            <a:off x="13101218" y="17465715"/>
            <a:ext cx="4156364" cy="4045929"/>
          </a:xfrm>
          <a:prstGeom prst="rect">
            <a:avLst/>
          </a:prstGeom>
          <a:noFill/>
        </p:spPr>
      </p:pic>
      <p:pic>
        <p:nvPicPr>
          <p:cNvPr id="34" name="Picture 7" descr="C:\Users\irene\Pictures\_\Screenshots\Screenshot_2020-11-07-19-33-07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2685583" y="9261439"/>
            <a:ext cx="4572000" cy="8134345"/>
          </a:xfrm>
          <a:prstGeom prst="rect">
            <a:avLst/>
          </a:prstGeom>
          <a:noFill/>
        </p:spPr>
      </p:pic>
      <p:pic>
        <p:nvPicPr>
          <p:cNvPr id="35" name="Picture 6" descr="C:\Users\irene\Pictures\_\Screenshots\Screenshot_2020-11-07-19-32-52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8343034" y="9331369"/>
            <a:ext cx="4572000" cy="8134345"/>
          </a:xfrm>
          <a:prstGeom prst="rect">
            <a:avLst/>
          </a:prstGeom>
          <a:noFill/>
        </p:spPr>
      </p:pic>
      <p:pic>
        <p:nvPicPr>
          <p:cNvPr id="36" name="Picture 5" descr="C:\Users\irene\Pictures\_\Screenshots\Screenshot_2020-11-07-19-32-43.pn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061459" y="9541998"/>
            <a:ext cx="4269716" cy="7596540"/>
          </a:xfrm>
          <a:prstGeom prst="rect">
            <a:avLst/>
          </a:prstGeom>
          <a:noFill/>
        </p:spPr>
      </p:pic>
      <p:pic>
        <p:nvPicPr>
          <p:cNvPr id="37" name="Picture 3" descr="C:\Users\irene\Pictures\_\Screenshots\Screenshot_2020-11-07-19-32-07.p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-282317" y="9518684"/>
            <a:ext cx="4282817" cy="7619855"/>
          </a:xfrm>
          <a:prstGeom prst="rect">
            <a:avLst/>
          </a:prstGeom>
          <a:noFill/>
        </p:spPr>
      </p:pic>
      <p:sp>
        <p:nvSpPr>
          <p:cNvPr id="39" name="ZoneTexte 38"/>
          <p:cNvSpPr txBox="1"/>
          <p:nvPr/>
        </p:nvSpPr>
        <p:spPr>
          <a:xfrm>
            <a:off x="1295404" y="2520083"/>
            <a:ext cx="4223658" cy="646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/>
            <a:r>
              <a:rPr/>
              <a:t>Formaliser et Opérationnaliser la gestion des affaires courantes. </a:t>
            </a:r>
            <a:endParaRPr/>
          </a:p>
        </p:txBody>
      </p:sp>
      <p:sp>
        <p:nvSpPr>
          <p:cNvPr id="38" name="Rectangle 37"/>
          <p:cNvSpPr/>
          <p:nvPr/>
        </p:nvSpPr>
        <p:spPr>
          <a:xfrm>
            <a:off x="6805300" y="5607648"/>
            <a:ext cx="787389" cy="369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b="1">
                <a:solidFill>
                  <a:srgbClr val="002060"/>
                </a:solidFill>
                <a:latin typeface="Berlin Sans FB Demi"/>
              </a:rPr>
              <a:t>(32 h</a:t>
            </a:r>
            <a:r>
              <a:rPr b="1">
                <a:solidFill>
                  <a:srgbClr val="002060"/>
                </a:solidFill>
                <a:latin typeface="Berlin Sans FB Demi"/>
              </a:rPr>
              <a:t>)</a:t>
            </a:r>
            <a:endParaRPr b="1" sz="3600">
              <a:solidFill>
                <a:srgbClr val="002060"/>
              </a:solidFill>
              <a:latin typeface="Berlin Sans FB Demi"/>
            </a:endParaRPr>
          </a:p>
        </p:txBody>
      </p:sp>
      <p:sp>
        <p:nvSpPr>
          <p:cNvPr id="41" name="Sous-titre 2"/>
          <p:cNvSpPr txBox="1">
            <a:spLocks/>
          </p:cNvSpPr>
          <p:nvPr/>
        </p:nvSpPr>
        <p:spPr>
          <a:xfrm>
            <a:off x="1295404" y="388622"/>
            <a:ext cx="7821903" cy="9568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b="1" cap="none" sz="4800">
                <a:solidFill>
                  <a:srgbClr val="0070C0"/>
                </a:solidFill>
                <a:latin typeface="Berlin Sans FB Demi"/>
              </a:rPr>
              <a:t>SEMINAIRE</a:t>
            </a:r>
            <a:endParaRPr b="1" cap="none" sz="4800">
              <a:solidFill>
                <a:srgbClr val="0070C0"/>
              </a:solidFill>
              <a:latin typeface="Berlin Sans FB Demi"/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462432" y="8466404"/>
            <a:ext cx="3168281" cy="338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/>
              <a:buChar char="q"/>
            </a:pPr>
            <a:r>
              <a:rPr b="1" sz="1500">
                <a:solidFill>
                  <a:schemeClr val="bg1"/>
                </a:solidFill>
              </a:rPr>
              <a:t>Douala – Bafoussam - Yaoundé</a:t>
            </a:r>
            <a:r>
              <a:rPr b="1" sz="1600">
                <a:solidFill>
                  <a:schemeClr val="bg1"/>
                </a:solidFill>
              </a:rPr>
              <a:t>	</a:t>
            </a:r>
            <a:endParaRPr b="1" sz="1600">
              <a:solidFill>
                <a:schemeClr val="bg1"/>
              </a:solidFill>
            </a:endParaRPr>
          </a:p>
        </p:txBody>
      </p:sp>
      <p:sp>
        <p:nvSpPr>
          <p:cNvPr id="43" name="ZoneTexte 42"/>
          <p:cNvSpPr txBox="1"/>
          <p:nvPr/>
        </p:nvSpPr>
        <p:spPr>
          <a:xfrm>
            <a:off x="3498735" y="8493290"/>
            <a:ext cx="3771900" cy="338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/>
              <a:buChar char="q"/>
            </a:pPr>
            <a:r>
              <a:rPr b="1" sz="1600">
                <a:solidFill>
                  <a:schemeClr val="bg1"/>
                </a:solidFill>
              </a:rPr>
              <a:t>www.boostformations.comandweb.cm</a:t>
            </a:r>
            <a:endParaRPr b="1" sz="1600">
              <a:solidFill>
                <a:schemeClr val="bg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399683" y="8429038"/>
            <a:ext cx="1669042" cy="461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/>
            <a:r>
              <a:rPr b="1" sz="2400">
                <a:solidFill>
                  <a:srgbClr val="FF5C12"/>
                </a:solidFill>
                <a:latin typeface="Berlin Sans FB Demi"/>
              </a:rPr>
              <a:t>656 11 78 21</a:t>
            </a:r>
            <a:endParaRPr sz="2400"/>
          </a:p>
        </p:txBody>
      </p:sp>
      <p:sp>
        <p:nvSpPr>
          <p:cNvPr id="48" name="Sous-titre 2"/>
          <p:cNvSpPr txBox="1">
            <a:spLocks/>
          </p:cNvSpPr>
          <p:nvPr/>
        </p:nvSpPr>
        <p:spPr>
          <a:xfrm>
            <a:off x="6041561" y="6424379"/>
            <a:ext cx="3102438" cy="8214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b="1" cap="none" sz="4800">
                <a:solidFill>
                  <a:srgbClr val="002060"/>
                </a:solidFill>
                <a:latin typeface="Berlin Sans FB Demi"/>
              </a:rPr>
              <a:t>25 </a:t>
            </a:r>
            <a:r>
              <a:rPr b="1" cap="none" sz="4800">
                <a:solidFill>
                  <a:srgbClr val="002060"/>
                </a:solidFill>
                <a:latin typeface="Berlin Sans FB Demi"/>
              </a:rPr>
              <a:t>000 </a:t>
            </a:r>
            <a:r>
              <a:rPr b="1" cap="none">
                <a:solidFill>
                  <a:srgbClr val="002060"/>
                </a:solidFill>
                <a:latin typeface="Berlin Sans FB Demi"/>
              </a:rPr>
              <a:t>FCFA</a:t>
            </a:r>
            <a:endParaRPr b="1" cap="none" sz="4800">
              <a:solidFill>
                <a:srgbClr val="002060"/>
              </a:solidFill>
              <a:latin typeface="Berlin Sans FB Demi"/>
            </a:endParaRPr>
          </a:p>
        </p:txBody>
      </p:sp>
      <p:sp>
        <p:nvSpPr>
          <p:cNvPr id="49" name="Sous-titre 2"/>
          <p:cNvSpPr txBox="1">
            <a:spLocks/>
          </p:cNvSpPr>
          <p:nvPr/>
        </p:nvSpPr>
        <p:spPr>
          <a:xfrm>
            <a:off x="6553204" y="4960608"/>
            <a:ext cx="1384296" cy="8214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b="1" cap="none" sz="4800">
                <a:solidFill>
                  <a:srgbClr val="002060"/>
                </a:solidFill>
                <a:latin typeface="Berlin Sans FB Demi"/>
              </a:rPr>
              <a:t>2</a:t>
            </a:r>
            <a:r>
              <a:rPr b="1" cap="none" sz="4800">
                <a:solidFill>
                  <a:srgbClr val="002060"/>
                </a:solidFill>
                <a:latin typeface="Berlin Sans FB Demi"/>
              </a:rPr>
              <a:t> </a:t>
            </a:r>
            <a:r>
              <a:rPr b="1" cap="none" sz="3600">
                <a:solidFill>
                  <a:srgbClr val="002060"/>
                </a:solidFill>
                <a:latin typeface="Berlin Sans FB Demi"/>
              </a:rPr>
              <a:t>Jrs</a:t>
            </a:r>
            <a:endParaRPr b="1" cap="none" sz="3600">
              <a:solidFill>
                <a:srgbClr val="002060"/>
              </a:solidFill>
              <a:latin typeface="Berlin Sans FB Demi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7245353" y="1549691"/>
            <a:ext cx="1071129" cy="5847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/>
            <a:r>
              <a:rPr b="1" sz="3200">
                <a:solidFill>
                  <a:srgbClr val="0070C0"/>
                </a:solidFill>
                <a:latin typeface="Berlin Sans FB Demi"/>
              </a:rPr>
              <a:t>(2/2</a:t>
            </a:r>
            <a:r>
              <a:rPr b="1" sz="3200">
                <a:solidFill>
                  <a:srgbClr val="0070C0"/>
                </a:solidFill>
                <a:latin typeface="Berlin Sans FB Demi"/>
              </a:rPr>
              <a:t>)</a:t>
            </a:r>
            <a:endParaRPr b="1" sz="3200">
              <a:solidFill>
                <a:srgbClr val="0070C0"/>
              </a:solidFill>
              <a:latin typeface="Berlin Sans FB Demi"/>
            </a:endParaRPr>
          </a:p>
        </p:txBody>
      </p:sp>
    </p:spTree>
    <p:extLst>
      <p:ext uri="{BB962C8B-B14F-4D97-AF65-F5344CB8AC3E}">
        <p14:creationId xmlns:p14="http://schemas.microsoft.com/office/powerpoint/2010/main" val="3372675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>
        <p14:switch dir="r"/>
      </p:transition>
    </mc:Choice>
    <mc:Fallback xmlns="">
      <p:transition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50" autoRev="1" fill="remove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3" dur="250" autoRev="1" fill="remove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4" dur="250" autoRev="1" fill="remove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50" autoRev="1" fill="remove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32" presetClass="emph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49" grpId="1"/>
      <p:bldP spid="50" grpId="0"/>
      <p:bldP spid="50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83"/>
          <a:stretch/>
        </p:blipFill>
        <p:spPr>
          <a:xfrm>
            <a:off x="1174044" y="1223716"/>
            <a:ext cx="7969955" cy="602932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83"/>
          <a:stretch/>
        </p:blipFill>
        <p:spPr>
          <a:xfrm flipH="1">
            <a:off x="0" y="1223729"/>
            <a:ext cx="1174044" cy="602932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1223716"/>
            <a:ext cx="9144000" cy="2367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1FA7F6AE-436E-4537-8840-12EF2D2D1B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7252" y="298921"/>
            <a:ext cx="1428624" cy="1600520"/>
          </a:xfrm>
          <a:prstGeom prst="rect">
            <a:avLst/>
          </a:prstGeom>
        </p:spPr>
      </p:pic>
      <p:sp>
        <p:nvSpPr>
          <p:cNvPr id="10" name="Forme libre 9"/>
          <p:cNvSpPr/>
          <p:nvPr/>
        </p:nvSpPr>
        <p:spPr>
          <a:xfrm>
            <a:off x="171394" y="2673799"/>
            <a:ext cx="8296112" cy="4592022"/>
          </a:xfrm>
          <a:custGeom>
            <a:avLst/>
            <a:gdLst>
              <a:gd name="connsiteX0" fmla="*/ 2047170 w 8186025"/>
              <a:gd name="connsiteY0" fmla="*/ 4427316 h 4546212"/>
              <a:gd name="connsiteX1" fmla="*/ 218370 w 8186025"/>
              <a:gd name="connsiteY1" fmla="*/ 3274377 h 4546212"/>
              <a:gd name="connsiteX2" fmla="*/ 51392 w 8186025"/>
              <a:gd name="connsiteY2" fmla="*/ 2519003 h 4546212"/>
              <a:gd name="connsiteX3" fmla="*/ 377396 w 8186025"/>
              <a:gd name="connsiteY3" fmla="*/ 2073730 h 4546212"/>
              <a:gd name="connsiteX4" fmla="*/ 949890 w 8186025"/>
              <a:gd name="connsiteY4" fmla="*/ 1564847 h 4546212"/>
              <a:gd name="connsiteX5" fmla="*/ 1498530 w 8186025"/>
              <a:gd name="connsiteY5" fmla="*/ 1095720 h 4546212"/>
              <a:gd name="connsiteX6" fmla="*/ 2595810 w 8186025"/>
              <a:gd name="connsiteY6" fmla="*/ 70002 h 4546212"/>
              <a:gd name="connsiteX7" fmla="*/ 2754836 w 8186025"/>
              <a:gd name="connsiteY7" fmla="*/ 109758 h 4546212"/>
              <a:gd name="connsiteX8" fmla="*/ 3144450 w 8186025"/>
              <a:gd name="connsiteY8" fmla="*/ 260833 h 4546212"/>
              <a:gd name="connsiteX9" fmla="*/ 3995239 w 8186025"/>
              <a:gd name="connsiteY9" fmla="*/ 594788 h 4546212"/>
              <a:gd name="connsiteX10" fmla="*/ 5092519 w 8186025"/>
              <a:gd name="connsiteY10" fmla="*/ 1111622 h 4546212"/>
              <a:gd name="connsiteX11" fmla="*/ 6285215 w 8186025"/>
              <a:gd name="connsiteY11" fmla="*/ 1612555 h 4546212"/>
              <a:gd name="connsiteX12" fmla="*/ 7366592 w 8186025"/>
              <a:gd name="connsiteY12" fmla="*/ 2073730 h 4546212"/>
              <a:gd name="connsiteX13" fmla="*/ 7788012 w 8186025"/>
              <a:gd name="connsiteY13" fmla="*/ 2320221 h 4546212"/>
              <a:gd name="connsiteX14" fmla="*/ 8153772 w 8186025"/>
              <a:gd name="connsiteY14" fmla="*/ 2662127 h 4546212"/>
              <a:gd name="connsiteX15" fmla="*/ 8129918 w 8186025"/>
              <a:gd name="connsiteY15" fmla="*/ 3226669 h 4546212"/>
              <a:gd name="connsiteX16" fmla="*/ 7819817 w 8186025"/>
              <a:gd name="connsiteY16" fmla="*/ 3727602 h 4546212"/>
              <a:gd name="connsiteX17" fmla="*/ 7271177 w 8186025"/>
              <a:gd name="connsiteY17" fmla="*/ 4077459 h 4546212"/>
              <a:gd name="connsiteX18" fmla="*/ 5458279 w 8186025"/>
              <a:gd name="connsiteY18" fmla="*/ 4467073 h 4546212"/>
              <a:gd name="connsiteX19" fmla="*/ 2047170 w 8186025"/>
              <a:gd name="connsiteY19" fmla="*/ 4427316 h 4546212"/>
              <a:gd name="connsiteX0" fmla="*/ 2047170 w 8186025"/>
              <a:gd name="connsiteY0" fmla="*/ 4317849 h 4436745"/>
              <a:gd name="connsiteX1" fmla="*/ 218370 w 8186025"/>
              <a:gd name="connsiteY1" fmla="*/ 3164910 h 4436745"/>
              <a:gd name="connsiteX2" fmla="*/ 51392 w 8186025"/>
              <a:gd name="connsiteY2" fmla="*/ 2409536 h 4436745"/>
              <a:gd name="connsiteX3" fmla="*/ 377396 w 8186025"/>
              <a:gd name="connsiteY3" fmla="*/ 1964263 h 4436745"/>
              <a:gd name="connsiteX4" fmla="*/ 949890 w 8186025"/>
              <a:gd name="connsiteY4" fmla="*/ 1455380 h 4436745"/>
              <a:gd name="connsiteX5" fmla="*/ 1498530 w 8186025"/>
              <a:gd name="connsiteY5" fmla="*/ 986253 h 4436745"/>
              <a:gd name="connsiteX6" fmla="*/ 2386260 w 8186025"/>
              <a:gd name="connsiteY6" fmla="*/ 151035 h 4436745"/>
              <a:gd name="connsiteX7" fmla="*/ 2754836 w 8186025"/>
              <a:gd name="connsiteY7" fmla="*/ 291 h 4436745"/>
              <a:gd name="connsiteX8" fmla="*/ 3144450 w 8186025"/>
              <a:gd name="connsiteY8" fmla="*/ 151366 h 4436745"/>
              <a:gd name="connsiteX9" fmla="*/ 3995239 w 8186025"/>
              <a:gd name="connsiteY9" fmla="*/ 485321 h 4436745"/>
              <a:gd name="connsiteX10" fmla="*/ 5092519 w 8186025"/>
              <a:gd name="connsiteY10" fmla="*/ 1002155 h 4436745"/>
              <a:gd name="connsiteX11" fmla="*/ 6285215 w 8186025"/>
              <a:gd name="connsiteY11" fmla="*/ 1503088 h 4436745"/>
              <a:gd name="connsiteX12" fmla="*/ 7366592 w 8186025"/>
              <a:gd name="connsiteY12" fmla="*/ 1964263 h 4436745"/>
              <a:gd name="connsiteX13" fmla="*/ 7788012 w 8186025"/>
              <a:gd name="connsiteY13" fmla="*/ 2210754 h 4436745"/>
              <a:gd name="connsiteX14" fmla="*/ 8153772 w 8186025"/>
              <a:gd name="connsiteY14" fmla="*/ 2552660 h 4436745"/>
              <a:gd name="connsiteX15" fmla="*/ 8129918 w 8186025"/>
              <a:gd name="connsiteY15" fmla="*/ 3117202 h 4436745"/>
              <a:gd name="connsiteX16" fmla="*/ 7819817 w 8186025"/>
              <a:gd name="connsiteY16" fmla="*/ 3618135 h 4436745"/>
              <a:gd name="connsiteX17" fmla="*/ 7271177 w 8186025"/>
              <a:gd name="connsiteY17" fmla="*/ 3967992 h 4436745"/>
              <a:gd name="connsiteX18" fmla="*/ 5458279 w 8186025"/>
              <a:gd name="connsiteY18" fmla="*/ 4357606 h 4436745"/>
              <a:gd name="connsiteX19" fmla="*/ 2047170 w 8186025"/>
              <a:gd name="connsiteY19" fmla="*/ 4317849 h 4436745"/>
              <a:gd name="connsiteX0" fmla="*/ 2047170 w 8186025"/>
              <a:gd name="connsiteY0" fmla="*/ 4289099 h 4407995"/>
              <a:gd name="connsiteX1" fmla="*/ 218370 w 8186025"/>
              <a:gd name="connsiteY1" fmla="*/ 3136160 h 4407995"/>
              <a:gd name="connsiteX2" fmla="*/ 51392 w 8186025"/>
              <a:gd name="connsiteY2" fmla="*/ 2380786 h 4407995"/>
              <a:gd name="connsiteX3" fmla="*/ 377396 w 8186025"/>
              <a:gd name="connsiteY3" fmla="*/ 1935513 h 4407995"/>
              <a:gd name="connsiteX4" fmla="*/ 949890 w 8186025"/>
              <a:gd name="connsiteY4" fmla="*/ 1426630 h 4407995"/>
              <a:gd name="connsiteX5" fmla="*/ 1498530 w 8186025"/>
              <a:gd name="connsiteY5" fmla="*/ 957503 h 4407995"/>
              <a:gd name="connsiteX6" fmla="*/ 2386260 w 8186025"/>
              <a:gd name="connsiteY6" fmla="*/ 122285 h 4407995"/>
              <a:gd name="connsiteX7" fmla="*/ 2754836 w 8186025"/>
              <a:gd name="connsiteY7" fmla="*/ 4879 h 4407995"/>
              <a:gd name="connsiteX8" fmla="*/ 3144450 w 8186025"/>
              <a:gd name="connsiteY8" fmla="*/ 122616 h 4407995"/>
              <a:gd name="connsiteX9" fmla="*/ 3995239 w 8186025"/>
              <a:gd name="connsiteY9" fmla="*/ 456571 h 4407995"/>
              <a:gd name="connsiteX10" fmla="*/ 5092519 w 8186025"/>
              <a:gd name="connsiteY10" fmla="*/ 973405 h 4407995"/>
              <a:gd name="connsiteX11" fmla="*/ 6285215 w 8186025"/>
              <a:gd name="connsiteY11" fmla="*/ 1474338 h 4407995"/>
              <a:gd name="connsiteX12" fmla="*/ 7366592 w 8186025"/>
              <a:gd name="connsiteY12" fmla="*/ 1935513 h 4407995"/>
              <a:gd name="connsiteX13" fmla="*/ 7788012 w 8186025"/>
              <a:gd name="connsiteY13" fmla="*/ 2182004 h 4407995"/>
              <a:gd name="connsiteX14" fmla="*/ 8153772 w 8186025"/>
              <a:gd name="connsiteY14" fmla="*/ 2523910 h 4407995"/>
              <a:gd name="connsiteX15" fmla="*/ 8129918 w 8186025"/>
              <a:gd name="connsiteY15" fmla="*/ 3088452 h 4407995"/>
              <a:gd name="connsiteX16" fmla="*/ 7819817 w 8186025"/>
              <a:gd name="connsiteY16" fmla="*/ 3589385 h 4407995"/>
              <a:gd name="connsiteX17" fmla="*/ 7271177 w 8186025"/>
              <a:gd name="connsiteY17" fmla="*/ 3939242 h 4407995"/>
              <a:gd name="connsiteX18" fmla="*/ 5458279 w 8186025"/>
              <a:gd name="connsiteY18" fmla="*/ 4328856 h 4407995"/>
              <a:gd name="connsiteX19" fmla="*/ 2047170 w 8186025"/>
              <a:gd name="connsiteY19" fmla="*/ 4289099 h 4407995"/>
              <a:gd name="connsiteX0" fmla="*/ 2047170 w 8186025"/>
              <a:gd name="connsiteY0" fmla="*/ 4290861 h 4409757"/>
              <a:gd name="connsiteX1" fmla="*/ 218370 w 8186025"/>
              <a:gd name="connsiteY1" fmla="*/ 3137922 h 4409757"/>
              <a:gd name="connsiteX2" fmla="*/ 51392 w 8186025"/>
              <a:gd name="connsiteY2" fmla="*/ 2382548 h 4409757"/>
              <a:gd name="connsiteX3" fmla="*/ 377396 w 8186025"/>
              <a:gd name="connsiteY3" fmla="*/ 1937275 h 4409757"/>
              <a:gd name="connsiteX4" fmla="*/ 949890 w 8186025"/>
              <a:gd name="connsiteY4" fmla="*/ 1428392 h 4409757"/>
              <a:gd name="connsiteX5" fmla="*/ 1498530 w 8186025"/>
              <a:gd name="connsiteY5" fmla="*/ 959265 h 4409757"/>
              <a:gd name="connsiteX6" fmla="*/ 2386260 w 8186025"/>
              <a:gd name="connsiteY6" fmla="*/ 124047 h 4409757"/>
              <a:gd name="connsiteX7" fmla="*/ 2754836 w 8186025"/>
              <a:gd name="connsiteY7" fmla="*/ 6641 h 4409757"/>
              <a:gd name="connsiteX8" fmla="*/ 3139688 w 8186025"/>
              <a:gd name="connsiteY8" fmla="*/ 148190 h 4409757"/>
              <a:gd name="connsiteX9" fmla="*/ 3995239 w 8186025"/>
              <a:gd name="connsiteY9" fmla="*/ 458333 h 4409757"/>
              <a:gd name="connsiteX10" fmla="*/ 5092519 w 8186025"/>
              <a:gd name="connsiteY10" fmla="*/ 975167 h 4409757"/>
              <a:gd name="connsiteX11" fmla="*/ 6285215 w 8186025"/>
              <a:gd name="connsiteY11" fmla="*/ 1476100 h 4409757"/>
              <a:gd name="connsiteX12" fmla="*/ 7366592 w 8186025"/>
              <a:gd name="connsiteY12" fmla="*/ 1937275 h 4409757"/>
              <a:gd name="connsiteX13" fmla="*/ 7788012 w 8186025"/>
              <a:gd name="connsiteY13" fmla="*/ 2183766 h 4409757"/>
              <a:gd name="connsiteX14" fmla="*/ 8153772 w 8186025"/>
              <a:gd name="connsiteY14" fmla="*/ 2525672 h 4409757"/>
              <a:gd name="connsiteX15" fmla="*/ 8129918 w 8186025"/>
              <a:gd name="connsiteY15" fmla="*/ 3090214 h 4409757"/>
              <a:gd name="connsiteX16" fmla="*/ 7819817 w 8186025"/>
              <a:gd name="connsiteY16" fmla="*/ 3591147 h 4409757"/>
              <a:gd name="connsiteX17" fmla="*/ 7271177 w 8186025"/>
              <a:gd name="connsiteY17" fmla="*/ 3941004 h 4409757"/>
              <a:gd name="connsiteX18" fmla="*/ 5458279 w 8186025"/>
              <a:gd name="connsiteY18" fmla="*/ 4330618 h 4409757"/>
              <a:gd name="connsiteX19" fmla="*/ 2047170 w 8186025"/>
              <a:gd name="connsiteY19" fmla="*/ 4290861 h 4409757"/>
              <a:gd name="connsiteX0" fmla="*/ 2047170 w 8186025"/>
              <a:gd name="connsiteY0" fmla="*/ 4290861 h 4409757"/>
              <a:gd name="connsiteX1" fmla="*/ 218370 w 8186025"/>
              <a:gd name="connsiteY1" fmla="*/ 3137922 h 4409757"/>
              <a:gd name="connsiteX2" fmla="*/ 51392 w 8186025"/>
              <a:gd name="connsiteY2" fmla="*/ 2382548 h 4409757"/>
              <a:gd name="connsiteX3" fmla="*/ 377396 w 8186025"/>
              <a:gd name="connsiteY3" fmla="*/ 1937275 h 4409757"/>
              <a:gd name="connsiteX4" fmla="*/ 949890 w 8186025"/>
              <a:gd name="connsiteY4" fmla="*/ 1428392 h 4409757"/>
              <a:gd name="connsiteX5" fmla="*/ 1498530 w 8186025"/>
              <a:gd name="connsiteY5" fmla="*/ 959265 h 4409757"/>
              <a:gd name="connsiteX6" fmla="*/ 2386260 w 8186025"/>
              <a:gd name="connsiteY6" fmla="*/ 124047 h 4409757"/>
              <a:gd name="connsiteX7" fmla="*/ 2754836 w 8186025"/>
              <a:gd name="connsiteY7" fmla="*/ 6641 h 4409757"/>
              <a:gd name="connsiteX8" fmla="*/ 3139688 w 8186025"/>
              <a:gd name="connsiteY8" fmla="*/ 148190 h 4409757"/>
              <a:gd name="connsiteX9" fmla="*/ 4009526 w 8186025"/>
              <a:gd name="connsiteY9" fmla="*/ 525008 h 4409757"/>
              <a:gd name="connsiteX10" fmla="*/ 5092519 w 8186025"/>
              <a:gd name="connsiteY10" fmla="*/ 975167 h 4409757"/>
              <a:gd name="connsiteX11" fmla="*/ 6285215 w 8186025"/>
              <a:gd name="connsiteY11" fmla="*/ 1476100 h 4409757"/>
              <a:gd name="connsiteX12" fmla="*/ 7366592 w 8186025"/>
              <a:gd name="connsiteY12" fmla="*/ 1937275 h 4409757"/>
              <a:gd name="connsiteX13" fmla="*/ 7788012 w 8186025"/>
              <a:gd name="connsiteY13" fmla="*/ 2183766 h 4409757"/>
              <a:gd name="connsiteX14" fmla="*/ 8153772 w 8186025"/>
              <a:gd name="connsiteY14" fmla="*/ 2525672 h 4409757"/>
              <a:gd name="connsiteX15" fmla="*/ 8129918 w 8186025"/>
              <a:gd name="connsiteY15" fmla="*/ 3090214 h 4409757"/>
              <a:gd name="connsiteX16" fmla="*/ 7819817 w 8186025"/>
              <a:gd name="connsiteY16" fmla="*/ 3591147 h 4409757"/>
              <a:gd name="connsiteX17" fmla="*/ 7271177 w 8186025"/>
              <a:gd name="connsiteY17" fmla="*/ 3941004 h 4409757"/>
              <a:gd name="connsiteX18" fmla="*/ 5458279 w 8186025"/>
              <a:gd name="connsiteY18" fmla="*/ 4330618 h 4409757"/>
              <a:gd name="connsiteX19" fmla="*/ 2047170 w 8186025"/>
              <a:gd name="connsiteY19" fmla="*/ 4290861 h 4409757"/>
              <a:gd name="connsiteX0" fmla="*/ 2047170 w 8186025"/>
              <a:gd name="connsiteY0" fmla="*/ 4290861 h 4409757"/>
              <a:gd name="connsiteX1" fmla="*/ 218370 w 8186025"/>
              <a:gd name="connsiteY1" fmla="*/ 3137922 h 4409757"/>
              <a:gd name="connsiteX2" fmla="*/ 51392 w 8186025"/>
              <a:gd name="connsiteY2" fmla="*/ 2382548 h 4409757"/>
              <a:gd name="connsiteX3" fmla="*/ 377396 w 8186025"/>
              <a:gd name="connsiteY3" fmla="*/ 1937275 h 4409757"/>
              <a:gd name="connsiteX4" fmla="*/ 949890 w 8186025"/>
              <a:gd name="connsiteY4" fmla="*/ 1428392 h 4409757"/>
              <a:gd name="connsiteX5" fmla="*/ 1498530 w 8186025"/>
              <a:gd name="connsiteY5" fmla="*/ 959265 h 4409757"/>
              <a:gd name="connsiteX6" fmla="*/ 2386260 w 8186025"/>
              <a:gd name="connsiteY6" fmla="*/ 124047 h 4409757"/>
              <a:gd name="connsiteX7" fmla="*/ 2754836 w 8186025"/>
              <a:gd name="connsiteY7" fmla="*/ 6641 h 4409757"/>
              <a:gd name="connsiteX8" fmla="*/ 3139688 w 8186025"/>
              <a:gd name="connsiteY8" fmla="*/ 148190 h 4409757"/>
              <a:gd name="connsiteX9" fmla="*/ 4009526 w 8186025"/>
              <a:gd name="connsiteY9" fmla="*/ 525008 h 4409757"/>
              <a:gd name="connsiteX10" fmla="*/ 5087757 w 8186025"/>
              <a:gd name="connsiteY10" fmla="*/ 1013267 h 4409757"/>
              <a:gd name="connsiteX11" fmla="*/ 6285215 w 8186025"/>
              <a:gd name="connsiteY11" fmla="*/ 1476100 h 4409757"/>
              <a:gd name="connsiteX12" fmla="*/ 7366592 w 8186025"/>
              <a:gd name="connsiteY12" fmla="*/ 1937275 h 4409757"/>
              <a:gd name="connsiteX13" fmla="*/ 7788012 w 8186025"/>
              <a:gd name="connsiteY13" fmla="*/ 2183766 h 4409757"/>
              <a:gd name="connsiteX14" fmla="*/ 8153772 w 8186025"/>
              <a:gd name="connsiteY14" fmla="*/ 2525672 h 4409757"/>
              <a:gd name="connsiteX15" fmla="*/ 8129918 w 8186025"/>
              <a:gd name="connsiteY15" fmla="*/ 3090214 h 4409757"/>
              <a:gd name="connsiteX16" fmla="*/ 7819817 w 8186025"/>
              <a:gd name="connsiteY16" fmla="*/ 3591147 h 4409757"/>
              <a:gd name="connsiteX17" fmla="*/ 7271177 w 8186025"/>
              <a:gd name="connsiteY17" fmla="*/ 3941004 h 4409757"/>
              <a:gd name="connsiteX18" fmla="*/ 5458279 w 8186025"/>
              <a:gd name="connsiteY18" fmla="*/ 4330618 h 4409757"/>
              <a:gd name="connsiteX19" fmla="*/ 2047170 w 8186025"/>
              <a:gd name="connsiteY19" fmla="*/ 4290861 h 4409757"/>
              <a:gd name="connsiteX0" fmla="*/ 2364268 w 8503123"/>
              <a:gd name="connsiteY0" fmla="*/ 4290861 h 4409757"/>
              <a:gd name="connsiteX1" fmla="*/ 535468 w 8503123"/>
              <a:gd name="connsiteY1" fmla="*/ 3137922 h 4409757"/>
              <a:gd name="connsiteX2" fmla="*/ 2730 w 8503123"/>
              <a:gd name="connsiteY2" fmla="*/ 2382548 h 4409757"/>
              <a:gd name="connsiteX3" fmla="*/ 694494 w 8503123"/>
              <a:gd name="connsiteY3" fmla="*/ 1937275 h 4409757"/>
              <a:gd name="connsiteX4" fmla="*/ 1266988 w 8503123"/>
              <a:gd name="connsiteY4" fmla="*/ 1428392 h 4409757"/>
              <a:gd name="connsiteX5" fmla="*/ 1815628 w 8503123"/>
              <a:gd name="connsiteY5" fmla="*/ 959265 h 4409757"/>
              <a:gd name="connsiteX6" fmla="*/ 2703358 w 8503123"/>
              <a:gd name="connsiteY6" fmla="*/ 124047 h 4409757"/>
              <a:gd name="connsiteX7" fmla="*/ 3071934 w 8503123"/>
              <a:gd name="connsiteY7" fmla="*/ 6641 h 4409757"/>
              <a:gd name="connsiteX8" fmla="*/ 3456786 w 8503123"/>
              <a:gd name="connsiteY8" fmla="*/ 148190 h 4409757"/>
              <a:gd name="connsiteX9" fmla="*/ 4326624 w 8503123"/>
              <a:gd name="connsiteY9" fmla="*/ 525008 h 4409757"/>
              <a:gd name="connsiteX10" fmla="*/ 5404855 w 8503123"/>
              <a:gd name="connsiteY10" fmla="*/ 1013267 h 4409757"/>
              <a:gd name="connsiteX11" fmla="*/ 6602313 w 8503123"/>
              <a:gd name="connsiteY11" fmla="*/ 1476100 h 4409757"/>
              <a:gd name="connsiteX12" fmla="*/ 7683690 w 8503123"/>
              <a:gd name="connsiteY12" fmla="*/ 1937275 h 4409757"/>
              <a:gd name="connsiteX13" fmla="*/ 8105110 w 8503123"/>
              <a:gd name="connsiteY13" fmla="*/ 2183766 h 4409757"/>
              <a:gd name="connsiteX14" fmla="*/ 8470870 w 8503123"/>
              <a:gd name="connsiteY14" fmla="*/ 2525672 h 4409757"/>
              <a:gd name="connsiteX15" fmla="*/ 8447016 w 8503123"/>
              <a:gd name="connsiteY15" fmla="*/ 3090214 h 4409757"/>
              <a:gd name="connsiteX16" fmla="*/ 8136915 w 8503123"/>
              <a:gd name="connsiteY16" fmla="*/ 3591147 h 4409757"/>
              <a:gd name="connsiteX17" fmla="*/ 7588275 w 8503123"/>
              <a:gd name="connsiteY17" fmla="*/ 3941004 h 4409757"/>
              <a:gd name="connsiteX18" fmla="*/ 5775377 w 8503123"/>
              <a:gd name="connsiteY18" fmla="*/ 4330618 h 4409757"/>
              <a:gd name="connsiteX19" fmla="*/ 2364268 w 8503123"/>
              <a:gd name="connsiteY19" fmla="*/ 4290861 h 4409757"/>
              <a:gd name="connsiteX0" fmla="*/ 2404109 w 8542964"/>
              <a:gd name="connsiteY0" fmla="*/ 4290861 h 4409757"/>
              <a:gd name="connsiteX1" fmla="*/ 575309 w 8542964"/>
              <a:gd name="connsiteY1" fmla="*/ 3137922 h 4409757"/>
              <a:gd name="connsiteX2" fmla="*/ 42571 w 8542964"/>
              <a:gd name="connsiteY2" fmla="*/ 2382548 h 4409757"/>
              <a:gd name="connsiteX3" fmla="*/ 176069 w 8542964"/>
              <a:gd name="connsiteY3" fmla="*/ 1755057 h 4409757"/>
              <a:gd name="connsiteX4" fmla="*/ 1306829 w 8542964"/>
              <a:gd name="connsiteY4" fmla="*/ 1428392 h 4409757"/>
              <a:gd name="connsiteX5" fmla="*/ 1855469 w 8542964"/>
              <a:gd name="connsiteY5" fmla="*/ 959265 h 4409757"/>
              <a:gd name="connsiteX6" fmla="*/ 2743199 w 8542964"/>
              <a:gd name="connsiteY6" fmla="*/ 124047 h 4409757"/>
              <a:gd name="connsiteX7" fmla="*/ 3111775 w 8542964"/>
              <a:gd name="connsiteY7" fmla="*/ 6641 h 4409757"/>
              <a:gd name="connsiteX8" fmla="*/ 3496627 w 8542964"/>
              <a:gd name="connsiteY8" fmla="*/ 148190 h 4409757"/>
              <a:gd name="connsiteX9" fmla="*/ 4366465 w 8542964"/>
              <a:gd name="connsiteY9" fmla="*/ 525008 h 4409757"/>
              <a:gd name="connsiteX10" fmla="*/ 5444696 w 8542964"/>
              <a:gd name="connsiteY10" fmla="*/ 1013267 h 4409757"/>
              <a:gd name="connsiteX11" fmla="*/ 6642154 w 8542964"/>
              <a:gd name="connsiteY11" fmla="*/ 1476100 h 4409757"/>
              <a:gd name="connsiteX12" fmla="*/ 7723531 w 8542964"/>
              <a:gd name="connsiteY12" fmla="*/ 1937275 h 4409757"/>
              <a:gd name="connsiteX13" fmla="*/ 8144951 w 8542964"/>
              <a:gd name="connsiteY13" fmla="*/ 2183766 h 4409757"/>
              <a:gd name="connsiteX14" fmla="*/ 8510711 w 8542964"/>
              <a:gd name="connsiteY14" fmla="*/ 2525672 h 4409757"/>
              <a:gd name="connsiteX15" fmla="*/ 8486857 w 8542964"/>
              <a:gd name="connsiteY15" fmla="*/ 3090214 h 4409757"/>
              <a:gd name="connsiteX16" fmla="*/ 8176756 w 8542964"/>
              <a:gd name="connsiteY16" fmla="*/ 3591147 h 4409757"/>
              <a:gd name="connsiteX17" fmla="*/ 7628116 w 8542964"/>
              <a:gd name="connsiteY17" fmla="*/ 3941004 h 4409757"/>
              <a:gd name="connsiteX18" fmla="*/ 5815218 w 8542964"/>
              <a:gd name="connsiteY18" fmla="*/ 4330618 h 4409757"/>
              <a:gd name="connsiteX19" fmla="*/ 2404109 w 8542964"/>
              <a:gd name="connsiteY19" fmla="*/ 4290861 h 4409757"/>
              <a:gd name="connsiteX0" fmla="*/ 2382142 w 8520997"/>
              <a:gd name="connsiteY0" fmla="*/ 4290861 h 4409757"/>
              <a:gd name="connsiteX1" fmla="*/ 553342 w 8520997"/>
              <a:gd name="connsiteY1" fmla="*/ 3137922 h 4409757"/>
              <a:gd name="connsiteX2" fmla="*/ 20604 w 8520997"/>
              <a:gd name="connsiteY2" fmla="*/ 2382548 h 4409757"/>
              <a:gd name="connsiteX3" fmla="*/ 154102 w 8520997"/>
              <a:gd name="connsiteY3" fmla="*/ 1755057 h 4409757"/>
              <a:gd name="connsiteX4" fmla="*/ 572592 w 8520997"/>
              <a:gd name="connsiteY4" fmla="*/ 1100399 h 4409757"/>
              <a:gd name="connsiteX5" fmla="*/ 1833502 w 8520997"/>
              <a:gd name="connsiteY5" fmla="*/ 959265 h 4409757"/>
              <a:gd name="connsiteX6" fmla="*/ 2721232 w 8520997"/>
              <a:gd name="connsiteY6" fmla="*/ 124047 h 4409757"/>
              <a:gd name="connsiteX7" fmla="*/ 3089808 w 8520997"/>
              <a:gd name="connsiteY7" fmla="*/ 6641 h 4409757"/>
              <a:gd name="connsiteX8" fmla="*/ 3474660 w 8520997"/>
              <a:gd name="connsiteY8" fmla="*/ 148190 h 4409757"/>
              <a:gd name="connsiteX9" fmla="*/ 4344498 w 8520997"/>
              <a:gd name="connsiteY9" fmla="*/ 525008 h 4409757"/>
              <a:gd name="connsiteX10" fmla="*/ 5422729 w 8520997"/>
              <a:gd name="connsiteY10" fmla="*/ 1013267 h 4409757"/>
              <a:gd name="connsiteX11" fmla="*/ 6620187 w 8520997"/>
              <a:gd name="connsiteY11" fmla="*/ 1476100 h 4409757"/>
              <a:gd name="connsiteX12" fmla="*/ 7701564 w 8520997"/>
              <a:gd name="connsiteY12" fmla="*/ 1937275 h 4409757"/>
              <a:gd name="connsiteX13" fmla="*/ 8122984 w 8520997"/>
              <a:gd name="connsiteY13" fmla="*/ 2183766 h 4409757"/>
              <a:gd name="connsiteX14" fmla="*/ 8488744 w 8520997"/>
              <a:gd name="connsiteY14" fmla="*/ 2525672 h 4409757"/>
              <a:gd name="connsiteX15" fmla="*/ 8464890 w 8520997"/>
              <a:gd name="connsiteY15" fmla="*/ 3090214 h 4409757"/>
              <a:gd name="connsiteX16" fmla="*/ 8154789 w 8520997"/>
              <a:gd name="connsiteY16" fmla="*/ 3591147 h 4409757"/>
              <a:gd name="connsiteX17" fmla="*/ 7606149 w 8520997"/>
              <a:gd name="connsiteY17" fmla="*/ 3941004 h 4409757"/>
              <a:gd name="connsiteX18" fmla="*/ 5793251 w 8520997"/>
              <a:gd name="connsiteY18" fmla="*/ 4330618 h 4409757"/>
              <a:gd name="connsiteX19" fmla="*/ 2382142 w 8520997"/>
              <a:gd name="connsiteY19" fmla="*/ 4290861 h 4409757"/>
              <a:gd name="connsiteX0" fmla="*/ 2382142 w 8520997"/>
              <a:gd name="connsiteY0" fmla="*/ 4284526 h 4403422"/>
              <a:gd name="connsiteX1" fmla="*/ 553342 w 8520997"/>
              <a:gd name="connsiteY1" fmla="*/ 3131587 h 4403422"/>
              <a:gd name="connsiteX2" fmla="*/ 20604 w 8520997"/>
              <a:gd name="connsiteY2" fmla="*/ 2376213 h 4403422"/>
              <a:gd name="connsiteX3" fmla="*/ 154102 w 8520997"/>
              <a:gd name="connsiteY3" fmla="*/ 1748722 h 4403422"/>
              <a:gd name="connsiteX4" fmla="*/ 572592 w 8520997"/>
              <a:gd name="connsiteY4" fmla="*/ 1094064 h 4403422"/>
              <a:gd name="connsiteX5" fmla="*/ 688096 w 8520997"/>
              <a:gd name="connsiteY5" fmla="*/ 515606 h 4403422"/>
              <a:gd name="connsiteX6" fmla="*/ 2721232 w 8520997"/>
              <a:gd name="connsiteY6" fmla="*/ 117712 h 4403422"/>
              <a:gd name="connsiteX7" fmla="*/ 3089808 w 8520997"/>
              <a:gd name="connsiteY7" fmla="*/ 306 h 4403422"/>
              <a:gd name="connsiteX8" fmla="*/ 3474660 w 8520997"/>
              <a:gd name="connsiteY8" fmla="*/ 141855 h 4403422"/>
              <a:gd name="connsiteX9" fmla="*/ 4344498 w 8520997"/>
              <a:gd name="connsiteY9" fmla="*/ 518673 h 4403422"/>
              <a:gd name="connsiteX10" fmla="*/ 5422729 w 8520997"/>
              <a:gd name="connsiteY10" fmla="*/ 1006932 h 4403422"/>
              <a:gd name="connsiteX11" fmla="*/ 6620187 w 8520997"/>
              <a:gd name="connsiteY11" fmla="*/ 1469765 h 4403422"/>
              <a:gd name="connsiteX12" fmla="*/ 7701564 w 8520997"/>
              <a:gd name="connsiteY12" fmla="*/ 1930940 h 4403422"/>
              <a:gd name="connsiteX13" fmla="*/ 8122984 w 8520997"/>
              <a:gd name="connsiteY13" fmla="*/ 2177431 h 4403422"/>
              <a:gd name="connsiteX14" fmla="*/ 8488744 w 8520997"/>
              <a:gd name="connsiteY14" fmla="*/ 2519337 h 4403422"/>
              <a:gd name="connsiteX15" fmla="*/ 8464890 w 8520997"/>
              <a:gd name="connsiteY15" fmla="*/ 3083879 h 4403422"/>
              <a:gd name="connsiteX16" fmla="*/ 8154789 w 8520997"/>
              <a:gd name="connsiteY16" fmla="*/ 3584812 h 4403422"/>
              <a:gd name="connsiteX17" fmla="*/ 7606149 w 8520997"/>
              <a:gd name="connsiteY17" fmla="*/ 3934669 h 4403422"/>
              <a:gd name="connsiteX18" fmla="*/ 5793251 w 8520997"/>
              <a:gd name="connsiteY18" fmla="*/ 4324283 h 4403422"/>
              <a:gd name="connsiteX19" fmla="*/ 2382142 w 8520997"/>
              <a:gd name="connsiteY19" fmla="*/ 4284526 h 4403422"/>
              <a:gd name="connsiteX0" fmla="*/ 2382142 w 8520997"/>
              <a:gd name="connsiteY0" fmla="*/ 4284274 h 4403170"/>
              <a:gd name="connsiteX1" fmla="*/ 553342 w 8520997"/>
              <a:gd name="connsiteY1" fmla="*/ 3131335 h 4403170"/>
              <a:gd name="connsiteX2" fmla="*/ 20604 w 8520997"/>
              <a:gd name="connsiteY2" fmla="*/ 2375961 h 4403170"/>
              <a:gd name="connsiteX3" fmla="*/ 154102 w 8520997"/>
              <a:gd name="connsiteY3" fmla="*/ 1748470 h 4403170"/>
              <a:gd name="connsiteX4" fmla="*/ 572592 w 8520997"/>
              <a:gd name="connsiteY4" fmla="*/ 1093812 h 4403170"/>
              <a:gd name="connsiteX5" fmla="*/ 688096 w 8520997"/>
              <a:gd name="connsiteY5" fmla="*/ 515354 h 4403170"/>
              <a:gd name="connsiteX6" fmla="*/ 1248567 w 8520997"/>
              <a:gd name="connsiteY6" fmla="*/ 153904 h 4403170"/>
              <a:gd name="connsiteX7" fmla="*/ 3089808 w 8520997"/>
              <a:gd name="connsiteY7" fmla="*/ 54 h 4403170"/>
              <a:gd name="connsiteX8" fmla="*/ 3474660 w 8520997"/>
              <a:gd name="connsiteY8" fmla="*/ 141603 h 4403170"/>
              <a:gd name="connsiteX9" fmla="*/ 4344498 w 8520997"/>
              <a:gd name="connsiteY9" fmla="*/ 518421 h 4403170"/>
              <a:gd name="connsiteX10" fmla="*/ 5422729 w 8520997"/>
              <a:gd name="connsiteY10" fmla="*/ 1006680 h 4403170"/>
              <a:gd name="connsiteX11" fmla="*/ 6620187 w 8520997"/>
              <a:gd name="connsiteY11" fmla="*/ 1469513 h 4403170"/>
              <a:gd name="connsiteX12" fmla="*/ 7701564 w 8520997"/>
              <a:gd name="connsiteY12" fmla="*/ 1930688 h 4403170"/>
              <a:gd name="connsiteX13" fmla="*/ 8122984 w 8520997"/>
              <a:gd name="connsiteY13" fmla="*/ 2177179 h 4403170"/>
              <a:gd name="connsiteX14" fmla="*/ 8488744 w 8520997"/>
              <a:gd name="connsiteY14" fmla="*/ 2519085 h 4403170"/>
              <a:gd name="connsiteX15" fmla="*/ 8464890 w 8520997"/>
              <a:gd name="connsiteY15" fmla="*/ 3083627 h 4403170"/>
              <a:gd name="connsiteX16" fmla="*/ 8154789 w 8520997"/>
              <a:gd name="connsiteY16" fmla="*/ 3584560 h 4403170"/>
              <a:gd name="connsiteX17" fmla="*/ 7606149 w 8520997"/>
              <a:gd name="connsiteY17" fmla="*/ 3934417 h 4403170"/>
              <a:gd name="connsiteX18" fmla="*/ 5793251 w 8520997"/>
              <a:gd name="connsiteY18" fmla="*/ 4324031 h 4403170"/>
              <a:gd name="connsiteX19" fmla="*/ 2382142 w 8520997"/>
              <a:gd name="connsiteY19" fmla="*/ 4284274 h 4403170"/>
              <a:gd name="connsiteX0" fmla="*/ 2382142 w 8520997"/>
              <a:gd name="connsiteY0" fmla="*/ 4212123 h 4331019"/>
              <a:gd name="connsiteX1" fmla="*/ 553342 w 8520997"/>
              <a:gd name="connsiteY1" fmla="*/ 3059184 h 4331019"/>
              <a:gd name="connsiteX2" fmla="*/ 20604 w 8520997"/>
              <a:gd name="connsiteY2" fmla="*/ 2303810 h 4331019"/>
              <a:gd name="connsiteX3" fmla="*/ 154102 w 8520997"/>
              <a:gd name="connsiteY3" fmla="*/ 1676319 h 4331019"/>
              <a:gd name="connsiteX4" fmla="*/ 572592 w 8520997"/>
              <a:gd name="connsiteY4" fmla="*/ 1021661 h 4331019"/>
              <a:gd name="connsiteX5" fmla="*/ 688096 w 8520997"/>
              <a:gd name="connsiteY5" fmla="*/ 443203 h 4331019"/>
              <a:gd name="connsiteX6" fmla="*/ 1248567 w 8520997"/>
              <a:gd name="connsiteY6" fmla="*/ 81753 h 4331019"/>
              <a:gd name="connsiteX7" fmla="*/ 1646018 w 8520997"/>
              <a:gd name="connsiteY7" fmla="*/ 790 h 4331019"/>
              <a:gd name="connsiteX8" fmla="*/ 3474660 w 8520997"/>
              <a:gd name="connsiteY8" fmla="*/ 69452 h 4331019"/>
              <a:gd name="connsiteX9" fmla="*/ 4344498 w 8520997"/>
              <a:gd name="connsiteY9" fmla="*/ 446270 h 4331019"/>
              <a:gd name="connsiteX10" fmla="*/ 5422729 w 8520997"/>
              <a:gd name="connsiteY10" fmla="*/ 934529 h 4331019"/>
              <a:gd name="connsiteX11" fmla="*/ 6620187 w 8520997"/>
              <a:gd name="connsiteY11" fmla="*/ 1397362 h 4331019"/>
              <a:gd name="connsiteX12" fmla="*/ 7701564 w 8520997"/>
              <a:gd name="connsiteY12" fmla="*/ 1858537 h 4331019"/>
              <a:gd name="connsiteX13" fmla="*/ 8122984 w 8520997"/>
              <a:gd name="connsiteY13" fmla="*/ 2105028 h 4331019"/>
              <a:gd name="connsiteX14" fmla="*/ 8488744 w 8520997"/>
              <a:gd name="connsiteY14" fmla="*/ 2446934 h 4331019"/>
              <a:gd name="connsiteX15" fmla="*/ 8464890 w 8520997"/>
              <a:gd name="connsiteY15" fmla="*/ 3011476 h 4331019"/>
              <a:gd name="connsiteX16" fmla="*/ 8154789 w 8520997"/>
              <a:gd name="connsiteY16" fmla="*/ 3512409 h 4331019"/>
              <a:gd name="connsiteX17" fmla="*/ 7606149 w 8520997"/>
              <a:gd name="connsiteY17" fmla="*/ 3862266 h 4331019"/>
              <a:gd name="connsiteX18" fmla="*/ 5793251 w 8520997"/>
              <a:gd name="connsiteY18" fmla="*/ 4251880 h 4331019"/>
              <a:gd name="connsiteX19" fmla="*/ 2382142 w 8520997"/>
              <a:gd name="connsiteY19" fmla="*/ 4212123 h 4331019"/>
              <a:gd name="connsiteX0" fmla="*/ 2382142 w 8520997"/>
              <a:gd name="connsiteY0" fmla="*/ 4215759 h 4334655"/>
              <a:gd name="connsiteX1" fmla="*/ 553342 w 8520997"/>
              <a:gd name="connsiteY1" fmla="*/ 3062820 h 4334655"/>
              <a:gd name="connsiteX2" fmla="*/ 20604 w 8520997"/>
              <a:gd name="connsiteY2" fmla="*/ 2307446 h 4334655"/>
              <a:gd name="connsiteX3" fmla="*/ 154102 w 8520997"/>
              <a:gd name="connsiteY3" fmla="*/ 1679955 h 4334655"/>
              <a:gd name="connsiteX4" fmla="*/ 572592 w 8520997"/>
              <a:gd name="connsiteY4" fmla="*/ 1025297 h 4334655"/>
              <a:gd name="connsiteX5" fmla="*/ 688096 w 8520997"/>
              <a:gd name="connsiteY5" fmla="*/ 446839 h 4334655"/>
              <a:gd name="connsiteX6" fmla="*/ 873182 w 8520997"/>
              <a:gd name="connsiteY6" fmla="*/ 140054 h 4334655"/>
              <a:gd name="connsiteX7" fmla="*/ 1646018 w 8520997"/>
              <a:gd name="connsiteY7" fmla="*/ 4426 h 4334655"/>
              <a:gd name="connsiteX8" fmla="*/ 3474660 w 8520997"/>
              <a:gd name="connsiteY8" fmla="*/ 73088 h 4334655"/>
              <a:gd name="connsiteX9" fmla="*/ 4344498 w 8520997"/>
              <a:gd name="connsiteY9" fmla="*/ 449906 h 4334655"/>
              <a:gd name="connsiteX10" fmla="*/ 5422729 w 8520997"/>
              <a:gd name="connsiteY10" fmla="*/ 938165 h 4334655"/>
              <a:gd name="connsiteX11" fmla="*/ 6620187 w 8520997"/>
              <a:gd name="connsiteY11" fmla="*/ 1400998 h 4334655"/>
              <a:gd name="connsiteX12" fmla="*/ 7701564 w 8520997"/>
              <a:gd name="connsiteY12" fmla="*/ 1862173 h 4334655"/>
              <a:gd name="connsiteX13" fmla="*/ 8122984 w 8520997"/>
              <a:gd name="connsiteY13" fmla="*/ 2108664 h 4334655"/>
              <a:gd name="connsiteX14" fmla="*/ 8488744 w 8520997"/>
              <a:gd name="connsiteY14" fmla="*/ 2450570 h 4334655"/>
              <a:gd name="connsiteX15" fmla="*/ 8464890 w 8520997"/>
              <a:gd name="connsiteY15" fmla="*/ 3015112 h 4334655"/>
              <a:gd name="connsiteX16" fmla="*/ 8154789 w 8520997"/>
              <a:gd name="connsiteY16" fmla="*/ 3516045 h 4334655"/>
              <a:gd name="connsiteX17" fmla="*/ 7606149 w 8520997"/>
              <a:gd name="connsiteY17" fmla="*/ 3865902 h 4334655"/>
              <a:gd name="connsiteX18" fmla="*/ 5793251 w 8520997"/>
              <a:gd name="connsiteY18" fmla="*/ 4255516 h 4334655"/>
              <a:gd name="connsiteX19" fmla="*/ 2382142 w 8520997"/>
              <a:gd name="connsiteY19" fmla="*/ 4215759 h 4334655"/>
              <a:gd name="connsiteX0" fmla="*/ 2382142 w 8520997"/>
              <a:gd name="connsiteY0" fmla="*/ 4530550 h 4649446"/>
              <a:gd name="connsiteX1" fmla="*/ 553342 w 8520997"/>
              <a:gd name="connsiteY1" fmla="*/ 3377611 h 4649446"/>
              <a:gd name="connsiteX2" fmla="*/ 20604 w 8520997"/>
              <a:gd name="connsiteY2" fmla="*/ 2622237 h 4649446"/>
              <a:gd name="connsiteX3" fmla="*/ 154102 w 8520997"/>
              <a:gd name="connsiteY3" fmla="*/ 1994746 h 4649446"/>
              <a:gd name="connsiteX4" fmla="*/ 572592 w 8520997"/>
              <a:gd name="connsiteY4" fmla="*/ 1340088 h 4649446"/>
              <a:gd name="connsiteX5" fmla="*/ 688096 w 8520997"/>
              <a:gd name="connsiteY5" fmla="*/ 761630 h 4649446"/>
              <a:gd name="connsiteX6" fmla="*/ 873182 w 8520997"/>
              <a:gd name="connsiteY6" fmla="*/ 454845 h 4649446"/>
              <a:gd name="connsiteX7" fmla="*/ 1126253 w 8520997"/>
              <a:gd name="connsiteY7" fmla="*/ 334 h 4649446"/>
              <a:gd name="connsiteX8" fmla="*/ 3474660 w 8520997"/>
              <a:gd name="connsiteY8" fmla="*/ 387879 h 4649446"/>
              <a:gd name="connsiteX9" fmla="*/ 4344498 w 8520997"/>
              <a:gd name="connsiteY9" fmla="*/ 764697 h 4649446"/>
              <a:gd name="connsiteX10" fmla="*/ 5422729 w 8520997"/>
              <a:gd name="connsiteY10" fmla="*/ 1252956 h 4649446"/>
              <a:gd name="connsiteX11" fmla="*/ 6620187 w 8520997"/>
              <a:gd name="connsiteY11" fmla="*/ 1715789 h 4649446"/>
              <a:gd name="connsiteX12" fmla="*/ 7701564 w 8520997"/>
              <a:gd name="connsiteY12" fmla="*/ 2176964 h 4649446"/>
              <a:gd name="connsiteX13" fmla="*/ 8122984 w 8520997"/>
              <a:gd name="connsiteY13" fmla="*/ 2423455 h 4649446"/>
              <a:gd name="connsiteX14" fmla="*/ 8488744 w 8520997"/>
              <a:gd name="connsiteY14" fmla="*/ 2765361 h 4649446"/>
              <a:gd name="connsiteX15" fmla="*/ 8464890 w 8520997"/>
              <a:gd name="connsiteY15" fmla="*/ 3329903 h 4649446"/>
              <a:gd name="connsiteX16" fmla="*/ 8154789 w 8520997"/>
              <a:gd name="connsiteY16" fmla="*/ 3830836 h 4649446"/>
              <a:gd name="connsiteX17" fmla="*/ 7606149 w 8520997"/>
              <a:gd name="connsiteY17" fmla="*/ 4180693 h 4649446"/>
              <a:gd name="connsiteX18" fmla="*/ 5793251 w 8520997"/>
              <a:gd name="connsiteY18" fmla="*/ 4570307 h 4649446"/>
              <a:gd name="connsiteX19" fmla="*/ 2382142 w 8520997"/>
              <a:gd name="connsiteY19" fmla="*/ 4530550 h 4649446"/>
              <a:gd name="connsiteX0" fmla="*/ 2382142 w 8520997"/>
              <a:gd name="connsiteY0" fmla="*/ 4531813 h 4650709"/>
              <a:gd name="connsiteX1" fmla="*/ 553342 w 8520997"/>
              <a:gd name="connsiteY1" fmla="*/ 3378874 h 4650709"/>
              <a:gd name="connsiteX2" fmla="*/ 20604 w 8520997"/>
              <a:gd name="connsiteY2" fmla="*/ 2623500 h 4650709"/>
              <a:gd name="connsiteX3" fmla="*/ 154102 w 8520997"/>
              <a:gd name="connsiteY3" fmla="*/ 1996009 h 4650709"/>
              <a:gd name="connsiteX4" fmla="*/ 572592 w 8520997"/>
              <a:gd name="connsiteY4" fmla="*/ 1341351 h 4650709"/>
              <a:gd name="connsiteX5" fmla="*/ 688096 w 8520997"/>
              <a:gd name="connsiteY5" fmla="*/ 762893 h 4650709"/>
              <a:gd name="connsiteX6" fmla="*/ 873182 w 8520997"/>
              <a:gd name="connsiteY6" fmla="*/ 456108 h 4650709"/>
              <a:gd name="connsiteX7" fmla="*/ 1126253 w 8520997"/>
              <a:gd name="connsiteY7" fmla="*/ 1597 h 4650709"/>
              <a:gd name="connsiteX8" fmla="*/ 3503536 w 8520997"/>
              <a:gd name="connsiteY8" fmla="*/ 626027 h 4650709"/>
              <a:gd name="connsiteX9" fmla="*/ 4344498 w 8520997"/>
              <a:gd name="connsiteY9" fmla="*/ 765960 h 4650709"/>
              <a:gd name="connsiteX10" fmla="*/ 5422729 w 8520997"/>
              <a:gd name="connsiteY10" fmla="*/ 1254219 h 4650709"/>
              <a:gd name="connsiteX11" fmla="*/ 6620187 w 8520997"/>
              <a:gd name="connsiteY11" fmla="*/ 1717052 h 4650709"/>
              <a:gd name="connsiteX12" fmla="*/ 7701564 w 8520997"/>
              <a:gd name="connsiteY12" fmla="*/ 2178227 h 4650709"/>
              <a:gd name="connsiteX13" fmla="*/ 8122984 w 8520997"/>
              <a:gd name="connsiteY13" fmla="*/ 2424718 h 4650709"/>
              <a:gd name="connsiteX14" fmla="*/ 8488744 w 8520997"/>
              <a:gd name="connsiteY14" fmla="*/ 2766624 h 4650709"/>
              <a:gd name="connsiteX15" fmla="*/ 8464890 w 8520997"/>
              <a:gd name="connsiteY15" fmla="*/ 3331166 h 4650709"/>
              <a:gd name="connsiteX16" fmla="*/ 8154789 w 8520997"/>
              <a:gd name="connsiteY16" fmla="*/ 3832099 h 4650709"/>
              <a:gd name="connsiteX17" fmla="*/ 7606149 w 8520997"/>
              <a:gd name="connsiteY17" fmla="*/ 4181956 h 4650709"/>
              <a:gd name="connsiteX18" fmla="*/ 5793251 w 8520997"/>
              <a:gd name="connsiteY18" fmla="*/ 4571570 h 4650709"/>
              <a:gd name="connsiteX19" fmla="*/ 2382142 w 8520997"/>
              <a:gd name="connsiteY19" fmla="*/ 4531813 h 4650709"/>
              <a:gd name="connsiteX0" fmla="*/ 2382142 w 8520997"/>
              <a:gd name="connsiteY0" fmla="*/ 4531813 h 4650709"/>
              <a:gd name="connsiteX1" fmla="*/ 553342 w 8520997"/>
              <a:gd name="connsiteY1" fmla="*/ 3378874 h 4650709"/>
              <a:gd name="connsiteX2" fmla="*/ 20604 w 8520997"/>
              <a:gd name="connsiteY2" fmla="*/ 2623500 h 4650709"/>
              <a:gd name="connsiteX3" fmla="*/ 154102 w 8520997"/>
              <a:gd name="connsiteY3" fmla="*/ 1996009 h 4650709"/>
              <a:gd name="connsiteX4" fmla="*/ 572592 w 8520997"/>
              <a:gd name="connsiteY4" fmla="*/ 1341351 h 4650709"/>
              <a:gd name="connsiteX5" fmla="*/ 688096 w 8520997"/>
              <a:gd name="connsiteY5" fmla="*/ 762893 h 4650709"/>
              <a:gd name="connsiteX6" fmla="*/ 873182 w 8520997"/>
              <a:gd name="connsiteY6" fmla="*/ 456108 h 4650709"/>
              <a:gd name="connsiteX7" fmla="*/ 1126253 w 8520997"/>
              <a:gd name="connsiteY7" fmla="*/ 1597 h 4650709"/>
              <a:gd name="connsiteX8" fmla="*/ 3503536 w 8520997"/>
              <a:gd name="connsiteY8" fmla="*/ 626027 h 4650709"/>
              <a:gd name="connsiteX9" fmla="*/ 4450376 w 8520997"/>
              <a:gd name="connsiteY9" fmla="*/ 1230617 h 4650709"/>
              <a:gd name="connsiteX10" fmla="*/ 5422729 w 8520997"/>
              <a:gd name="connsiteY10" fmla="*/ 1254219 h 4650709"/>
              <a:gd name="connsiteX11" fmla="*/ 6620187 w 8520997"/>
              <a:gd name="connsiteY11" fmla="*/ 1717052 h 4650709"/>
              <a:gd name="connsiteX12" fmla="*/ 7701564 w 8520997"/>
              <a:gd name="connsiteY12" fmla="*/ 2178227 h 4650709"/>
              <a:gd name="connsiteX13" fmla="*/ 8122984 w 8520997"/>
              <a:gd name="connsiteY13" fmla="*/ 2424718 h 4650709"/>
              <a:gd name="connsiteX14" fmla="*/ 8488744 w 8520997"/>
              <a:gd name="connsiteY14" fmla="*/ 2766624 h 4650709"/>
              <a:gd name="connsiteX15" fmla="*/ 8464890 w 8520997"/>
              <a:gd name="connsiteY15" fmla="*/ 3331166 h 4650709"/>
              <a:gd name="connsiteX16" fmla="*/ 8154789 w 8520997"/>
              <a:gd name="connsiteY16" fmla="*/ 3832099 h 4650709"/>
              <a:gd name="connsiteX17" fmla="*/ 7606149 w 8520997"/>
              <a:gd name="connsiteY17" fmla="*/ 4181956 h 4650709"/>
              <a:gd name="connsiteX18" fmla="*/ 5793251 w 8520997"/>
              <a:gd name="connsiteY18" fmla="*/ 4571570 h 4650709"/>
              <a:gd name="connsiteX19" fmla="*/ 2382142 w 8520997"/>
              <a:gd name="connsiteY19" fmla="*/ 4531813 h 4650709"/>
              <a:gd name="connsiteX0" fmla="*/ 2382142 w 8520997"/>
              <a:gd name="connsiteY0" fmla="*/ 4531813 h 4650709"/>
              <a:gd name="connsiteX1" fmla="*/ 553342 w 8520997"/>
              <a:gd name="connsiteY1" fmla="*/ 3378874 h 4650709"/>
              <a:gd name="connsiteX2" fmla="*/ 20604 w 8520997"/>
              <a:gd name="connsiteY2" fmla="*/ 2623500 h 4650709"/>
              <a:gd name="connsiteX3" fmla="*/ 154102 w 8520997"/>
              <a:gd name="connsiteY3" fmla="*/ 1996009 h 4650709"/>
              <a:gd name="connsiteX4" fmla="*/ 572592 w 8520997"/>
              <a:gd name="connsiteY4" fmla="*/ 1341351 h 4650709"/>
              <a:gd name="connsiteX5" fmla="*/ 688096 w 8520997"/>
              <a:gd name="connsiteY5" fmla="*/ 762893 h 4650709"/>
              <a:gd name="connsiteX6" fmla="*/ 873182 w 8520997"/>
              <a:gd name="connsiteY6" fmla="*/ 456108 h 4650709"/>
              <a:gd name="connsiteX7" fmla="*/ 1126253 w 8520997"/>
              <a:gd name="connsiteY7" fmla="*/ 1597 h 4650709"/>
              <a:gd name="connsiteX8" fmla="*/ 3503536 w 8520997"/>
              <a:gd name="connsiteY8" fmla="*/ 626027 h 4650709"/>
              <a:gd name="connsiteX9" fmla="*/ 4450376 w 8520997"/>
              <a:gd name="connsiteY9" fmla="*/ 1230617 h 4650709"/>
              <a:gd name="connsiteX10" fmla="*/ 5644110 w 8520997"/>
              <a:gd name="connsiteY10" fmla="*/ 1518436 h 4650709"/>
              <a:gd name="connsiteX11" fmla="*/ 6620187 w 8520997"/>
              <a:gd name="connsiteY11" fmla="*/ 1717052 h 4650709"/>
              <a:gd name="connsiteX12" fmla="*/ 7701564 w 8520997"/>
              <a:gd name="connsiteY12" fmla="*/ 2178227 h 4650709"/>
              <a:gd name="connsiteX13" fmla="*/ 8122984 w 8520997"/>
              <a:gd name="connsiteY13" fmla="*/ 2424718 h 4650709"/>
              <a:gd name="connsiteX14" fmla="*/ 8488744 w 8520997"/>
              <a:gd name="connsiteY14" fmla="*/ 2766624 h 4650709"/>
              <a:gd name="connsiteX15" fmla="*/ 8464890 w 8520997"/>
              <a:gd name="connsiteY15" fmla="*/ 3331166 h 4650709"/>
              <a:gd name="connsiteX16" fmla="*/ 8154789 w 8520997"/>
              <a:gd name="connsiteY16" fmla="*/ 3832099 h 4650709"/>
              <a:gd name="connsiteX17" fmla="*/ 7606149 w 8520997"/>
              <a:gd name="connsiteY17" fmla="*/ 4181956 h 4650709"/>
              <a:gd name="connsiteX18" fmla="*/ 5793251 w 8520997"/>
              <a:gd name="connsiteY18" fmla="*/ 4571570 h 4650709"/>
              <a:gd name="connsiteX19" fmla="*/ 2382142 w 8520997"/>
              <a:gd name="connsiteY19" fmla="*/ 4531813 h 4650709"/>
              <a:gd name="connsiteX0" fmla="*/ 2382142 w 8520997"/>
              <a:gd name="connsiteY0" fmla="*/ 4532698 h 4651594"/>
              <a:gd name="connsiteX1" fmla="*/ 553342 w 8520997"/>
              <a:gd name="connsiteY1" fmla="*/ 3379759 h 4651594"/>
              <a:gd name="connsiteX2" fmla="*/ 20604 w 8520997"/>
              <a:gd name="connsiteY2" fmla="*/ 2624385 h 4651594"/>
              <a:gd name="connsiteX3" fmla="*/ 154102 w 8520997"/>
              <a:gd name="connsiteY3" fmla="*/ 1996894 h 4651594"/>
              <a:gd name="connsiteX4" fmla="*/ 572592 w 8520997"/>
              <a:gd name="connsiteY4" fmla="*/ 1342236 h 4651594"/>
              <a:gd name="connsiteX5" fmla="*/ 688096 w 8520997"/>
              <a:gd name="connsiteY5" fmla="*/ 763778 h 4651594"/>
              <a:gd name="connsiteX6" fmla="*/ 873182 w 8520997"/>
              <a:gd name="connsiteY6" fmla="*/ 456993 h 4651594"/>
              <a:gd name="connsiteX7" fmla="*/ 1126253 w 8520997"/>
              <a:gd name="connsiteY7" fmla="*/ 2482 h 4651594"/>
              <a:gd name="connsiteX8" fmla="*/ 3051149 w 8520997"/>
              <a:gd name="connsiteY8" fmla="*/ 672467 h 4651594"/>
              <a:gd name="connsiteX9" fmla="*/ 4450376 w 8520997"/>
              <a:gd name="connsiteY9" fmla="*/ 1231502 h 4651594"/>
              <a:gd name="connsiteX10" fmla="*/ 5644110 w 8520997"/>
              <a:gd name="connsiteY10" fmla="*/ 1519321 h 4651594"/>
              <a:gd name="connsiteX11" fmla="*/ 6620187 w 8520997"/>
              <a:gd name="connsiteY11" fmla="*/ 1717937 h 4651594"/>
              <a:gd name="connsiteX12" fmla="*/ 7701564 w 8520997"/>
              <a:gd name="connsiteY12" fmla="*/ 2179112 h 4651594"/>
              <a:gd name="connsiteX13" fmla="*/ 8122984 w 8520997"/>
              <a:gd name="connsiteY13" fmla="*/ 2425603 h 4651594"/>
              <a:gd name="connsiteX14" fmla="*/ 8488744 w 8520997"/>
              <a:gd name="connsiteY14" fmla="*/ 2767509 h 4651594"/>
              <a:gd name="connsiteX15" fmla="*/ 8464890 w 8520997"/>
              <a:gd name="connsiteY15" fmla="*/ 3332051 h 4651594"/>
              <a:gd name="connsiteX16" fmla="*/ 8154789 w 8520997"/>
              <a:gd name="connsiteY16" fmla="*/ 3832984 h 4651594"/>
              <a:gd name="connsiteX17" fmla="*/ 7606149 w 8520997"/>
              <a:gd name="connsiteY17" fmla="*/ 4182841 h 4651594"/>
              <a:gd name="connsiteX18" fmla="*/ 5793251 w 8520997"/>
              <a:gd name="connsiteY18" fmla="*/ 4572455 h 4651594"/>
              <a:gd name="connsiteX19" fmla="*/ 2382142 w 8520997"/>
              <a:gd name="connsiteY19" fmla="*/ 4532698 h 4651594"/>
              <a:gd name="connsiteX0" fmla="*/ 2382142 w 8520997"/>
              <a:gd name="connsiteY0" fmla="*/ 4532698 h 4651594"/>
              <a:gd name="connsiteX1" fmla="*/ 553342 w 8520997"/>
              <a:gd name="connsiteY1" fmla="*/ 3379759 h 4651594"/>
              <a:gd name="connsiteX2" fmla="*/ 20604 w 8520997"/>
              <a:gd name="connsiteY2" fmla="*/ 2624385 h 4651594"/>
              <a:gd name="connsiteX3" fmla="*/ 154102 w 8520997"/>
              <a:gd name="connsiteY3" fmla="*/ 1996894 h 4651594"/>
              <a:gd name="connsiteX4" fmla="*/ 572592 w 8520997"/>
              <a:gd name="connsiteY4" fmla="*/ 1342236 h 4651594"/>
              <a:gd name="connsiteX5" fmla="*/ 688096 w 8520997"/>
              <a:gd name="connsiteY5" fmla="*/ 763778 h 4651594"/>
              <a:gd name="connsiteX6" fmla="*/ 873182 w 8520997"/>
              <a:gd name="connsiteY6" fmla="*/ 456993 h 4651594"/>
              <a:gd name="connsiteX7" fmla="*/ 1126253 w 8520997"/>
              <a:gd name="connsiteY7" fmla="*/ 2482 h 4651594"/>
              <a:gd name="connsiteX8" fmla="*/ 3051149 w 8520997"/>
              <a:gd name="connsiteY8" fmla="*/ 672467 h 4651594"/>
              <a:gd name="connsiteX9" fmla="*/ 4464329 w 8520997"/>
              <a:gd name="connsiteY9" fmla="*/ 1179759 h 4651594"/>
              <a:gd name="connsiteX10" fmla="*/ 4450376 w 8520997"/>
              <a:gd name="connsiteY10" fmla="*/ 1231502 h 4651594"/>
              <a:gd name="connsiteX11" fmla="*/ 5644110 w 8520997"/>
              <a:gd name="connsiteY11" fmla="*/ 1519321 h 4651594"/>
              <a:gd name="connsiteX12" fmla="*/ 6620187 w 8520997"/>
              <a:gd name="connsiteY12" fmla="*/ 1717937 h 4651594"/>
              <a:gd name="connsiteX13" fmla="*/ 7701564 w 8520997"/>
              <a:gd name="connsiteY13" fmla="*/ 2179112 h 4651594"/>
              <a:gd name="connsiteX14" fmla="*/ 8122984 w 8520997"/>
              <a:gd name="connsiteY14" fmla="*/ 2425603 h 4651594"/>
              <a:gd name="connsiteX15" fmla="*/ 8488744 w 8520997"/>
              <a:gd name="connsiteY15" fmla="*/ 2767509 h 4651594"/>
              <a:gd name="connsiteX16" fmla="*/ 8464890 w 8520997"/>
              <a:gd name="connsiteY16" fmla="*/ 3332051 h 4651594"/>
              <a:gd name="connsiteX17" fmla="*/ 8154789 w 8520997"/>
              <a:gd name="connsiteY17" fmla="*/ 3832984 h 4651594"/>
              <a:gd name="connsiteX18" fmla="*/ 7606149 w 8520997"/>
              <a:gd name="connsiteY18" fmla="*/ 4182841 h 4651594"/>
              <a:gd name="connsiteX19" fmla="*/ 5793251 w 8520997"/>
              <a:gd name="connsiteY19" fmla="*/ 4572455 h 4651594"/>
              <a:gd name="connsiteX20" fmla="*/ 2382142 w 8520997"/>
              <a:gd name="connsiteY20" fmla="*/ 4532698 h 4651594"/>
              <a:gd name="connsiteX0" fmla="*/ 2382142 w 8520997"/>
              <a:gd name="connsiteY0" fmla="*/ 4532698 h 4651594"/>
              <a:gd name="connsiteX1" fmla="*/ 553342 w 8520997"/>
              <a:gd name="connsiteY1" fmla="*/ 3379759 h 4651594"/>
              <a:gd name="connsiteX2" fmla="*/ 20604 w 8520997"/>
              <a:gd name="connsiteY2" fmla="*/ 2624385 h 4651594"/>
              <a:gd name="connsiteX3" fmla="*/ 154102 w 8520997"/>
              <a:gd name="connsiteY3" fmla="*/ 1996894 h 4651594"/>
              <a:gd name="connsiteX4" fmla="*/ 572592 w 8520997"/>
              <a:gd name="connsiteY4" fmla="*/ 1342236 h 4651594"/>
              <a:gd name="connsiteX5" fmla="*/ 688096 w 8520997"/>
              <a:gd name="connsiteY5" fmla="*/ 763778 h 4651594"/>
              <a:gd name="connsiteX6" fmla="*/ 873182 w 8520997"/>
              <a:gd name="connsiteY6" fmla="*/ 456993 h 4651594"/>
              <a:gd name="connsiteX7" fmla="*/ 1126253 w 8520997"/>
              <a:gd name="connsiteY7" fmla="*/ 2482 h 4651594"/>
              <a:gd name="connsiteX8" fmla="*/ 3051149 w 8520997"/>
              <a:gd name="connsiteY8" fmla="*/ 672467 h 4651594"/>
              <a:gd name="connsiteX9" fmla="*/ 4464329 w 8520997"/>
              <a:gd name="connsiteY9" fmla="*/ 1179759 h 4651594"/>
              <a:gd name="connsiteX10" fmla="*/ 4450376 w 8520997"/>
              <a:gd name="connsiteY10" fmla="*/ 1231502 h 4651594"/>
              <a:gd name="connsiteX11" fmla="*/ 5798114 w 8520997"/>
              <a:gd name="connsiteY11" fmla="*/ 1528432 h 4651594"/>
              <a:gd name="connsiteX12" fmla="*/ 6620187 w 8520997"/>
              <a:gd name="connsiteY12" fmla="*/ 1717937 h 4651594"/>
              <a:gd name="connsiteX13" fmla="*/ 7701564 w 8520997"/>
              <a:gd name="connsiteY13" fmla="*/ 2179112 h 4651594"/>
              <a:gd name="connsiteX14" fmla="*/ 8122984 w 8520997"/>
              <a:gd name="connsiteY14" fmla="*/ 2425603 h 4651594"/>
              <a:gd name="connsiteX15" fmla="*/ 8488744 w 8520997"/>
              <a:gd name="connsiteY15" fmla="*/ 2767509 h 4651594"/>
              <a:gd name="connsiteX16" fmla="*/ 8464890 w 8520997"/>
              <a:gd name="connsiteY16" fmla="*/ 3332051 h 4651594"/>
              <a:gd name="connsiteX17" fmla="*/ 8154789 w 8520997"/>
              <a:gd name="connsiteY17" fmla="*/ 3832984 h 4651594"/>
              <a:gd name="connsiteX18" fmla="*/ 7606149 w 8520997"/>
              <a:gd name="connsiteY18" fmla="*/ 4182841 h 4651594"/>
              <a:gd name="connsiteX19" fmla="*/ 5793251 w 8520997"/>
              <a:gd name="connsiteY19" fmla="*/ 4572455 h 4651594"/>
              <a:gd name="connsiteX20" fmla="*/ 2382142 w 8520997"/>
              <a:gd name="connsiteY20" fmla="*/ 4532698 h 4651594"/>
              <a:gd name="connsiteX0" fmla="*/ 2382142 w 8520997"/>
              <a:gd name="connsiteY0" fmla="*/ 4532698 h 4651594"/>
              <a:gd name="connsiteX1" fmla="*/ 553342 w 8520997"/>
              <a:gd name="connsiteY1" fmla="*/ 3379759 h 4651594"/>
              <a:gd name="connsiteX2" fmla="*/ 20604 w 8520997"/>
              <a:gd name="connsiteY2" fmla="*/ 2624385 h 4651594"/>
              <a:gd name="connsiteX3" fmla="*/ 154102 w 8520997"/>
              <a:gd name="connsiteY3" fmla="*/ 1996894 h 4651594"/>
              <a:gd name="connsiteX4" fmla="*/ 572592 w 8520997"/>
              <a:gd name="connsiteY4" fmla="*/ 1342236 h 4651594"/>
              <a:gd name="connsiteX5" fmla="*/ 688096 w 8520997"/>
              <a:gd name="connsiteY5" fmla="*/ 763778 h 4651594"/>
              <a:gd name="connsiteX6" fmla="*/ 873182 w 8520997"/>
              <a:gd name="connsiteY6" fmla="*/ 456993 h 4651594"/>
              <a:gd name="connsiteX7" fmla="*/ 1126253 w 8520997"/>
              <a:gd name="connsiteY7" fmla="*/ 2482 h 4651594"/>
              <a:gd name="connsiteX8" fmla="*/ 3051149 w 8520997"/>
              <a:gd name="connsiteY8" fmla="*/ 672467 h 4651594"/>
              <a:gd name="connsiteX9" fmla="*/ 4464329 w 8520997"/>
              <a:gd name="connsiteY9" fmla="*/ 1179759 h 4651594"/>
              <a:gd name="connsiteX10" fmla="*/ 4825761 w 8520997"/>
              <a:gd name="connsiteY10" fmla="*/ 1277056 h 4651594"/>
              <a:gd name="connsiteX11" fmla="*/ 5798114 w 8520997"/>
              <a:gd name="connsiteY11" fmla="*/ 1528432 h 4651594"/>
              <a:gd name="connsiteX12" fmla="*/ 6620187 w 8520997"/>
              <a:gd name="connsiteY12" fmla="*/ 1717937 h 4651594"/>
              <a:gd name="connsiteX13" fmla="*/ 7701564 w 8520997"/>
              <a:gd name="connsiteY13" fmla="*/ 2179112 h 4651594"/>
              <a:gd name="connsiteX14" fmla="*/ 8122984 w 8520997"/>
              <a:gd name="connsiteY14" fmla="*/ 2425603 h 4651594"/>
              <a:gd name="connsiteX15" fmla="*/ 8488744 w 8520997"/>
              <a:gd name="connsiteY15" fmla="*/ 2767509 h 4651594"/>
              <a:gd name="connsiteX16" fmla="*/ 8464890 w 8520997"/>
              <a:gd name="connsiteY16" fmla="*/ 3332051 h 4651594"/>
              <a:gd name="connsiteX17" fmla="*/ 8154789 w 8520997"/>
              <a:gd name="connsiteY17" fmla="*/ 3832984 h 4651594"/>
              <a:gd name="connsiteX18" fmla="*/ 7606149 w 8520997"/>
              <a:gd name="connsiteY18" fmla="*/ 4182841 h 4651594"/>
              <a:gd name="connsiteX19" fmla="*/ 5793251 w 8520997"/>
              <a:gd name="connsiteY19" fmla="*/ 4572455 h 4651594"/>
              <a:gd name="connsiteX20" fmla="*/ 2382142 w 8520997"/>
              <a:gd name="connsiteY20" fmla="*/ 4532698 h 4651594"/>
              <a:gd name="connsiteX0" fmla="*/ 2382142 w 8520997"/>
              <a:gd name="connsiteY0" fmla="*/ 4532698 h 4651594"/>
              <a:gd name="connsiteX1" fmla="*/ 553342 w 8520997"/>
              <a:gd name="connsiteY1" fmla="*/ 3379759 h 4651594"/>
              <a:gd name="connsiteX2" fmla="*/ 20604 w 8520997"/>
              <a:gd name="connsiteY2" fmla="*/ 2624385 h 4651594"/>
              <a:gd name="connsiteX3" fmla="*/ 154102 w 8520997"/>
              <a:gd name="connsiteY3" fmla="*/ 1996894 h 4651594"/>
              <a:gd name="connsiteX4" fmla="*/ 572592 w 8520997"/>
              <a:gd name="connsiteY4" fmla="*/ 1342236 h 4651594"/>
              <a:gd name="connsiteX5" fmla="*/ 688096 w 8520997"/>
              <a:gd name="connsiteY5" fmla="*/ 763778 h 4651594"/>
              <a:gd name="connsiteX6" fmla="*/ 873182 w 8520997"/>
              <a:gd name="connsiteY6" fmla="*/ 456993 h 4651594"/>
              <a:gd name="connsiteX7" fmla="*/ 1126253 w 8520997"/>
              <a:gd name="connsiteY7" fmla="*/ 2482 h 4651594"/>
              <a:gd name="connsiteX8" fmla="*/ 3051149 w 8520997"/>
              <a:gd name="connsiteY8" fmla="*/ 672467 h 4651594"/>
              <a:gd name="connsiteX9" fmla="*/ 4464329 w 8520997"/>
              <a:gd name="connsiteY9" fmla="*/ 1179759 h 4651594"/>
              <a:gd name="connsiteX10" fmla="*/ 4825761 w 8520997"/>
              <a:gd name="connsiteY10" fmla="*/ 1277056 h 4651594"/>
              <a:gd name="connsiteX11" fmla="*/ 5798114 w 8520997"/>
              <a:gd name="connsiteY11" fmla="*/ 1528432 h 4651594"/>
              <a:gd name="connsiteX12" fmla="*/ 6620187 w 8520997"/>
              <a:gd name="connsiteY12" fmla="*/ 1717937 h 4651594"/>
              <a:gd name="connsiteX13" fmla="*/ 7701564 w 8520997"/>
              <a:gd name="connsiteY13" fmla="*/ 2179112 h 4651594"/>
              <a:gd name="connsiteX14" fmla="*/ 8122984 w 8520997"/>
              <a:gd name="connsiteY14" fmla="*/ 2425603 h 4651594"/>
              <a:gd name="connsiteX15" fmla="*/ 8488744 w 8520997"/>
              <a:gd name="connsiteY15" fmla="*/ 2767509 h 4651594"/>
              <a:gd name="connsiteX16" fmla="*/ 8464890 w 8520997"/>
              <a:gd name="connsiteY16" fmla="*/ 3332051 h 4651594"/>
              <a:gd name="connsiteX17" fmla="*/ 8154789 w 8520997"/>
              <a:gd name="connsiteY17" fmla="*/ 3832984 h 4651594"/>
              <a:gd name="connsiteX18" fmla="*/ 7606149 w 8520997"/>
              <a:gd name="connsiteY18" fmla="*/ 4182841 h 4651594"/>
              <a:gd name="connsiteX19" fmla="*/ 5793251 w 8520997"/>
              <a:gd name="connsiteY19" fmla="*/ 4572455 h 4651594"/>
              <a:gd name="connsiteX20" fmla="*/ 2382142 w 8520997"/>
              <a:gd name="connsiteY20" fmla="*/ 4532698 h 4651594"/>
              <a:gd name="connsiteX0" fmla="*/ 2382142 w 8520997"/>
              <a:gd name="connsiteY0" fmla="*/ 4532698 h 4651594"/>
              <a:gd name="connsiteX1" fmla="*/ 553342 w 8520997"/>
              <a:gd name="connsiteY1" fmla="*/ 3379759 h 4651594"/>
              <a:gd name="connsiteX2" fmla="*/ 20604 w 8520997"/>
              <a:gd name="connsiteY2" fmla="*/ 2624385 h 4651594"/>
              <a:gd name="connsiteX3" fmla="*/ 154102 w 8520997"/>
              <a:gd name="connsiteY3" fmla="*/ 1996894 h 4651594"/>
              <a:gd name="connsiteX4" fmla="*/ 572592 w 8520997"/>
              <a:gd name="connsiteY4" fmla="*/ 1342236 h 4651594"/>
              <a:gd name="connsiteX5" fmla="*/ 688096 w 8520997"/>
              <a:gd name="connsiteY5" fmla="*/ 763778 h 4651594"/>
              <a:gd name="connsiteX6" fmla="*/ 873182 w 8520997"/>
              <a:gd name="connsiteY6" fmla="*/ 456993 h 4651594"/>
              <a:gd name="connsiteX7" fmla="*/ 1126253 w 8520997"/>
              <a:gd name="connsiteY7" fmla="*/ 2482 h 4651594"/>
              <a:gd name="connsiteX8" fmla="*/ 3051149 w 8520997"/>
              <a:gd name="connsiteY8" fmla="*/ 672467 h 4651594"/>
              <a:gd name="connsiteX9" fmla="*/ 4464329 w 8520997"/>
              <a:gd name="connsiteY9" fmla="*/ 1179759 h 4651594"/>
              <a:gd name="connsiteX10" fmla="*/ 4825761 w 8520997"/>
              <a:gd name="connsiteY10" fmla="*/ 1277056 h 4651594"/>
              <a:gd name="connsiteX11" fmla="*/ 5798114 w 8520997"/>
              <a:gd name="connsiteY11" fmla="*/ 1528432 h 4651594"/>
              <a:gd name="connsiteX12" fmla="*/ 6822318 w 8520997"/>
              <a:gd name="connsiteY12" fmla="*/ 1872823 h 4651594"/>
              <a:gd name="connsiteX13" fmla="*/ 7701564 w 8520997"/>
              <a:gd name="connsiteY13" fmla="*/ 2179112 h 4651594"/>
              <a:gd name="connsiteX14" fmla="*/ 8122984 w 8520997"/>
              <a:gd name="connsiteY14" fmla="*/ 2425603 h 4651594"/>
              <a:gd name="connsiteX15" fmla="*/ 8488744 w 8520997"/>
              <a:gd name="connsiteY15" fmla="*/ 2767509 h 4651594"/>
              <a:gd name="connsiteX16" fmla="*/ 8464890 w 8520997"/>
              <a:gd name="connsiteY16" fmla="*/ 3332051 h 4651594"/>
              <a:gd name="connsiteX17" fmla="*/ 8154789 w 8520997"/>
              <a:gd name="connsiteY17" fmla="*/ 3832984 h 4651594"/>
              <a:gd name="connsiteX18" fmla="*/ 7606149 w 8520997"/>
              <a:gd name="connsiteY18" fmla="*/ 4182841 h 4651594"/>
              <a:gd name="connsiteX19" fmla="*/ 5793251 w 8520997"/>
              <a:gd name="connsiteY19" fmla="*/ 4572455 h 4651594"/>
              <a:gd name="connsiteX20" fmla="*/ 2382142 w 8520997"/>
              <a:gd name="connsiteY20" fmla="*/ 4532698 h 4651594"/>
              <a:gd name="connsiteX0" fmla="*/ 2382142 w 8520997"/>
              <a:gd name="connsiteY0" fmla="*/ 4532698 h 4651594"/>
              <a:gd name="connsiteX1" fmla="*/ 553342 w 8520997"/>
              <a:gd name="connsiteY1" fmla="*/ 3379759 h 4651594"/>
              <a:gd name="connsiteX2" fmla="*/ 20604 w 8520997"/>
              <a:gd name="connsiteY2" fmla="*/ 2624385 h 4651594"/>
              <a:gd name="connsiteX3" fmla="*/ 154102 w 8520997"/>
              <a:gd name="connsiteY3" fmla="*/ 1996894 h 4651594"/>
              <a:gd name="connsiteX4" fmla="*/ 572592 w 8520997"/>
              <a:gd name="connsiteY4" fmla="*/ 1342236 h 4651594"/>
              <a:gd name="connsiteX5" fmla="*/ 688096 w 8520997"/>
              <a:gd name="connsiteY5" fmla="*/ 763778 h 4651594"/>
              <a:gd name="connsiteX6" fmla="*/ 873182 w 8520997"/>
              <a:gd name="connsiteY6" fmla="*/ 456993 h 4651594"/>
              <a:gd name="connsiteX7" fmla="*/ 1126253 w 8520997"/>
              <a:gd name="connsiteY7" fmla="*/ 2482 h 4651594"/>
              <a:gd name="connsiteX8" fmla="*/ 3051149 w 8520997"/>
              <a:gd name="connsiteY8" fmla="*/ 672467 h 4651594"/>
              <a:gd name="connsiteX9" fmla="*/ 4464329 w 8520997"/>
              <a:gd name="connsiteY9" fmla="*/ 1179759 h 4651594"/>
              <a:gd name="connsiteX10" fmla="*/ 4825761 w 8520997"/>
              <a:gd name="connsiteY10" fmla="*/ 1277056 h 4651594"/>
              <a:gd name="connsiteX11" fmla="*/ 5894367 w 8520997"/>
              <a:gd name="connsiteY11" fmla="*/ 1583098 h 4651594"/>
              <a:gd name="connsiteX12" fmla="*/ 6822318 w 8520997"/>
              <a:gd name="connsiteY12" fmla="*/ 1872823 h 4651594"/>
              <a:gd name="connsiteX13" fmla="*/ 7701564 w 8520997"/>
              <a:gd name="connsiteY13" fmla="*/ 2179112 h 4651594"/>
              <a:gd name="connsiteX14" fmla="*/ 8122984 w 8520997"/>
              <a:gd name="connsiteY14" fmla="*/ 2425603 h 4651594"/>
              <a:gd name="connsiteX15" fmla="*/ 8488744 w 8520997"/>
              <a:gd name="connsiteY15" fmla="*/ 2767509 h 4651594"/>
              <a:gd name="connsiteX16" fmla="*/ 8464890 w 8520997"/>
              <a:gd name="connsiteY16" fmla="*/ 3332051 h 4651594"/>
              <a:gd name="connsiteX17" fmla="*/ 8154789 w 8520997"/>
              <a:gd name="connsiteY17" fmla="*/ 3832984 h 4651594"/>
              <a:gd name="connsiteX18" fmla="*/ 7606149 w 8520997"/>
              <a:gd name="connsiteY18" fmla="*/ 4182841 h 4651594"/>
              <a:gd name="connsiteX19" fmla="*/ 5793251 w 8520997"/>
              <a:gd name="connsiteY19" fmla="*/ 4572455 h 4651594"/>
              <a:gd name="connsiteX20" fmla="*/ 2382142 w 8520997"/>
              <a:gd name="connsiteY20" fmla="*/ 4532698 h 4651594"/>
              <a:gd name="connsiteX0" fmla="*/ 2378418 w 8517273"/>
              <a:gd name="connsiteY0" fmla="*/ 4532698 h 4651594"/>
              <a:gd name="connsiteX1" fmla="*/ 549618 w 8517273"/>
              <a:gd name="connsiteY1" fmla="*/ 3379759 h 4651594"/>
              <a:gd name="connsiteX2" fmla="*/ 16880 w 8517273"/>
              <a:gd name="connsiteY2" fmla="*/ 2624385 h 4651594"/>
              <a:gd name="connsiteX3" fmla="*/ 150378 w 8517273"/>
              <a:gd name="connsiteY3" fmla="*/ 1996894 h 4651594"/>
              <a:gd name="connsiteX4" fmla="*/ 328236 w 8517273"/>
              <a:gd name="connsiteY4" fmla="*/ 1433344 h 4651594"/>
              <a:gd name="connsiteX5" fmla="*/ 684372 w 8517273"/>
              <a:gd name="connsiteY5" fmla="*/ 763778 h 4651594"/>
              <a:gd name="connsiteX6" fmla="*/ 869458 w 8517273"/>
              <a:gd name="connsiteY6" fmla="*/ 456993 h 4651594"/>
              <a:gd name="connsiteX7" fmla="*/ 1122529 w 8517273"/>
              <a:gd name="connsiteY7" fmla="*/ 2482 h 4651594"/>
              <a:gd name="connsiteX8" fmla="*/ 3047425 w 8517273"/>
              <a:gd name="connsiteY8" fmla="*/ 672467 h 4651594"/>
              <a:gd name="connsiteX9" fmla="*/ 4460605 w 8517273"/>
              <a:gd name="connsiteY9" fmla="*/ 1179759 h 4651594"/>
              <a:gd name="connsiteX10" fmla="*/ 4822037 w 8517273"/>
              <a:gd name="connsiteY10" fmla="*/ 1277056 h 4651594"/>
              <a:gd name="connsiteX11" fmla="*/ 5890643 w 8517273"/>
              <a:gd name="connsiteY11" fmla="*/ 1583098 h 4651594"/>
              <a:gd name="connsiteX12" fmla="*/ 6818594 w 8517273"/>
              <a:gd name="connsiteY12" fmla="*/ 1872823 h 4651594"/>
              <a:gd name="connsiteX13" fmla="*/ 7697840 w 8517273"/>
              <a:gd name="connsiteY13" fmla="*/ 2179112 h 4651594"/>
              <a:gd name="connsiteX14" fmla="*/ 8119260 w 8517273"/>
              <a:gd name="connsiteY14" fmla="*/ 2425603 h 4651594"/>
              <a:gd name="connsiteX15" fmla="*/ 8485020 w 8517273"/>
              <a:gd name="connsiteY15" fmla="*/ 2767509 h 4651594"/>
              <a:gd name="connsiteX16" fmla="*/ 8461166 w 8517273"/>
              <a:gd name="connsiteY16" fmla="*/ 3332051 h 4651594"/>
              <a:gd name="connsiteX17" fmla="*/ 8151065 w 8517273"/>
              <a:gd name="connsiteY17" fmla="*/ 3832984 h 4651594"/>
              <a:gd name="connsiteX18" fmla="*/ 7602425 w 8517273"/>
              <a:gd name="connsiteY18" fmla="*/ 4182841 h 4651594"/>
              <a:gd name="connsiteX19" fmla="*/ 5789527 w 8517273"/>
              <a:gd name="connsiteY19" fmla="*/ 4572455 h 4651594"/>
              <a:gd name="connsiteX20" fmla="*/ 2378418 w 8517273"/>
              <a:gd name="connsiteY20" fmla="*/ 4532698 h 4651594"/>
              <a:gd name="connsiteX0" fmla="*/ 2431461 w 8570316"/>
              <a:gd name="connsiteY0" fmla="*/ 4532698 h 4651594"/>
              <a:gd name="connsiteX1" fmla="*/ 602661 w 8570316"/>
              <a:gd name="connsiteY1" fmla="*/ 3379759 h 4651594"/>
              <a:gd name="connsiteX2" fmla="*/ 69923 w 8570316"/>
              <a:gd name="connsiteY2" fmla="*/ 2624385 h 4651594"/>
              <a:gd name="connsiteX3" fmla="*/ 39792 w 8570316"/>
              <a:gd name="connsiteY3" fmla="*/ 2060670 h 4651594"/>
              <a:gd name="connsiteX4" fmla="*/ 381279 w 8570316"/>
              <a:gd name="connsiteY4" fmla="*/ 1433344 h 4651594"/>
              <a:gd name="connsiteX5" fmla="*/ 737415 w 8570316"/>
              <a:gd name="connsiteY5" fmla="*/ 763778 h 4651594"/>
              <a:gd name="connsiteX6" fmla="*/ 922501 w 8570316"/>
              <a:gd name="connsiteY6" fmla="*/ 456993 h 4651594"/>
              <a:gd name="connsiteX7" fmla="*/ 1175572 w 8570316"/>
              <a:gd name="connsiteY7" fmla="*/ 2482 h 4651594"/>
              <a:gd name="connsiteX8" fmla="*/ 3100468 w 8570316"/>
              <a:gd name="connsiteY8" fmla="*/ 672467 h 4651594"/>
              <a:gd name="connsiteX9" fmla="*/ 4513648 w 8570316"/>
              <a:gd name="connsiteY9" fmla="*/ 1179759 h 4651594"/>
              <a:gd name="connsiteX10" fmla="*/ 4875080 w 8570316"/>
              <a:gd name="connsiteY10" fmla="*/ 1277056 h 4651594"/>
              <a:gd name="connsiteX11" fmla="*/ 5943686 w 8570316"/>
              <a:gd name="connsiteY11" fmla="*/ 1583098 h 4651594"/>
              <a:gd name="connsiteX12" fmla="*/ 6871637 w 8570316"/>
              <a:gd name="connsiteY12" fmla="*/ 1872823 h 4651594"/>
              <a:gd name="connsiteX13" fmla="*/ 7750883 w 8570316"/>
              <a:gd name="connsiteY13" fmla="*/ 2179112 h 4651594"/>
              <a:gd name="connsiteX14" fmla="*/ 8172303 w 8570316"/>
              <a:gd name="connsiteY14" fmla="*/ 2425603 h 4651594"/>
              <a:gd name="connsiteX15" fmla="*/ 8538063 w 8570316"/>
              <a:gd name="connsiteY15" fmla="*/ 2767509 h 4651594"/>
              <a:gd name="connsiteX16" fmla="*/ 8514209 w 8570316"/>
              <a:gd name="connsiteY16" fmla="*/ 3332051 h 4651594"/>
              <a:gd name="connsiteX17" fmla="*/ 8204108 w 8570316"/>
              <a:gd name="connsiteY17" fmla="*/ 3832984 h 4651594"/>
              <a:gd name="connsiteX18" fmla="*/ 7655468 w 8570316"/>
              <a:gd name="connsiteY18" fmla="*/ 4182841 h 4651594"/>
              <a:gd name="connsiteX19" fmla="*/ 5842570 w 8570316"/>
              <a:gd name="connsiteY19" fmla="*/ 4572455 h 4651594"/>
              <a:gd name="connsiteX20" fmla="*/ 2431461 w 8570316"/>
              <a:gd name="connsiteY20" fmla="*/ 4532698 h 4651594"/>
              <a:gd name="connsiteX0" fmla="*/ 2431461 w 8570316"/>
              <a:gd name="connsiteY0" fmla="*/ 4532870 h 4651766"/>
              <a:gd name="connsiteX1" fmla="*/ 602661 w 8570316"/>
              <a:gd name="connsiteY1" fmla="*/ 3379931 h 4651766"/>
              <a:gd name="connsiteX2" fmla="*/ 69923 w 8570316"/>
              <a:gd name="connsiteY2" fmla="*/ 2624557 h 4651766"/>
              <a:gd name="connsiteX3" fmla="*/ 39792 w 8570316"/>
              <a:gd name="connsiteY3" fmla="*/ 2060842 h 4651766"/>
              <a:gd name="connsiteX4" fmla="*/ 381279 w 8570316"/>
              <a:gd name="connsiteY4" fmla="*/ 1433516 h 4651766"/>
              <a:gd name="connsiteX5" fmla="*/ 641162 w 8570316"/>
              <a:gd name="connsiteY5" fmla="*/ 918836 h 4651766"/>
              <a:gd name="connsiteX6" fmla="*/ 922501 w 8570316"/>
              <a:gd name="connsiteY6" fmla="*/ 457165 h 4651766"/>
              <a:gd name="connsiteX7" fmla="*/ 1175572 w 8570316"/>
              <a:gd name="connsiteY7" fmla="*/ 2654 h 4651766"/>
              <a:gd name="connsiteX8" fmla="*/ 3100468 w 8570316"/>
              <a:gd name="connsiteY8" fmla="*/ 672639 h 4651766"/>
              <a:gd name="connsiteX9" fmla="*/ 4513648 w 8570316"/>
              <a:gd name="connsiteY9" fmla="*/ 1179931 h 4651766"/>
              <a:gd name="connsiteX10" fmla="*/ 4875080 w 8570316"/>
              <a:gd name="connsiteY10" fmla="*/ 1277228 h 4651766"/>
              <a:gd name="connsiteX11" fmla="*/ 5943686 w 8570316"/>
              <a:gd name="connsiteY11" fmla="*/ 1583270 h 4651766"/>
              <a:gd name="connsiteX12" fmla="*/ 6871637 w 8570316"/>
              <a:gd name="connsiteY12" fmla="*/ 1872995 h 4651766"/>
              <a:gd name="connsiteX13" fmla="*/ 7750883 w 8570316"/>
              <a:gd name="connsiteY13" fmla="*/ 2179284 h 4651766"/>
              <a:gd name="connsiteX14" fmla="*/ 8172303 w 8570316"/>
              <a:gd name="connsiteY14" fmla="*/ 2425775 h 4651766"/>
              <a:gd name="connsiteX15" fmla="*/ 8538063 w 8570316"/>
              <a:gd name="connsiteY15" fmla="*/ 2767681 h 4651766"/>
              <a:gd name="connsiteX16" fmla="*/ 8514209 w 8570316"/>
              <a:gd name="connsiteY16" fmla="*/ 3332223 h 4651766"/>
              <a:gd name="connsiteX17" fmla="*/ 8204108 w 8570316"/>
              <a:gd name="connsiteY17" fmla="*/ 3833156 h 4651766"/>
              <a:gd name="connsiteX18" fmla="*/ 7655468 w 8570316"/>
              <a:gd name="connsiteY18" fmla="*/ 4183013 h 4651766"/>
              <a:gd name="connsiteX19" fmla="*/ 5842570 w 8570316"/>
              <a:gd name="connsiteY19" fmla="*/ 4572627 h 4651766"/>
              <a:gd name="connsiteX20" fmla="*/ 2431461 w 8570316"/>
              <a:gd name="connsiteY20" fmla="*/ 4532870 h 4651766"/>
              <a:gd name="connsiteX0" fmla="*/ 2431461 w 8570316"/>
              <a:gd name="connsiteY0" fmla="*/ 4531734 h 4650630"/>
              <a:gd name="connsiteX1" fmla="*/ 602661 w 8570316"/>
              <a:gd name="connsiteY1" fmla="*/ 3378795 h 4650630"/>
              <a:gd name="connsiteX2" fmla="*/ 69923 w 8570316"/>
              <a:gd name="connsiteY2" fmla="*/ 2623421 h 4650630"/>
              <a:gd name="connsiteX3" fmla="*/ 39792 w 8570316"/>
              <a:gd name="connsiteY3" fmla="*/ 2059706 h 4650630"/>
              <a:gd name="connsiteX4" fmla="*/ 381279 w 8570316"/>
              <a:gd name="connsiteY4" fmla="*/ 1432380 h 4650630"/>
              <a:gd name="connsiteX5" fmla="*/ 641162 w 8570316"/>
              <a:gd name="connsiteY5" fmla="*/ 917700 h 4650630"/>
              <a:gd name="connsiteX6" fmla="*/ 855124 w 8570316"/>
              <a:gd name="connsiteY6" fmla="*/ 501584 h 4650630"/>
              <a:gd name="connsiteX7" fmla="*/ 1175572 w 8570316"/>
              <a:gd name="connsiteY7" fmla="*/ 1518 h 4650630"/>
              <a:gd name="connsiteX8" fmla="*/ 3100468 w 8570316"/>
              <a:gd name="connsiteY8" fmla="*/ 671503 h 4650630"/>
              <a:gd name="connsiteX9" fmla="*/ 4513648 w 8570316"/>
              <a:gd name="connsiteY9" fmla="*/ 1178795 h 4650630"/>
              <a:gd name="connsiteX10" fmla="*/ 4875080 w 8570316"/>
              <a:gd name="connsiteY10" fmla="*/ 1276092 h 4650630"/>
              <a:gd name="connsiteX11" fmla="*/ 5943686 w 8570316"/>
              <a:gd name="connsiteY11" fmla="*/ 1582134 h 4650630"/>
              <a:gd name="connsiteX12" fmla="*/ 6871637 w 8570316"/>
              <a:gd name="connsiteY12" fmla="*/ 1871859 h 4650630"/>
              <a:gd name="connsiteX13" fmla="*/ 7750883 w 8570316"/>
              <a:gd name="connsiteY13" fmla="*/ 2178148 h 4650630"/>
              <a:gd name="connsiteX14" fmla="*/ 8172303 w 8570316"/>
              <a:gd name="connsiteY14" fmla="*/ 2424639 h 4650630"/>
              <a:gd name="connsiteX15" fmla="*/ 8538063 w 8570316"/>
              <a:gd name="connsiteY15" fmla="*/ 2766545 h 4650630"/>
              <a:gd name="connsiteX16" fmla="*/ 8514209 w 8570316"/>
              <a:gd name="connsiteY16" fmla="*/ 3331087 h 4650630"/>
              <a:gd name="connsiteX17" fmla="*/ 8204108 w 8570316"/>
              <a:gd name="connsiteY17" fmla="*/ 3832020 h 4650630"/>
              <a:gd name="connsiteX18" fmla="*/ 7655468 w 8570316"/>
              <a:gd name="connsiteY18" fmla="*/ 4181877 h 4650630"/>
              <a:gd name="connsiteX19" fmla="*/ 5842570 w 8570316"/>
              <a:gd name="connsiteY19" fmla="*/ 4571491 h 4650630"/>
              <a:gd name="connsiteX20" fmla="*/ 2431461 w 8570316"/>
              <a:gd name="connsiteY20" fmla="*/ 4531734 h 4650630"/>
              <a:gd name="connsiteX0" fmla="*/ 2467996 w 8606851"/>
              <a:gd name="connsiteY0" fmla="*/ 4531734 h 4650630"/>
              <a:gd name="connsiteX1" fmla="*/ 639196 w 8606851"/>
              <a:gd name="connsiteY1" fmla="*/ 3378795 h 4650630"/>
              <a:gd name="connsiteX2" fmla="*/ 48706 w 8606851"/>
              <a:gd name="connsiteY2" fmla="*/ 2687197 h 4650630"/>
              <a:gd name="connsiteX3" fmla="*/ 76327 w 8606851"/>
              <a:gd name="connsiteY3" fmla="*/ 2059706 h 4650630"/>
              <a:gd name="connsiteX4" fmla="*/ 417814 w 8606851"/>
              <a:gd name="connsiteY4" fmla="*/ 1432380 h 4650630"/>
              <a:gd name="connsiteX5" fmla="*/ 677697 w 8606851"/>
              <a:gd name="connsiteY5" fmla="*/ 917700 h 4650630"/>
              <a:gd name="connsiteX6" fmla="*/ 891659 w 8606851"/>
              <a:gd name="connsiteY6" fmla="*/ 501584 h 4650630"/>
              <a:gd name="connsiteX7" fmla="*/ 1212107 w 8606851"/>
              <a:gd name="connsiteY7" fmla="*/ 1518 h 4650630"/>
              <a:gd name="connsiteX8" fmla="*/ 3137003 w 8606851"/>
              <a:gd name="connsiteY8" fmla="*/ 671503 h 4650630"/>
              <a:gd name="connsiteX9" fmla="*/ 4550183 w 8606851"/>
              <a:gd name="connsiteY9" fmla="*/ 1178795 h 4650630"/>
              <a:gd name="connsiteX10" fmla="*/ 4911615 w 8606851"/>
              <a:gd name="connsiteY10" fmla="*/ 1276092 h 4650630"/>
              <a:gd name="connsiteX11" fmla="*/ 5980221 w 8606851"/>
              <a:gd name="connsiteY11" fmla="*/ 1582134 h 4650630"/>
              <a:gd name="connsiteX12" fmla="*/ 6908172 w 8606851"/>
              <a:gd name="connsiteY12" fmla="*/ 1871859 h 4650630"/>
              <a:gd name="connsiteX13" fmla="*/ 7787418 w 8606851"/>
              <a:gd name="connsiteY13" fmla="*/ 2178148 h 4650630"/>
              <a:gd name="connsiteX14" fmla="*/ 8208838 w 8606851"/>
              <a:gd name="connsiteY14" fmla="*/ 2424639 h 4650630"/>
              <a:gd name="connsiteX15" fmla="*/ 8574598 w 8606851"/>
              <a:gd name="connsiteY15" fmla="*/ 2766545 h 4650630"/>
              <a:gd name="connsiteX16" fmla="*/ 8550744 w 8606851"/>
              <a:gd name="connsiteY16" fmla="*/ 3331087 h 4650630"/>
              <a:gd name="connsiteX17" fmla="*/ 8240643 w 8606851"/>
              <a:gd name="connsiteY17" fmla="*/ 3832020 h 4650630"/>
              <a:gd name="connsiteX18" fmla="*/ 7692003 w 8606851"/>
              <a:gd name="connsiteY18" fmla="*/ 4181877 h 4650630"/>
              <a:gd name="connsiteX19" fmla="*/ 5879105 w 8606851"/>
              <a:gd name="connsiteY19" fmla="*/ 4571491 h 4650630"/>
              <a:gd name="connsiteX20" fmla="*/ 2467996 w 8606851"/>
              <a:gd name="connsiteY20" fmla="*/ 4531734 h 4650630"/>
              <a:gd name="connsiteX0" fmla="*/ 2464475 w 8603330"/>
              <a:gd name="connsiteY0" fmla="*/ 4531734 h 4642026"/>
              <a:gd name="connsiteX1" fmla="*/ 587549 w 8603330"/>
              <a:gd name="connsiteY1" fmla="*/ 3506348 h 4642026"/>
              <a:gd name="connsiteX2" fmla="*/ 45185 w 8603330"/>
              <a:gd name="connsiteY2" fmla="*/ 2687197 h 4642026"/>
              <a:gd name="connsiteX3" fmla="*/ 72806 w 8603330"/>
              <a:gd name="connsiteY3" fmla="*/ 2059706 h 4642026"/>
              <a:gd name="connsiteX4" fmla="*/ 414293 w 8603330"/>
              <a:gd name="connsiteY4" fmla="*/ 1432380 h 4642026"/>
              <a:gd name="connsiteX5" fmla="*/ 674176 w 8603330"/>
              <a:gd name="connsiteY5" fmla="*/ 917700 h 4642026"/>
              <a:gd name="connsiteX6" fmla="*/ 888138 w 8603330"/>
              <a:gd name="connsiteY6" fmla="*/ 501584 h 4642026"/>
              <a:gd name="connsiteX7" fmla="*/ 1208586 w 8603330"/>
              <a:gd name="connsiteY7" fmla="*/ 1518 h 4642026"/>
              <a:gd name="connsiteX8" fmla="*/ 3133482 w 8603330"/>
              <a:gd name="connsiteY8" fmla="*/ 671503 h 4642026"/>
              <a:gd name="connsiteX9" fmla="*/ 4546662 w 8603330"/>
              <a:gd name="connsiteY9" fmla="*/ 1178795 h 4642026"/>
              <a:gd name="connsiteX10" fmla="*/ 4908094 w 8603330"/>
              <a:gd name="connsiteY10" fmla="*/ 1276092 h 4642026"/>
              <a:gd name="connsiteX11" fmla="*/ 5976700 w 8603330"/>
              <a:gd name="connsiteY11" fmla="*/ 1582134 h 4642026"/>
              <a:gd name="connsiteX12" fmla="*/ 6904651 w 8603330"/>
              <a:gd name="connsiteY12" fmla="*/ 1871859 h 4642026"/>
              <a:gd name="connsiteX13" fmla="*/ 7783897 w 8603330"/>
              <a:gd name="connsiteY13" fmla="*/ 2178148 h 4642026"/>
              <a:gd name="connsiteX14" fmla="*/ 8205317 w 8603330"/>
              <a:gd name="connsiteY14" fmla="*/ 2424639 h 4642026"/>
              <a:gd name="connsiteX15" fmla="*/ 8571077 w 8603330"/>
              <a:gd name="connsiteY15" fmla="*/ 2766545 h 4642026"/>
              <a:gd name="connsiteX16" fmla="*/ 8547223 w 8603330"/>
              <a:gd name="connsiteY16" fmla="*/ 3331087 h 4642026"/>
              <a:gd name="connsiteX17" fmla="*/ 8237122 w 8603330"/>
              <a:gd name="connsiteY17" fmla="*/ 3832020 h 4642026"/>
              <a:gd name="connsiteX18" fmla="*/ 7688482 w 8603330"/>
              <a:gd name="connsiteY18" fmla="*/ 4181877 h 4642026"/>
              <a:gd name="connsiteX19" fmla="*/ 5875584 w 8603330"/>
              <a:gd name="connsiteY19" fmla="*/ 4571491 h 4642026"/>
              <a:gd name="connsiteX20" fmla="*/ 2464475 w 8603330"/>
              <a:gd name="connsiteY20" fmla="*/ 4531734 h 4642026"/>
              <a:gd name="connsiteX0" fmla="*/ 2464475 w 8603330"/>
              <a:gd name="connsiteY0" fmla="*/ 4531734 h 4616233"/>
              <a:gd name="connsiteX1" fmla="*/ 1110443 w 8603330"/>
              <a:gd name="connsiteY1" fmla="*/ 3921185 h 4616233"/>
              <a:gd name="connsiteX2" fmla="*/ 587549 w 8603330"/>
              <a:gd name="connsiteY2" fmla="*/ 3506348 h 4616233"/>
              <a:gd name="connsiteX3" fmla="*/ 45185 w 8603330"/>
              <a:gd name="connsiteY3" fmla="*/ 2687197 h 4616233"/>
              <a:gd name="connsiteX4" fmla="*/ 72806 w 8603330"/>
              <a:gd name="connsiteY4" fmla="*/ 2059706 h 4616233"/>
              <a:gd name="connsiteX5" fmla="*/ 414293 w 8603330"/>
              <a:gd name="connsiteY5" fmla="*/ 1432380 h 4616233"/>
              <a:gd name="connsiteX6" fmla="*/ 674176 w 8603330"/>
              <a:gd name="connsiteY6" fmla="*/ 917700 h 4616233"/>
              <a:gd name="connsiteX7" fmla="*/ 888138 w 8603330"/>
              <a:gd name="connsiteY7" fmla="*/ 501584 h 4616233"/>
              <a:gd name="connsiteX8" fmla="*/ 1208586 w 8603330"/>
              <a:gd name="connsiteY8" fmla="*/ 1518 h 4616233"/>
              <a:gd name="connsiteX9" fmla="*/ 3133482 w 8603330"/>
              <a:gd name="connsiteY9" fmla="*/ 671503 h 4616233"/>
              <a:gd name="connsiteX10" fmla="*/ 4546662 w 8603330"/>
              <a:gd name="connsiteY10" fmla="*/ 1178795 h 4616233"/>
              <a:gd name="connsiteX11" fmla="*/ 4908094 w 8603330"/>
              <a:gd name="connsiteY11" fmla="*/ 1276092 h 4616233"/>
              <a:gd name="connsiteX12" fmla="*/ 5976700 w 8603330"/>
              <a:gd name="connsiteY12" fmla="*/ 1582134 h 4616233"/>
              <a:gd name="connsiteX13" fmla="*/ 6904651 w 8603330"/>
              <a:gd name="connsiteY13" fmla="*/ 1871859 h 4616233"/>
              <a:gd name="connsiteX14" fmla="*/ 7783897 w 8603330"/>
              <a:gd name="connsiteY14" fmla="*/ 2178148 h 4616233"/>
              <a:gd name="connsiteX15" fmla="*/ 8205317 w 8603330"/>
              <a:gd name="connsiteY15" fmla="*/ 2424639 h 4616233"/>
              <a:gd name="connsiteX16" fmla="*/ 8571077 w 8603330"/>
              <a:gd name="connsiteY16" fmla="*/ 2766545 h 4616233"/>
              <a:gd name="connsiteX17" fmla="*/ 8547223 w 8603330"/>
              <a:gd name="connsiteY17" fmla="*/ 3331087 h 4616233"/>
              <a:gd name="connsiteX18" fmla="*/ 8237122 w 8603330"/>
              <a:gd name="connsiteY18" fmla="*/ 3832020 h 4616233"/>
              <a:gd name="connsiteX19" fmla="*/ 7688482 w 8603330"/>
              <a:gd name="connsiteY19" fmla="*/ 4181877 h 4616233"/>
              <a:gd name="connsiteX20" fmla="*/ 5875584 w 8603330"/>
              <a:gd name="connsiteY20" fmla="*/ 4571491 h 4616233"/>
              <a:gd name="connsiteX21" fmla="*/ 2464475 w 8603330"/>
              <a:gd name="connsiteY21" fmla="*/ 4531734 h 4616233"/>
              <a:gd name="connsiteX0" fmla="*/ 2464475 w 8603330"/>
              <a:gd name="connsiteY0" fmla="*/ 4531734 h 4612294"/>
              <a:gd name="connsiteX1" fmla="*/ 1004565 w 8603330"/>
              <a:gd name="connsiteY1" fmla="*/ 3994072 h 4612294"/>
              <a:gd name="connsiteX2" fmla="*/ 587549 w 8603330"/>
              <a:gd name="connsiteY2" fmla="*/ 3506348 h 4612294"/>
              <a:gd name="connsiteX3" fmla="*/ 45185 w 8603330"/>
              <a:gd name="connsiteY3" fmla="*/ 2687197 h 4612294"/>
              <a:gd name="connsiteX4" fmla="*/ 72806 w 8603330"/>
              <a:gd name="connsiteY4" fmla="*/ 2059706 h 4612294"/>
              <a:gd name="connsiteX5" fmla="*/ 414293 w 8603330"/>
              <a:gd name="connsiteY5" fmla="*/ 1432380 h 4612294"/>
              <a:gd name="connsiteX6" fmla="*/ 674176 w 8603330"/>
              <a:gd name="connsiteY6" fmla="*/ 917700 h 4612294"/>
              <a:gd name="connsiteX7" fmla="*/ 888138 w 8603330"/>
              <a:gd name="connsiteY7" fmla="*/ 501584 h 4612294"/>
              <a:gd name="connsiteX8" fmla="*/ 1208586 w 8603330"/>
              <a:gd name="connsiteY8" fmla="*/ 1518 h 4612294"/>
              <a:gd name="connsiteX9" fmla="*/ 3133482 w 8603330"/>
              <a:gd name="connsiteY9" fmla="*/ 671503 h 4612294"/>
              <a:gd name="connsiteX10" fmla="*/ 4546662 w 8603330"/>
              <a:gd name="connsiteY10" fmla="*/ 1178795 h 4612294"/>
              <a:gd name="connsiteX11" fmla="*/ 4908094 w 8603330"/>
              <a:gd name="connsiteY11" fmla="*/ 1276092 h 4612294"/>
              <a:gd name="connsiteX12" fmla="*/ 5976700 w 8603330"/>
              <a:gd name="connsiteY12" fmla="*/ 1582134 h 4612294"/>
              <a:gd name="connsiteX13" fmla="*/ 6904651 w 8603330"/>
              <a:gd name="connsiteY13" fmla="*/ 1871859 h 4612294"/>
              <a:gd name="connsiteX14" fmla="*/ 7783897 w 8603330"/>
              <a:gd name="connsiteY14" fmla="*/ 2178148 h 4612294"/>
              <a:gd name="connsiteX15" fmla="*/ 8205317 w 8603330"/>
              <a:gd name="connsiteY15" fmla="*/ 2424639 h 4612294"/>
              <a:gd name="connsiteX16" fmla="*/ 8571077 w 8603330"/>
              <a:gd name="connsiteY16" fmla="*/ 2766545 h 4612294"/>
              <a:gd name="connsiteX17" fmla="*/ 8547223 w 8603330"/>
              <a:gd name="connsiteY17" fmla="*/ 3331087 h 4612294"/>
              <a:gd name="connsiteX18" fmla="*/ 8237122 w 8603330"/>
              <a:gd name="connsiteY18" fmla="*/ 3832020 h 4612294"/>
              <a:gd name="connsiteX19" fmla="*/ 7688482 w 8603330"/>
              <a:gd name="connsiteY19" fmla="*/ 4181877 h 4612294"/>
              <a:gd name="connsiteX20" fmla="*/ 5875584 w 8603330"/>
              <a:gd name="connsiteY20" fmla="*/ 4571491 h 4612294"/>
              <a:gd name="connsiteX21" fmla="*/ 2464475 w 8603330"/>
              <a:gd name="connsiteY21" fmla="*/ 4531734 h 4612294"/>
              <a:gd name="connsiteX0" fmla="*/ 2464475 w 8603330"/>
              <a:gd name="connsiteY0" fmla="*/ 4531734 h 4668649"/>
              <a:gd name="connsiteX1" fmla="*/ 1004565 w 8603330"/>
              <a:gd name="connsiteY1" fmla="*/ 3994072 h 4668649"/>
              <a:gd name="connsiteX2" fmla="*/ 587549 w 8603330"/>
              <a:gd name="connsiteY2" fmla="*/ 3506348 h 4668649"/>
              <a:gd name="connsiteX3" fmla="*/ 45185 w 8603330"/>
              <a:gd name="connsiteY3" fmla="*/ 2687197 h 4668649"/>
              <a:gd name="connsiteX4" fmla="*/ 72806 w 8603330"/>
              <a:gd name="connsiteY4" fmla="*/ 2059706 h 4668649"/>
              <a:gd name="connsiteX5" fmla="*/ 414293 w 8603330"/>
              <a:gd name="connsiteY5" fmla="*/ 1432380 h 4668649"/>
              <a:gd name="connsiteX6" fmla="*/ 674176 w 8603330"/>
              <a:gd name="connsiteY6" fmla="*/ 917700 h 4668649"/>
              <a:gd name="connsiteX7" fmla="*/ 888138 w 8603330"/>
              <a:gd name="connsiteY7" fmla="*/ 501584 h 4668649"/>
              <a:gd name="connsiteX8" fmla="*/ 1208586 w 8603330"/>
              <a:gd name="connsiteY8" fmla="*/ 1518 h 4668649"/>
              <a:gd name="connsiteX9" fmla="*/ 3133482 w 8603330"/>
              <a:gd name="connsiteY9" fmla="*/ 671503 h 4668649"/>
              <a:gd name="connsiteX10" fmla="*/ 4546662 w 8603330"/>
              <a:gd name="connsiteY10" fmla="*/ 1178795 h 4668649"/>
              <a:gd name="connsiteX11" fmla="*/ 4908094 w 8603330"/>
              <a:gd name="connsiteY11" fmla="*/ 1276092 h 4668649"/>
              <a:gd name="connsiteX12" fmla="*/ 5976700 w 8603330"/>
              <a:gd name="connsiteY12" fmla="*/ 1582134 h 4668649"/>
              <a:gd name="connsiteX13" fmla="*/ 6904651 w 8603330"/>
              <a:gd name="connsiteY13" fmla="*/ 1871859 h 4668649"/>
              <a:gd name="connsiteX14" fmla="*/ 7783897 w 8603330"/>
              <a:gd name="connsiteY14" fmla="*/ 2178148 h 4668649"/>
              <a:gd name="connsiteX15" fmla="*/ 8205317 w 8603330"/>
              <a:gd name="connsiteY15" fmla="*/ 2424639 h 4668649"/>
              <a:gd name="connsiteX16" fmla="*/ 8571077 w 8603330"/>
              <a:gd name="connsiteY16" fmla="*/ 2766545 h 4668649"/>
              <a:gd name="connsiteX17" fmla="*/ 8547223 w 8603330"/>
              <a:gd name="connsiteY17" fmla="*/ 3331087 h 4668649"/>
              <a:gd name="connsiteX18" fmla="*/ 8237122 w 8603330"/>
              <a:gd name="connsiteY18" fmla="*/ 3832020 h 4668649"/>
              <a:gd name="connsiteX19" fmla="*/ 6639328 w 8603330"/>
              <a:gd name="connsiteY19" fmla="*/ 3380115 h 4668649"/>
              <a:gd name="connsiteX20" fmla="*/ 5875584 w 8603330"/>
              <a:gd name="connsiteY20" fmla="*/ 4571491 h 4668649"/>
              <a:gd name="connsiteX21" fmla="*/ 2464475 w 8603330"/>
              <a:gd name="connsiteY21" fmla="*/ 4531734 h 4668649"/>
              <a:gd name="connsiteX0" fmla="*/ 2464475 w 8630645"/>
              <a:gd name="connsiteY0" fmla="*/ 4531734 h 4668649"/>
              <a:gd name="connsiteX1" fmla="*/ 1004565 w 8630645"/>
              <a:gd name="connsiteY1" fmla="*/ 3994072 h 4668649"/>
              <a:gd name="connsiteX2" fmla="*/ 587549 w 8630645"/>
              <a:gd name="connsiteY2" fmla="*/ 3506348 h 4668649"/>
              <a:gd name="connsiteX3" fmla="*/ 45185 w 8630645"/>
              <a:gd name="connsiteY3" fmla="*/ 2687197 h 4668649"/>
              <a:gd name="connsiteX4" fmla="*/ 72806 w 8630645"/>
              <a:gd name="connsiteY4" fmla="*/ 2059706 h 4668649"/>
              <a:gd name="connsiteX5" fmla="*/ 414293 w 8630645"/>
              <a:gd name="connsiteY5" fmla="*/ 1432380 h 4668649"/>
              <a:gd name="connsiteX6" fmla="*/ 674176 w 8630645"/>
              <a:gd name="connsiteY6" fmla="*/ 917700 h 4668649"/>
              <a:gd name="connsiteX7" fmla="*/ 888138 w 8630645"/>
              <a:gd name="connsiteY7" fmla="*/ 501584 h 4668649"/>
              <a:gd name="connsiteX8" fmla="*/ 1208586 w 8630645"/>
              <a:gd name="connsiteY8" fmla="*/ 1518 h 4668649"/>
              <a:gd name="connsiteX9" fmla="*/ 3133482 w 8630645"/>
              <a:gd name="connsiteY9" fmla="*/ 671503 h 4668649"/>
              <a:gd name="connsiteX10" fmla="*/ 4546662 w 8630645"/>
              <a:gd name="connsiteY10" fmla="*/ 1178795 h 4668649"/>
              <a:gd name="connsiteX11" fmla="*/ 4908094 w 8630645"/>
              <a:gd name="connsiteY11" fmla="*/ 1276092 h 4668649"/>
              <a:gd name="connsiteX12" fmla="*/ 5976700 w 8630645"/>
              <a:gd name="connsiteY12" fmla="*/ 1582134 h 4668649"/>
              <a:gd name="connsiteX13" fmla="*/ 6904651 w 8630645"/>
              <a:gd name="connsiteY13" fmla="*/ 1871859 h 4668649"/>
              <a:gd name="connsiteX14" fmla="*/ 7783897 w 8630645"/>
              <a:gd name="connsiteY14" fmla="*/ 2178148 h 4668649"/>
              <a:gd name="connsiteX15" fmla="*/ 8205317 w 8630645"/>
              <a:gd name="connsiteY15" fmla="*/ 2424639 h 4668649"/>
              <a:gd name="connsiteX16" fmla="*/ 8571077 w 8630645"/>
              <a:gd name="connsiteY16" fmla="*/ 2766545 h 4668649"/>
              <a:gd name="connsiteX17" fmla="*/ 8547223 w 8630645"/>
              <a:gd name="connsiteY17" fmla="*/ 3331087 h 4668649"/>
              <a:gd name="connsiteX18" fmla="*/ 7775109 w 8630645"/>
              <a:gd name="connsiteY18" fmla="*/ 2866261 h 4668649"/>
              <a:gd name="connsiteX19" fmla="*/ 6639328 w 8630645"/>
              <a:gd name="connsiteY19" fmla="*/ 3380115 h 4668649"/>
              <a:gd name="connsiteX20" fmla="*/ 5875584 w 8630645"/>
              <a:gd name="connsiteY20" fmla="*/ 4571491 h 4668649"/>
              <a:gd name="connsiteX21" fmla="*/ 2464475 w 8630645"/>
              <a:gd name="connsiteY21" fmla="*/ 4531734 h 4668649"/>
              <a:gd name="connsiteX0" fmla="*/ 2464475 w 8664750"/>
              <a:gd name="connsiteY0" fmla="*/ 4531734 h 4668649"/>
              <a:gd name="connsiteX1" fmla="*/ 1004565 w 8664750"/>
              <a:gd name="connsiteY1" fmla="*/ 3994072 h 4668649"/>
              <a:gd name="connsiteX2" fmla="*/ 587549 w 8664750"/>
              <a:gd name="connsiteY2" fmla="*/ 3506348 h 4668649"/>
              <a:gd name="connsiteX3" fmla="*/ 45185 w 8664750"/>
              <a:gd name="connsiteY3" fmla="*/ 2687197 h 4668649"/>
              <a:gd name="connsiteX4" fmla="*/ 72806 w 8664750"/>
              <a:gd name="connsiteY4" fmla="*/ 2059706 h 4668649"/>
              <a:gd name="connsiteX5" fmla="*/ 414293 w 8664750"/>
              <a:gd name="connsiteY5" fmla="*/ 1432380 h 4668649"/>
              <a:gd name="connsiteX6" fmla="*/ 674176 w 8664750"/>
              <a:gd name="connsiteY6" fmla="*/ 917700 h 4668649"/>
              <a:gd name="connsiteX7" fmla="*/ 888138 w 8664750"/>
              <a:gd name="connsiteY7" fmla="*/ 501584 h 4668649"/>
              <a:gd name="connsiteX8" fmla="*/ 1208586 w 8664750"/>
              <a:gd name="connsiteY8" fmla="*/ 1518 h 4668649"/>
              <a:gd name="connsiteX9" fmla="*/ 3133482 w 8664750"/>
              <a:gd name="connsiteY9" fmla="*/ 671503 h 4668649"/>
              <a:gd name="connsiteX10" fmla="*/ 4546662 w 8664750"/>
              <a:gd name="connsiteY10" fmla="*/ 1178795 h 4668649"/>
              <a:gd name="connsiteX11" fmla="*/ 4908094 w 8664750"/>
              <a:gd name="connsiteY11" fmla="*/ 1276092 h 4668649"/>
              <a:gd name="connsiteX12" fmla="*/ 5976700 w 8664750"/>
              <a:gd name="connsiteY12" fmla="*/ 1582134 h 4668649"/>
              <a:gd name="connsiteX13" fmla="*/ 6904651 w 8664750"/>
              <a:gd name="connsiteY13" fmla="*/ 1871859 h 4668649"/>
              <a:gd name="connsiteX14" fmla="*/ 7783897 w 8664750"/>
              <a:gd name="connsiteY14" fmla="*/ 2178148 h 4668649"/>
              <a:gd name="connsiteX15" fmla="*/ 8205317 w 8664750"/>
              <a:gd name="connsiteY15" fmla="*/ 2424639 h 4668649"/>
              <a:gd name="connsiteX16" fmla="*/ 8571077 w 8664750"/>
              <a:gd name="connsiteY16" fmla="*/ 2766545 h 4668649"/>
              <a:gd name="connsiteX17" fmla="*/ 8547223 w 8664750"/>
              <a:gd name="connsiteY17" fmla="*/ 3331087 h 4668649"/>
              <a:gd name="connsiteX18" fmla="*/ 7284221 w 8664750"/>
              <a:gd name="connsiteY18" fmla="*/ 3221587 h 4668649"/>
              <a:gd name="connsiteX19" fmla="*/ 6639328 w 8664750"/>
              <a:gd name="connsiteY19" fmla="*/ 3380115 h 4668649"/>
              <a:gd name="connsiteX20" fmla="*/ 5875584 w 8664750"/>
              <a:gd name="connsiteY20" fmla="*/ 4571491 h 4668649"/>
              <a:gd name="connsiteX21" fmla="*/ 2464475 w 8664750"/>
              <a:gd name="connsiteY21" fmla="*/ 4531734 h 4668649"/>
              <a:gd name="connsiteX0" fmla="*/ 2464475 w 8588597"/>
              <a:gd name="connsiteY0" fmla="*/ 4531734 h 4668649"/>
              <a:gd name="connsiteX1" fmla="*/ 1004565 w 8588597"/>
              <a:gd name="connsiteY1" fmla="*/ 3994072 h 4668649"/>
              <a:gd name="connsiteX2" fmla="*/ 587549 w 8588597"/>
              <a:gd name="connsiteY2" fmla="*/ 3506348 h 4668649"/>
              <a:gd name="connsiteX3" fmla="*/ 45185 w 8588597"/>
              <a:gd name="connsiteY3" fmla="*/ 2687197 h 4668649"/>
              <a:gd name="connsiteX4" fmla="*/ 72806 w 8588597"/>
              <a:gd name="connsiteY4" fmla="*/ 2059706 h 4668649"/>
              <a:gd name="connsiteX5" fmla="*/ 414293 w 8588597"/>
              <a:gd name="connsiteY5" fmla="*/ 1432380 h 4668649"/>
              <a:gd name="connsiteX6" fmla="*/ 674176 w 8588597"/>
              <a:gd name="connsiteY6" fmla="*/ 917700 h 4668649"/>
              <a:gd name="connsiteX7" fmla="*/ 888138 w 8588597"/>
              <a:gd name="connsiteY7" fmla="*/ 501584 h 4668649"/>
              <a:gd name="connsiteX8" fmla="*/ 1208586 w 8588597"/>
              <a:gd name="connsiteY8" fmla="*/ 1518 h 4668649"/>
              <a:gd name="connsiteX9" fmla="*/ 3133482 w 8588597"/>
              <a:gd name="connsiteY9" fmla="*/ 671503 h 4668649"/>
              <a:gd name="connsiteX10" fmla="*/ 4546662 w 8588597"/>
              <a:gd name="connsiteY10" fmla="*/ 1178795 h 4668649"/>
              <a:gd name="connsiteX11" fmla="*/ 4908094 w 8588597"/>
              <a:gd name="connsiteY11" fmla="*/ 1276092 h 4668649"/>
              <a:gd name="connsiteX12" fmla="*/ 5976700 w 8588597"/>
              <a:gd name="connsiteY12" fmla="*/ 1582134 h 4668649"/>
              <a:gd name="connsiteX13" fmla="*/ 6904651 w 8588597"/>
              <a:gd name="connsiteY13" fmla="*/ 1871859 h 4668649"/>
              <a:gd name="connsiteX14" fmla="*/ 7783897 w 8588597"/>
              <a:gd name="connsiteY14" fmla="*/ 2178148 h 4668649"/>
              <a:gd name="connsiteX15" fmla="*/ 8205317 w 8588597"/>
              <a:gd name="connsiteY15" fmla="*/ 2424639 h 4668649"/>
              <a:gd name="connsiteX16" fmla="*/ 8571077 w 8588597"/>
              <a:gd name="connsiteY16" fmla="*/ 2766545 h 4668649"/>
              <a:gd name="connsiteX17" fmla="*/ 7623198 w 8588597"/>
              <a:gd name="connsiteY17" fmla="*/ 3121536 h 4668649"/>
              <a:gd name="connsiteX18" fmla="*/ 7284221 w 8588597"/>
              <a:gd name="connsiteY18" fmla="*/ 3221587 h 4668649"/>
              <a:gd name="connsiteX19" fmla="*/ 6639328 w 8588597"/>
              <a:gd name="connsiteY19" fmla="*/ 3380115 h 4668649"/>
              <a:gd name="connsiteX20" fmla="*/ 5875584 w 8588597"/>
              <a:gd name="connsiteY20" fmla="*/ 4571491 h 4668649"/>
              <a:gd name="connsiteX21" fmla="*/ 2464475 w 8588597"/>
              <a:gd name="connsiteY21" fmla="*/ 4531734 h 4668649"/>
              <a:gd name="connsiteX0" fmla="*/ 2464475 w 8217466"/>
              <a:gd name="connsiteY0" fmla="*/ 4531734 h 4668649"/>
              <a:gd name="connsiteX1" fmla="*/ 1004565 w 8217466"/>
              <a:gd name="connsiteY1" fmla="*/ 3994072 h 4668649"/>
              <a:gd name="connsiteX2" fmla="*/ 587549 w 8217466"/>
              <a:gd name="connsiteY2" fmla="*/ 3506348 h 4668649"/>
              <a:gd name="connsiteX3" fmla="*/ 45185 w 8217466"/>
              <a:gd name="connsiteY3" fmla="*/ 2687197 h 4668649"/>
              <a:gd name="connsiteX4" fmla="*/ 72806 w 8217466"/>
              <a:gd name="connsiteY4" fmla="*/ 2059706 h 4668649"/>
              <a:gd name="connsiteX5" fmla="*/ 414293 w 8217466"/>
              <a:gd name="connsiteY5" fmla="*/ 1432380 h 4668649"/>
              <a:gd name="connsiteX6" fmla="*/ 674176 w 8217466"/>
              <a:gd name="connsiteY6" fmla="*/ 917700 h 4668649"/>
              <a:gd name="connsiteX7" fmla="*/ 888138 w 8217466"/>
              <a:gd name="connsiteY7" fmla="*/ 501584 h 4668649"/>
              <a:gd name="connsiteX8" fmla="*/ 1208586 w 8217466"/>
              <a:gd name="connsiteY8" fmla="*/ 1518 h 4668649"/>
              <a:gd name="connsiteX9" fmla="*/ 3133482 w 8217466"/>
              <a:gd name="connsiteY9" fmla="*/ 671503 h 4668649"/>
              <a:gd name="connsiteX10" fmla="*/ 4546662 w 8217466"/>
              <a:gd name="connsiteY10" fmla="*/ 1178795 h 4668649"/>
              <a:gd name="connsiteX11" fmla="*/ 4908094 w 8217466"/>
              <a:gd name="connsiteY11" fmla="*/ 1276092 h 4668649"/>
              <a:gd name="connsiteX12" fmla="*/ 5976700 w 8217466"/>
              <a:gd name="connsiteY12" fmla="*/ 1582134 h 4668649"/>
              <a:gd name="connsiteX13" fmla="*/ 6904651 w 8217466"/>
              <a:gd name="connsiteY13" fmla="*/ 1871859 h 4668649"/>
              <a:gd name="connsiteX14" fmla="*/ 7783897 w 8217466"/>
              <a:gd name="connsiteY14" fmla="*/ 2178148 h 4668649"/>
              <a:gd name="connsiteX15" fmla="*/ 8205317 w 8217466"/>
              <a:gd name="connsiteY15" fmla="*/ 2424639 h 4668649"/>
              <a:gd name="connsiteX16" fmla="*/ 8060938 w 8217466"/>
              <a:gd name="connsiteY16" fmla="*/ 2830322 h 4668649"/>
              <a:gd name="connsiteX17" fmla="*/ 7623198 w 8217466"/>
              <a:gd name="connsiteY17" fmla="*/ 3121536 h 4668649"/>
              <a:gd name="connsiteX18" fmla="*/ 7284221 w 8217466"/>
              <a:gd name="connsiteY18" fmla="*/ 3221587 h 4668649"/>
              <a:gd name="connsiteX19" fmla="*/ 6639328 w 8217466"/>
              <a:gd name="connsiteY19" fmla="*/ 3380115 h 4668649"/>
              <a:gd name="connsiteX20" fmla="*/ 5875584 w 8217466"/>
              <a:gd name="connsiteY20" fmla="*/ 4571491 h 4668649"/>
              <a:gd name="connsiteX21" fmla="*/ 2464475 w 8217466"/>
              <a:gd name="connsiteY21" fmla="*/ 4531734 h 4668649"/>
              <a:gd name="connsiteX0" fmla="*/ 2464475 w 8217466"/>
              <a:gd name="connsiteY0" fmla="*/ 4531734 h 4532727"/>
              <a:gd name="connsiteX1" fmla="*/ 1004565 w 8217466"/>
              <a:gd name="connsiteY1" fmla="*/ 3994072 h 4532727"/>
              <a:gd name="connsiteX2" fmla="*/ 587549 w 8217466"/>
              <a:gd name="connsiteY2" fmla="*/ 3506348 h 4532727"/>
              <a:gd name="connsiteX3" fmla="*/ 45185 w 8217466"/>
              <a:gd name="connsiteY3" fmla="*/ 2687197 h 4532727"/>
              <a:gd name="connsiteX4" fmla="*/ 72806 w 8217466"/>
              <a:gd name="connsiteY4" fmla="*/ 2059706 h 4532727"/>
              <a:gd name="connsiteX5" fmla="*/ 414293 w 8217466"/>
              <a:gd name="connsiteY5" fmla="*/ 1432380 h 4532727"/>
              <a:gd name="connsiteX6" fmla="*/ 674176 w 8217466"/>
              <a:gd name="connsiteY6" fmla="*/ 917700 h 4532727"/>
              <a:gd name="connsiteX7" fmla="*/ 888138 w 8217466"/>
              <a:gd name="connsiteY7" fmla="*/ 501584 h 4532727"/>
              <a:gd name="connsiteX8" fmla="*/ 1208586 w 8217466"/>
              <a:gd name="connsiteY8" fmla="*/ 1518 h 4532727"/>
              <a:gd name="connsiteX9" fmla="*/ 3133482 w 8217466"/>
              <a:gd name="connsiteY9" fmla="*/ 671503 h 4532727"/>
              <a:gd name="connsiteX10" fmla="*/ 4546662 w 8217466"/>
              <a:gd name="connsiteY10" fmla="*/ 1178795 h 4532727"/>
              <a:gd name="connsiteX11" fmla="*/ 4908094 w 8217466"/>
              <a:gd name="connsiteY11" fmla="*/ 1276092 h 4532727"/>
              <a:gd name="connsiteX12" fmla="*/ 5976700 w 8217466"/>
              <a:gd name="connsiteY12" fmla="*/ 1582134 h 4532727"/>
              <a:gd name="connsiteX13" fmla="*/ 6904651 w 8217466"/>
              <a:gd name="connsiteY13" fmla="*/ 1871859 h 4532727"/>
              <a:gd name="connsiteX14" fmla="*/ 7783897 w 8217466"/>
              <a:gd name="connsiteY14" fmla="*/ 2178148 h 4532727"/>
              <a:gd name="connsiteX15" fmla="*/ 8205317 w 8217466"/>
              <a:gd name="connsiteY15" fmla="*/ 2424639 h 4532727"/>
              <a:gd name="connsiteX16" fmla="*/ 8060938 w 8217466"/>
              <a:gd name="connsiteY16" fmla="*/ 2830322 h 4532727"/>
              <a:gd name="connsiteX17" fmla="*/ 7623198 w 8217466"/>
              <a:gd name="connsiteY17" fmla="*/ 3121536 h 4532727"/>
              <a:gd name="connsiteX18" fmla="*/ 7284221 w 8217466"/>
              <a:gd name="connsiteY18" fmla="*/ 3221587 h 4532727"/>
              <a:gd name="connsiteX19" fmla="*/ 6639328 w 8217466"/>
              <a:gd name="connsiteY19" fmla="*/ 3380115 h 4532727"/>
              <a:gd name="connsiteX20" fmla="*/ 5086312 w 8217466"/>
              <a:gd name="connsiteY20" fmla="*/ 4106834 h 4532727"/>
              <a:gd name="connsiteX21" fmla="*/ 2464475 w 8217466"/>
              <a:gd name="connsiteY21" fmla="*/ 4531734 h 4532727"/>
              <a:gd name="connsiteX0" fmla="*/ 2830235 w 8217466"/>
              <a:gd name="connsiteY0" fmla="*/ 3939524 h 4128145"/>
              <a:gd name="connsiteX1" fmla="*/ 1004565 w 8217466"/>
              <a:gd name="connsiteY1" fmla="*/ 3994072 h 4128145"/>
              <a:gd name="connsiteX2" fmla="*/ 587549 w 8217466"/>
              <a:gd name="connsiteY2" fmla="*/ 3506348 h 4128145"/>
              <a:gd name="connsiteX3" fmla="*/ 45185 w 8217466"/>
              <a:gd name="connsiteY3" fmla="*/ 2687197 h 4128145"/>
              <a:gd name="connsiteX4" fmla="*/ 72806 w 8217466"/>
              <a:gd name="connsiteY4" fmla="*/ 2059706 h 4128145"/>
              <a:gd name="connsiteX5" fmla="*/ 414293 w 8217466"/>
              <a:gd name="connsiteY5" fmla="*/ 1432380 h 4128145"/>
              <a:gd name="connsiteX6" fmla="*/ 674176 w 8217466"/>
              <a:gd name="connsiteY6" fmla="*/ 917700 h 4128145"/>
              <a:gd name="connsiteX7" fmla="*/ 888138 w 8217466"/>
              <a:gd name="connsiteY7" fmla="*/ 501584 h 4128145"/>
              <a:gd name="connsiteX8" fmla="*/ 1208586 w 8217466"/>
              <a:gd name="connsiteY8" fmla="*/ 1518 h 4128145"/>
              <a:gd name="connsiteX9" fmla="*/ 3133482 w 8217466"/>
              <a:gd name="connsiteY9" fmla="*/ 671503 h 4128145"/>
              <a:gd name="connsiteX10" fmla="*/ 4546662 w 8217466"/>
              <a:gd name="connsiteY10" fmla="*/ 1178795 h 4128145"/>
              <a:gd name="connsiteX11" fmla="*/ 4908094 w 8217466"/>
              <a:gd name="connsiteY11" fmla="*/ 1276092 h 4128145"/>
              <a:gd name="connsiteX12" fmla="*/ 5976700 w 8217466"/>
              <a:gd name="connsiteY12" fmla="*/ 1582134 h 4128145"/>
              <a:gd name="connsiteX13" fmla="*/ 6904651 w 8217466"/>
              <a:gd name="connsiteY13" fmla="*/ 1871859 h 4128145"/>
              <a:gd name="connsiteX14" fmla="*/ 7783897 w 8217466"/>
              <a:gd name="connsiteY14" fmla="*/ 2178148 h 4128145"/>
              <a:gd name="connsiteX15" fmla="*/ 8205317 w 8217466"/>
              <a:gd name="connsiteY15" fmla="*/ 2424639 h 4128145"/>
              <a:gd name="connsiteX16" fmla="*/ 8060938 w 8217466"/>
              <a:gd name="connsiteY16" fmla="*/ 2830322 h 4128145"/>
              <a:gd name="connsiteX17" fmla="*/ 7623198 w 8217466"/>
              <a:gd name="connsiteY17" fmla="*/ 3121536 h 4128145"/>
              <a:gd name="connsiteX18" fmla="*/ 7284221 w 8217466"/>
              <a:gd name="connsiteY18" fmla="*/ 3221587 h 4128145"/>
              <a:gd name="connsiteX19" fmla="*/ 6639328 w 8217466"/>
              <a:gd name="connsiteY19" fmla="*/ 3380115 h 4128145"/>
              <a:gd name="connsiteX20" fmla="*/ 5086312 w 8217466"/>
              <a:gd name="connsiteY20" fmla="*/ 4106834 h 4128145"/>
              <a:gd name="connsiteX21" fmla="*/ 2830235 w 8217466"/>
              <a:gd name="connsiteY21" fmla="*/ 3939524 h 4128145"/>
              <a:gd name="connsiteX0" fmla="*/ 2830235 w 8217466"/>
              <a:gd name="connsiteY0" fmla="*/ 3939524 h 4094063"/>
              <a:gd name="connsiteX1" fmla="*/ 1004565 w 8217466"/>
              <a:gd name="connsiteY1" fmla="*/ 3994072 h 4094063"/>
              <a:gd name="connsiteX2" fmla="*/ 587549 w 8217466"/>
              <a:gd name="connsiteY2" fmla="*/ 3506348 h 4094063"/>
              <a:gd name="connsiteX3" fmla="*/ 45185 w 8217466"/>
              <a:gd name="connsiteY3" fmla="*/ 2687197 h 4094063"/>
              <a:gd name="connsiteX4" fmla="*/ 72806 w 8217466"/>
              <a:gd name="connsiteY4" fmla="*/ 2059706 h 4094063"/>
              <a:gd name="connsiteX5" fmla="*/ 414293 w 8217466"/>
              <a:gd name="connsiteY5" fmla="*/ 1432380 h 4094063"/>
              <a:gd name="connsiteX6" fmla="*/ 674176 w 8217466"/>
              <a:gd name="connsiteY6" fmla="*/ 917700 h 4094063"/>
              <a:gd name="connsiteX7" fmla="*/ 888138 w 8217466"/>
              <a:gd name="connsiteY7" fmla="*/ 501584 h 4094063"/>
              <a:gd name="connsiteX8" fmla="*/ 1208586 w 8217466"/>
              <a:gd name="connsiteY8" fmla="*/ 1518 h 4094063"/>
              <a:gd name="connsiteX9" fmla="*/ 3133482 w 8217466"/>
              <a:gd name="connsiteY9" fmla="*/ 671503 h 4094063"/>
              <a:gd name="connsiteX10" fmla="*/ 4546662 w 8217466"/>
              <a:gd name="connsiteY10" fmla="*/ 1178795 h 4094063"/>
              <a:gd name="connsiteX11" fmla="*/ 4908094 w 8217466"/>
              <a:gd name="connsiteY11" fmla="*/ 1276092 h 4094063"/>
              <a:gd name="connsiteX12" fmla="*/ 5976700 w 8217466"/>
              <a:gd name="connsiteY12" fmla="*/ 1582134 h 4094063"/>
              <a:gd name="connsiteX13" fmla="*/ 6904651 w 8217466"/>
              <a:gd name="connsiteY13" fmla="*/ 1871859 h 4094063"/>
              <a:gd name="connsiteX14" fmla="*/ 7783897 w 8217466"/>
              <a:gd name="connsiteY14" fmla="*/ 2178148 h 4094063"/>
              <a:gd name="connsiteX15" fmla="*/ 8205317 w 8217466"/>
              <a:gd name="connsiteY15" fmla="*/ 2424639 h 4094063"/>
              <a:gd name="connsiteX16" fmla="*/ 8060938 w 8217466"/>
              <a:gd name="connsiteY16" fmla="*/ 2830322 h 4094063"/>
              <a:gd name="connsiteX17" fmla="*/ 7623198 w 8217466"/>
              <a:gd name="connsiteY17" fmla="*/ 3121536 h 4094063"/>
              <a:gd name="connsiteX18" fmla="*/ 7284221 w 8217466"/>
              <a:gd name="connsiteY18" fmla="*/ 3221587 h 4094063"/>
              <a:gd name="connsiteX19" fmla="*/ 6639328 w 8217466"/>
              <a:gd name="connsiteY19" fmla="*/ 3380115 h 4094063"/>
              <a:gd name="connsiteX20" fmla="*/ 5163314 w 8217466"/>
              <a:gd name="connsiteY20" fmla="*/ 4070390 h 4094063"/>
              <a:gd name="connsiteX21" fmla="*/ 2830235 w 8217466"/>
              <a:gd name="connsiteY21" fmla="*/ 3939524 h 4094063"/>
              <a:gd name="connsiteX0" fmla="*/ 2849485 w 8217466"/>
              <a:gd name="connsiteY0" fmla="*/ 4322183 h 4323203"/>
              <a:gd name="connsiteX1" fmla="*/ 1004565 w 8217466"/>
              <a:gd name="connsiteY1" fmla="*/ 3994072 h 4323203"/>
              <a:gd name="connsiteX2" fmla="*/ 587549 w 8217466"/>
              <a:gd name="connsiteY2" fmla="*/ 3506348 h 4323203"/>
              <a:gd name="connsiteX3" fmla="*/ 45185 w 8217466"/>
              <a:gd name="connsiteY3" fmla="*/ 2687197 h 4323203"/>
              <a:gd name="connsiteX4" fmla="*/ 72806 w 8217466"/>
              <a:gd name="connsiteY4" fmla="*/ 2059706 h 4323203"/>
              <a:gd name="connsiteX5" fmla="*/ 414293 w 8217466"/>
              <a:gd name="connsiteY5" fmla="*/ 1432380 h 4323203"/>
              <a:gd name="connsiteX6" fmla="*/ 674176 w 8217466"/>
              <a:gd name="connsiteY6" fmla="*/ 917700 h 4323203"/>
              <a:gd name="connsiteX7" fmla="*/ 888138 w 8217466"/>
              <a:gd name="connsiteY7" fmla="*/ 501584 h 4323203"/>
              <a:gd name="connsiteX8" fmla="*/ 1208586 w 8217466"/>
              <a:gd name="connsiteY8" fmla="*/ 1518 h 4323203"/>
              <a:gd name="connsiteX9" fmla="*/ 3133482 w 8217466"/>
              <a:gd name="connsiteY9" fmla="*/ 671503 h 4323203"/>
              <a:gd name="connsiteX10" fmla="*/ 4546662 w 8217466"/>
              <a:gd name="connsiteY10" fmla="*/ 1178795 h 4323203"/>
              <a:gd name="connsiteX11" fmla="*/ 4908094 w 8217466"/>
              <a:gd name="connsiteY11" fmla="*/ 1276092 h 4323203"/>
              <a:gd name="connsiteX12" fmla="*/ 5976700 w 8217466"/>
              <a:gd name="connsiteY12" fmla="*/ 1582134 h 4323203"/>
              <a:gd name="connsiteX13" fmla="*/ 6904651 w 8217466"/>
              <a:gd name="connsiteY13" fmla="*/ 1871859 h 4323203"/>
              <a:gd name="connsiteX14" fmla="*/ 7783897 w 8217466"/>
              <a:gd name="connsiteY14" fmla="*/ 2178148 h 4323203"/>
              <a:gd name="connsiteX15" fmla="*/ 8205317 w 8217466"/>
              <a:gd name="connsiteY15" fmla="*/ 2424639 h 4323203"/>
              <a:gd name="connsiteX16" fmla="*/ 8060938 w 8217466"/>
              <a:gd name="connsiteY16" fmla="*/ 2830322 h 4323203"/>
              <a:gd name="connsiteX17" fmla="*/ 7623198 w 8217466"/>
              <a:gd name="connsiteY17" fmla="*/ 3121536 h 4323203"/>
              <a:gd name="connsiteX18" fmla="*/ 7284221 w 8217466"/>
              <a:gd name="connsiteY18" fmla="*/ 3221587 h 4323203"/>
              <a:gd name="connsiteX19" fmla="*/ 6639328 w 8217466"/>
              <a:gd name="connsiteY19" fmla="*/ 3380115 h 4323203"/>
              <a:gd name="connsiteX20" fmla="*/ 5163314 w 8217466"/>
              <a:gd name="connsiteY20" fmla="*/ 4070390 h 4323203"/>
              <a:gd name="connsiteX21" fmla="*/ 2849485 w 8217466"/>
              <a:gd name="connsiteY21" fmla="*/ 4322183 h 4323203"/>
              <a:gd name="connsiteX0" fmla="*/ 1761830 w 8217466"/>
              <a:gd name="connsiteY0" fmla="*/ 4322184 h 4323204"/>
              <a:gd name="connsiteX1" fmla="*/ 1004565 w 8217466"/>
              <a:gd name="connsiteY1" fmla="*/ 3994072 h 4323204"/>
              <a:gd name="connsiteX2" fmla="*/ 587549 w 8217466"/>
              <a:gd name="connsiteY2" fmla="*/ 3506348 h 4323204"/>
              <a:gd name="connsiteX3" fmla="*/ 45185 w 8217466"/>
              <a:gd name="connsiteY3" fmla="*/ 2687197 h 4323204"/>
              <a:gd name="connsiteX4" fmla="*/ 72806 w 8217466"/>
              <a:gd name="connsiteY4" fmla="*/ 2059706 h 4323204"/>
              <a:gd name="connsiteX5" fmla="*/ 414293 w 8217466"/>
              <a:gd name="connsiteY5" fmla="*/ 1432380 h 4323204"/>
              <a:gd name="connsiteX6" fmla="*/ 674176 w 8217466"/>
              <a:gd name="connsiteY6" fmla="*/ 917700 h 4323204"/>
              <a:gd name="connsiteX7" fmla="*/ 888138 w 8217466"/>
              <a:gd name="connsiteY7" fmla="*/ 501584 h 4323204"/>
              <a:gd name="connsiteX8" fmla="*/ 1208586 w 8217466"/>
              <a:gd name="connsiteY8" fmla="*/ 1518 h 4323204"/>
              <a:gd name="connsiteX9" fmla="*/ 3133482 w 8217466"/>
              <a:gd name="connsiteY9" fmla="*/ 671503 h 4323204"/>
              <a:gd name="connsiteX10" fmla="*/ 4546662 w 8217466"/>
              <a:gd name="connsiteY10" fmla="*/ 1178795 h 4323204"/>
              <a:gd name="connsiteX11" fmla="*/ 4908094 w 8217466"/>
              <a:gd name="connsiteY11" fmla="*/ 1276092 h 4323204"/>
              <a:gd name="connsiteX12" fmla="*/ 5976700 w 8217466"/>
              <a:gd name="connsiteY12" fmla="*/ 1582134 h 4323204"/>
              <a:gd name="connsiteX13" fmla="*/ 6904651 w 8217466"/>
              <a:gd name="connsiteY13" fmla="*/ 1871859 h 4323204"/>
              <a:gd name="connsiteX14" fmla="*/ 7783897 w 8217466"/>
              <a:gd name="connsiteY14" fmla="*/ 2178148 h 4323204"/>
              <a:gd name="connsiteX15" fmla="*/ 8205317 w 8217466"/>
              <a:gd name="connsiteY15" fmla="*/ 2424639 h 4323204"/>
              <a:gd name="connsiteX16" fmla="*/ 8060938 w 8217466"/>
              <a:gd name="connsiteY16" fmla="*/ 2830322 h 4323204"/>
              <a:gd name="connsiteX17" fmla="*/ 7623198 w 8217466"/>
              <a:gd name="connsiteY17" fmla="*/ 3121536 h 4323204"/>
              <a:gd name="connsiteX18" fmla="*/ 7284221 w 8217466"/>
              <a:gd name="connsiteY18" fmla="*/ 3221587 h 4323204"/>
              <a:gd name="connsiteX19" fmla="*/ 6639328 w 8217466"/>
              <a:gd name="connsiteY19" fmla="*/ 3380115 h 4323204"/>
              <a:gd name="connsiteX20" fmla="*/ 5163314 w 8217466"/>
              <a:gd name="connsiteY20" fmla="*/ 4070390 h 4323204"/>
              <a:gd name="connsiteX21" fmla="*/ 1761830 w 8217466"/>
              <a:gd name="connsiteY21" fmla="*/ 4322184 h 4323204"/>
              <a:gd name="connsiteX0" fmla="*/ 1761830 w 8217466"/>
              <a:gd name="connsiteY0" fmla="*/ 4322184 h 4322804"/>
              <a:gd name="connsiteX1" fmla="*/ 1014191 w 8217466"/>
              <a:gd name="connsiteY1" fmla="*/ 4012294 h 4322804"/>
              <a:gd name="connsiteX2" fmla="*/ 587549 w 8217466"/>
              <a:gd name="connsiteY2" fmla="*/ 3506348 h 4322804"/>
              <a:gd name="connsiteX3" fmla="*/ 45185 w 8217466"/>
              <a:gd name="connsiteY3" fmla="*/ 2687197 h 4322804"/>
              <a:gd name="connsiteX4" fmla="*/ 72806 w 8217466"/>
              <a:gd name="connsiteY4" fmla="*/ 2059706 h 4322804"/>
              <a:gd name="connsiteX5" fmla="*/ 414293 w 8217466"/>
              <a:gd name="connsiteY5" fmla="*/ 1432380 h 4322804"/>
              <a:gd name="connsiteX6" fmla="*/ 674176 w 8217466"/>
              <a:gd name="connsiteY6" fmla="*/ 917700 h 4322804"/>
              <a:gd name="connsiteX7" fmla="*/ 888138 w 8217466"/>
              <a:gd name="connsiteY7" fmla="*/ 501584 h 4322804"/>
              <a:gd name="connsiteX8" fmla="*/ 1208586 w 8217466"/>
              <a:gd name="connsiteY8" fmla="*/ 1518 h 4322804"/>
              <a:gd name="connsiteX9" fmla="*/ 3133482 w 8217466"/>
              <a:gd name="connsiteY9" fmla="*/ 671503 h 4322804"/>
              <a:gd name="connsiteX10" fmla="*/ 4546662 w 8217466"/>
              <a:gd name="connsiteY10" fmla="*/ 1178795 h 4322804"/>
              <a:gd name="connsiteX11" fmla="*/ 4908094 w 8217466"/>
              <a:gd name="connsiteY11" fmla="*/ 1276092 h 4322804"/>
              <a:gd name="connsiteX12" fmla="*/ 5976700 w 8217466"/>
              <a:gd name="connsiteY12" fmla="*/ 1582134 h 4322804"/>
              <a:gd name="connsiteX13" fmla="*/ 6904651 w 8217466"/>
              <a:gd name="connsiteY13" fmla="*/ 1871859 h 4322804"/>
              <a:gd name="connsiteX14" fmla="*/ 7783897 w 8217466"/>
              <a:gd name="connsiteY14" fmla="*/ 2178148 h 4322804"/>
              <a:gd name="connsiteX15" fmla="*/ 8205317 w 8217466"/>
              <a:gd name="connsiteY15" fmla="*/ 2424639 h 4322804"/>
              <a:gd name="connsiteX16" fmla="*/ 8060938 w 8217466"/>
              <a:gd name="connsiteY16" fmla="*/ 2830322 h 4322804"/>
              <a:gd name="connsiteX17" fmla="*/ 7623198 w 8217466"/>
              <a:gd name="connsiteY17" fmla="*/ 3121536 h 4322804"/>
              <a:gd name="connsiteX18" fmla="*/ 7284221 w 8217466"/>
              <a:gd name="connsiteY18" fmla="*/ 3221587 h 4322804"/>
              <a:gd name="connsiteX19" fmla="*/ 6639328 w 8217466"/>
              <a:gd name="connsiteY19" fmla="*/ 3380115 h 4322804"/>
              <a:gd name="connsiteX20" fmla="*/ 5163314 w 8217466"/>
              <a:gd name="connsiteY20" fmla="*/ 4070390 h 4322804"/>
              <a:gd name="connsiteX21" fmla="*/ 1761830 w 8217466"/>
              <a:gd name="connsiteY21" fmla="*/ 4322184 h 4322804"/>
              <a:gd name="connsiteX0" fmla="*/ 1761830 w 8217466"/>
              <a:gd name="connsiteY0" fmla="*/ 4322184 h 4323075"/>
              <a:gd name="connsiteX1" fmla="*/ 1206696 w 8217466"/>
              <a:gd name="connsiteY1" fmla="*/ 4148961 h 4323075"/>
              <a:gd name="connsiteX2" fmla="*/ 1014191 w 8217466"/>
              <a:gd name="connsiteY2" fmla="*/ 4012294 h 4323075"/>
              <a:gd name="connsiteX3" fmla="*/ 587549 w 8217466"/>
              <a:gd name="connsiteY3" fmla="*/ 3506348 h 4323075"/>
              <a:gd name="connsiteX4" fmla="*/ 45185 w 8217466"/>
              <a:gd name="connsiteY4" fmla="*/ 2687197 h 4323075"/>
              <a:gd name="connsiteX5" fmla="*/ 72806 w 8217466"/>
              <a:gd name="connsiteY5" fmla="*/ 2059706 h 4323075"/>
              <a:gd name="connsiteX6" fmla="*/ 414293 w 8217466"/>
              <a:gd name="connsiteY6" fmla="*/ 1432380 h 4323075"/>
              <a:gd name="connsiteX7" fmla="*/ 674176 w 8217466"/>
              <a:gd name="connsiteY7" fmla="*/ 917700 h 4323075"/>
              <a:gd name="connsiteX8" fmla="*/ 888138 w 8217466"/>
              <a:gd name="connsiteY8" fmla="*/ 501584 h 4323075"/>
              <a:gd name="connsiteX9" fmla="*/ 1208586 w 8217466"/>
              <a:gd name="connsiteY9" fmla="*/ 1518 h 4323075"/>
              <a:gd name="connsiteX10" fmla="*/ 3133482 w 8217466"/>
              <a:gd name="connsiteY10" fmla="*/ 671503 h 4323075"/>
              <a:gd name="connsiteX11" fmla="*/ 4546662 w 8217466"/>
              <a:gd name="connsiteY11" fmla="*/ 1178795 h 4323075"/>
              <a:gd name="connsiteX12" fmla="*/ 4908094 w 8217466"/>
              <a:gd name="connsiteY12" fmla="*/ 1276092 h 4323075"/>
              <a:gd name="connsiteX13" fmla="*/ 5976700 w 8217466"/>
              <a:gd name="connsiteY13" fmla="*/ 1582134 h 4323075"/>
              <a:gd name="connsiteX14" fmla="*/ 6904651 w 8217466"/>
              <a:gd name="connsiteY14" fmla="*/ 1871859 h 4323075"/>
              <a:gd name="connsiteX15" fmla="*/ 7783897 w 8217466"/>
              <a:gd name="connsiteY15" fmla="*/ 2178148 h 4323075"/>
              <a:gd name="connsiteX16" fmla="*/ 8205317 w 8217466"/>
              <a:gd name="connsiteY16" fmla="*/ 2424639 h 4323075"/>
              <a:gd name="connsiteX17" fmla="*/ 8060938 w 8217466"/>
              <a:gd name="connsiteY17" fmla="*/ 2830322 h 4323075"/>
              <a:gd name="connsiteX18" fmla="*/ 7623198 w 8217466"/>
              <a:gd name="connsiteY18" fmla="*/ 3121536 h 4323075"/>
              <a:gd name="connsiteX19" fmla="*/ 7284221 w 8217466"/>
              <a:gd name="connsiteY19" fmla="*/ 3221587 h 4323075"/>
              <a:gd name="connsiteX20" fmla="*/ 6639328 w 8217466"/>
              <a:gd name="connsiteY20" fmla="*/ 3380115 h 4323075"/>
              <a:gd name="connsiteX21" fmla="*/ 5163314 w 8217466"/>
              <a:gd name="connsiteY21" fmla="*/ 4070390 h 4323075"/>
              <a:gd name="connsiteX22" fmla="*/ 1761830 w 8217466"/>
              <a:gd name="connsiteY22" fmla="*/ 4322184 h 4323075"/>
              <a:gd name="connsiteX0" fmla="*/ 1761830 w 8217466"/>
              <a:gd name="connsiteY0" fmla="*/ 4322184 h 4325041"/>
              <a:gd name="connsiteX1" fmla="*/ 1177821 w 8217466"/>
              <a:gd name="connsiteY1" fmla="*/ 4194516 h 4325041"/>
              <a:gd name="connsiteX2" fmla="*/ 1014191 w 8217466"/>
              <a:gd name="connsiteY2" fmla="*/ 4012294 h 4325041"/>
              <a:gd name="connsiteX3" fmla="*/ 587549 w 8217466"/>
              <a:gd name="connsiteY3" fmla="*/ 3506348 h 4325041"/>
              <a:gd name="connsiteX4" fmla="*/ 45185 w 8217466"/>
              <a:gd name="connsiteY4" fmla="*/ 2687197 h 4325041"/>
              <a:gd name="connsiteX5" fmla="*/ 72806 w 8217466"/>
              <a:gd name="connsiteY5" fmla="*/ 2059706 h 4325041"/>
              <a:gd name="connsiteX6" fmla="*/ 414293 w 8217466"/>
              <a:gd name="connsiteY6" fmla="*/ 1432380 h 4325041"/>
              <a:gd name="connsiteX7" fmla="*/ 674176 w 8217466"/>
              <a:gd name="connsiteY7" fmla="*/ 917700 h 4325041"/>
              <a:gd name="connsiteX8" fmla="*/ 888138 w 8217466"/>
              <a:gd name="connsiteY8" fmla="*/ 501584 h 4325041"/>
              <a:gd name="connsiteX9" fmla="*/ 1208586 w 8217466"/>
              <a:gd name="connsiteY9" fmla="*/ 1518 h 4325041"/>
              <a:gd name="connsiteX10" fmla="*/ 3133482 w 8217466"/>
              <a:gd name="connsiteY10" fmla="*/ 671503 h 4325041"/>
              <a:gd name="connsiteX11" fmla="*/ 4546662 w 8217466"/>
              <a:gd name="connsiteY11" fmla="*/ 1178795 h 4325041"/>
              <a:gd name="connsiteX12" fmla="*/ 4908094 w 8217466"/>
              <a:gd name="connsiteY12" fmla="*/ 1276092 h 4325041"/>
              <a:gd name="connsiteX13" fmla="*/ 5976700 w 8217466"/>
              <a:gd name="connsiteY13" fmla="*/ 1582134 h 4325041"/>
              <a:gd name="connsiteX14" fmla="*/ 6904651 w 8217466"/>
              <a:gd name="connsiteY14" fmla="*/ 1871859 h 4325041"/>
              <a:gd name="connsiteX15" fmla="*/ 7783897 w 8217466"/>
              <a:gd name="connsiteY15" fmla="*/ 2178148 h 4325041"/>
              <a:gd name="connsiteX16" fmla="*/ 8205317 w 8217466"/>
              <a:gd name="connsiteY16" fmla="*/ 2424639 h 4325041"/>
              <a:gd name="connsiteX17" fmla="*/ 8060938 w 8217466"/>
              <a:gd name="connsiteY17" fmla="*/ 2830322 h 4325041"/>
              <a:gd name="connsiteX18" fmla="*/ 7623198 w 8217466"/>
              <a:gd name="connsiteY18" fmla="*/ 3121536 h 4325041"/>
              <a:gd name="connsiteX19" fmla="*/ 7284221 w 8217466"/>
              <a:gd name="connsiteY19" fmla="*/ 3221587 h 4325041"/>
              <a:gd name="connsiteX20" fmla="*/ 6639328 w 8217466"/>
              <a:gd name="connsiteY20" fmla="*/ 3380115 h 4325041"/>
              <a:gd name="connsiteX21" fmla="*/ 5163314 w 8217466"/>
              <a:gd name="connsiteY21" fmla="*/ 4070390 h 4325041"/>
              <a:gd name="connsiteX22" fmla="*/ 1761830 w 8217466"/>
              <a:gd name="connsiteY22" fmla="*/ 4322184 h 4325041"/>
              <a:gd name="connsiteX0" fmla="*/ 1761830 w 8217466"/>
              <a:gd name="connsiteY0" fmla="*/ 4322184 h 4325041"/>
              <a:gd name="connsiteX1" fmla="*/ 1177821 w 8217466"/>
              <a:gd name="connsiteY1" fmla="*/ 4194516 h 4325041"/>
              <a:gd name="connsiteX2" fmla="*/ 908313 w 8217466"/>
              <a:gd name="connsiteY2" fmla="*/ 3921184 h 4325041"/>
              <a:gd name="connsiteX3" fmla="*/ 587549 w 8217466"/>
              <a:gd name="connsiteY3" fmla="*/ 3506348 h 4325041"/>
              <a:gd name="connsiteX4" fmla="*/ 45185 w 8217466"/>
              <a:gd name="connsiteY4" fmla="*/ 2687197 h 4325041"/>
              <a:gd name="connsiteX5" fmla="*/ 72806 w 8217466"/>
              <a:gd name="connsiteY5" fmla="*/ 2059706 h 4325041"/>
              <a:gd name="connsiteX6" fmla="*/ 414293 w 8217466"/>
              <a:gd name="connsiteY6" fmla="*/ 1432380 h 4325041"/>
              <a:gd name="connsiteX7" fmla="*/ 674176 w 8217466"/>
              <a:gd name="connsiteY7" fmla="*/ 917700 h 4325041"/>
              <a:gd name="connsiteX8" fmla="*/ 888138 w 8217466"/>
              <a:gd name="connsiteY8" fmla="*/ 501584 h 4325041"/>
              <a:gd name="connsiteX9" fmla="*/ 1208586 w 8217466"/>
              <a:gd name="connsiteY9" fmla="*/ 1518 h 4325041"/>
              <a:gd name="connsiteX10" fmla="*/ 3133482 w 8217466"/>
              <a:gd name="connsiteY10" fmla="*/ 671503 h 4325041"/>
              <a:gd name="connsiteX11" fmla="*/ 4546662 w 8217466"/>
              <a:gd name="connsiteY11" fmla="*/ 1178795 h 4325041"/>
              <a:gd name="connsiteX12" fmla="*/ 4908094 w 8217466"/>
              <a:gd name="connsiteY12" fmla="*/ 1276092 h 4325041"/>
              <a:gd name="connsiteX13" fmla="*/ 5976700 w 8217466"/>
              <a:gd name="connsiteY13" fmla="*/ 1582134 h 4325041"/>
              <a:gd name="connsiteX14" fmla="*/ 6904651 w 8217466"/>
              <a:gd name="connsiteY14" fmla="*/ 1871859 h 4325041"/>
              <a:gd name="connsiteX15" fmla="*/ 7783897 w 8217466"/>
              <a:gd name="connsiteY15" fmla="*/ 2178148 h 4325041"/>
              <a:gd name="connsiteX16" fmla="*/ 8205317 w 8217466"/>
              <a:gd name="connsiteY16" fmla="*/ 2424639 h 4325041"/>
              <a:gd name="connsiteX17" fmla="*/ 8060938 w 8217466"/>
              <a:gd name="connsiteY17" fmla="*/ 2830322 h 4325041"/>
              <a:gd name="connsiteX18" fmla="*/ 7623198 w 8217466"/>
              <a:gd name="connsiteY18" fmla="*/ 3121536 h 4325041"/>
              <a:gd name="connsiteX19" fmla="*/ 7284221 w 8217466"/>
              <a:gd name="connsiteY19" fmla="*/ 3221587 h 4325041"/>
              <a:gd name="connsiteX20" fmla="*/ 6639328 w 8217466"/>
              <a:gd name="connsiteY20" fmla="*/ 3380115 h 4325041"/>
              <a:gd name="connsiteX21" fmla="*/ 5163314 w 8217466"/>
              <a:gd name="connsiteY21" fmla="*/ 4070390 h 4325041"/>
              <a:gd name="connsiteX22" fmla="*/ 1761830 w 8217466"/>
              <a:gd name="connsiteY22" fmla="*/ 4322184 h 4325041"/>
              <a:gd name="connsiteX0" fmla="*/ 1761830 w 8217466"/>
              <a:gd name="connsiteY0" fmla="*/ 4322184 h 4325041"/>
              <a:gd name="connsiteX1" fmla="*/ 1158570 w 8217466"/>
              <a:gd name="connsiteY1" fmla="*/ 4194516 h 4325041"/>
              <a:gd name="connsiteX2" fmla="*/ 908313 w 8217466"/>
              <a:gd name="connsiteY2" fmla="*/ 3921184 h 4325041"/>
              <a:gd name="connsiteX3" fmla="*/ 587549 w 8217466"/>
              <a:gd name="connsiteY3" fmla="*/ 3506348 h 4325041"/>
              <a:gd name="connsiteX4" fmla="*/ 45185 w 8217466"/>
              <a:gd name="connsiteY4" fmla="*/ 2687197 h 4325041"/>
              <a:gd name="connsiteX5" fmla="*/ 72806 w 8217466"/>
              <a:gd name="connsiteY5" fmla="*/ 2059706 h 4325041"/>
              <a:gd name="connsiteX6" fmla="*/ 414293 w 8217466"/>
              <a:gd name="connsiteY6" fmla="*/ 1432380 h 4325041"/>
              <a:gd name="connsiteX7" fmla="*/ 674176 w 8217466"/>
              <a:gd name="connsiteY7" fmla="*/ 917700 h 4325041"/>
              <a:gd name="connsiteX8" fmla="*/ 888138 w 8217466"/>
              <a:gd name="connsiteY8" fmla="*/ 501584 h 4325041"/>
              <a:gd name="connsiteX9" fmla="*/ 1208586 w 8217466"/>
              <a:gd name="connsiteY9" fmla="*/ 1518 h 4325041"/>
              <a:gd name="connsiteX10" fmla="*/ 3133482 w 8217466"/>
              <a:gd name="connsiteY10" fmla="*/ 671503 h 4325041"/>
              <a:gd name="connsiteX11" fmla="*/ 4546662 w 8217466"/>
              <a:gd name="connsiteY11" fmla="*/ 1178795 h 4325041"/>
              <a:gd name="connsiteX12" fmla="*/ 4908094 w 8217466"/>
              <a:gd name="connsiteY12" fmla="*/ 1276092 h 4325041"/>
              <a:gd name="connsiteX13" fmla="*/ 5976700 w 8217466"/>
              <a:gd name="connsiteY13" fmla="*/ 1582134 h 4325041"/>
              <a:gd name="connsiteX14" fmla="*/ 6904651 w 8217466"/>
              <a:gd name="connsiteY14" fmla="*/ 1871859 h 4325041"/>
              <a:gd name="connsiteX15" fmla="*/ 7783897 w 8217466"/>
              <a:gd name="connsiteY15" fmla="*/ 2178148 h 4325041"/>
              <a:gd name="connsiteX16" fmla="*/ 8205317 w 8217466"/>
              <a:gd name="connsiteY16" fmla="*/ 2424639 h 4325041"/>
              <a:gd name="connsiteX17" fmla="*/ 8060938 w 8217466"/>
              <a:gd name="connsiteY17" fmla="*/ 2830322 h 4325041"/>
              <a:gd name="connsiteX18" fmla="*/ 7623198 w 8217466"/>
              <a:gd name="connsiteY18" fmla="*/ 3121536 h 4325041"/>
              <a:gd name="connsiteX19" fmla="*/ 7284221 w 8217466"/>
              <a:gd name="connsiteY19" fmla="*/ 3221587 h 4325041"/>
              <a:gd name="connsiteX20" fmla="*/ 6639328 w 8217466"/>
              <a:gd name="connsiteY20" fmla="*/ 3380115 h 4325041"/>
              <a:gd name="connsiteX21" fmla="*/ 5163314 w 8217466"/>
              <a:gd name="connsiteY21" fmla="*/ 4070390 h 4325041"/>
              <a:gd name="connsiteX22" fmla="*/ 1761830 w 8217466"/>
              <a:gd name="connsiteY22" fmla="*/ 4322184 h 4325041"/>
              <a:gd name="connsiteX0" fmla="*/ 1761830 w 8217466"/>
              <a:gd name="connsiteY0" fmla="*/ 4322184 h 4331523"/>
              <a:gd name="connsiteX1" fmla="*/ 1158570 w 8217466"/>
              <a:gd name="connsiteY1" fmla="*/ 4194516 h 4331523"/>
              <a:gd name="connsiteX2" fmla="*/ 908313 w 8217466"/>
              <a:gd name="connsiteY2" fmla="*/ 3921184 h 4331523"/>
              <a:gd name="connsiteX3" fmla="*/ 587549 w 8217466"/>
              <a:gd name="connsiteY3" fmla="*/ 3506348 h 4331523"/>
              <a:gd name="connsiteX4" fmla="*/ 45185 w 8217466"/>
              <a:gd name="connsiteY4" fmla="*/ 2687197 h 4331523"/>
              <a:gd name="connsiteX5" fmla="*/ 72806 w 8217466"/>
              <a:gd name="connsiteY5" fmla="*/ 2059706 h 4331523"/>
              <a:gd name="connsiteX6" fmla="*/ 414293 w 8217466"/>
              <a:gd name="connsiteY6" fmla="*/ 1432380 h 4331523"/>
              <a:gd name="connsiteX7" fmla="*/ 674176 w 8217466"/>
              <a:gd name="connsiteY7" fmla="*/ 917700 h 4331523"/>
              <a:gd name="connsiteX8" fmla="*/ 888138 w 8217466"/>
              <a:gd name="connsiteY8" fmla="*/ 501584 h 4331523"/>
              <a:gd name="connsiteX9" fmla="*/ 1208586 w 8217466"/>
              <a:gd name="connsiteY9" fmla="*/ 1518 h 4331523"/>
              <a:gd name="connsiteX10" fmla="*/ 3133482 w 8217466"/>
              <a:gd name="connsiteY10" fmla="*/ 671503 h 4331523"/>
              <a:gd name="connsiteX11" fmla="*/ 4546662 w 8217466"/>
              <a:gd name="connsiteY11" fmla="*/ 1178795 h 4331523"/>
              <a:gd name="connsiteX12" fmla="*/ 4908094 w 8217466"/>
              <a:gd name="connsiteY12" fmla="*/ 1276092 h 4331523"/>
              <a:gd name="connsiteX13" fmla="*/ 5976700 w 8217466"/>
              <a:gd name="connsiteY13" fmla="*/ 1582134 h 4331523"/>
              <a:gd name="connsiteX14" fmla="*/ 6904651 w 8217466"/>
              <a:gd name="connsiteY14" fmla="*/ 1871859 h 4331523"/>
              <a:gd name="connsiteX15" fmla="*/ 7783897 w 8217466"/>
              <a:gd name="connsiteY15" fmla="*/ 2178148 h 4331523"/>
              <a:gd name="connsiteX16" fmla="*/ 8205317 w 8217466"/>
              <a:gd name="connsiteY16" fmla="*/ 2424639 h 4331523"/>
              <a:gd name="connsiteX17" fmla="*/ 8060938 w 8217466"/>
              <a:gd name="connsiteY17" fmla="*/ 2830322 h 4331523"/>
              <a:gd name="connsiteX18" fmla="*/ 7623198 w 8217466"/>
              <a:gd name="connsiteY18" fmla="*/ 3121536 h 4331523"/>
              <a:gd name="connsiteX19" fmla="*/ 7284221 w 8217466"/>
              <a:gd name="connsiteY19" fmla="*/ 3221587 h 4331523"/>
              <a:gd name="connsiteX20" fmla="*/ 6639328 w 8217466"/>
              <a:gd name="connsiteY20" fmla="*/ 3380115 h 4331523"/>
              <a:gd name="connsiteX21" fmla="*/ 5153689 w 8217466"/>
              <a:gd name="connsiteY21" fmla="*/ 3933726 h 4331523"/>
              <a:gd name="connsiteX22" fmla="*/ 1761830 w 8217466"/>
              <a:gd name="connsiteY22" fmla="*/ 4322184 h 4331523"/>
              <a:gd name="connsiteX0" fmla="*/ 1761830 w 8217466"/>
              <a:gd name="connsiteY0" fmla="*/ 4322184 h 4331523"/>
              <a:gd name="connsiteX1" fmla="*/ 1158570 w 8217466"/>
              <a:gd name="connsiteY1" fmla="*/ 4194516 h 4331523"/>
              <a:gd name="connsiteX2" fmla="*/ 908313 w 8217466"/>
              <a:gd name="connsiteY2" fmla="*/ 3921184 h 4331523"/>
              <a:gd name="connsiteX3" fmla="*/ 587549 w 8217466"/>
              <a:gd name="connsiteY3" fmla="*/ 3506348 h 4331523"/>
              <a:gd name="connsiteX4" fmla="*/ 45185 w 8217466"/>
              <a:gd name="connsiteY4" fmla="*/ 2687197 h 4331523"/>
              <a:gd name="connsiteX5" fmla="*/ 72806 w 8217466"/>
              <a:gd name="connsiteY5" fmla="*/ 2059706 h 4331523"/>
              <a:gd name="connsiteX6" fmla="*/ 414293 w 8217466"/>
              <a:gd name="connsiteY6" fmla="*/ 1432380 h 4331523"/>
              <a:gd name="connsiteX7" fmla="*/ 674176 w 8217466"/>
              <a:gd name="connsiteY7" fmla="*/ 917700 h 4331523"/>
              <a:gd name="connsiteX8" fmla="*/ 888138 w 8217466"/>
              <a:gd name="connsiteY8" fmla="*/ 501584 h 4331523"/>
              <a:gd name="connsiteX9" fmla="*/ 1208586 w 8217466"/>
              <a:gd name="connsiteY9" fmla="*/ 1518 h 4331523"/>
              <a:gd name="connsiteX10" fmla="*/ 3133482 w 8217466"/>
              <a:gd name="connsiteY10" fmla="*/ 671503 h 4331523"/>
              <a:gd name="connsiteX11" fmla="*/ 4546662 w 8217466"/>
              <a:gd name="connsiteY11" fmla="*/ 1178795 h 4331523"/>
              <a:gd name="connsiteX12" fmla="*/ 4908094 w 8217466"/>
              <a:gd name="connsiteY12" fmla="*/ 1276092 h 4331523"/>
              <a:gd name="connsiteX13" fmla="*/ 5976700 w 8217466"/>
              <a:gd name="connsiteY13" fmla="*/ 1582134 h 4331523"/>
              <a:gd name="connsiteX14" fmla="*/ 6904651 w 8217466"/>
              <a:gd name="connsiteY14" fmla="*/ 1871859 h 4331523"/>
              <a:gd name="connsiteX15" fmla="*/ 7783897 w 8217466"/>
              <a:gd name="connsiteY15" fmla="*/ 2178148 h 4331523"/>
              <a:gd name="connsiteX16" fmla="*/ 8205317 w 8217466"/>
              <a:gd name="connsiteY16" fmla="*/ 2424639 h 4331523"/>
              <a:gd name="connsiteX17" fmla="*/ 8060938 w 8217466"/>
              <a:gd name="connsiteY17" fmla="*/ 2830322 h 4331523"/>
              <a:gd name="connsiteX18" fmla="*/ 7623198 w 8217466"/>
              <a:gd name="connsiteY18" fmla="*/ 3121536 h 4331523"/>
              <a:gd name="connsiteX19" fmla="*/ 7284221 w 8217466"/>
              <a:gd name="connsiteY19" fmla="*/ 3221587 h 4331523"/>
              <a:gd name="connsiteX20" fmla="*/ 6581576 w 8217466"/>
              <a:gd name="connsiteY20" fmla="*/ 3580556 h 4331523"/>
              <a:gd name="connsiteX21" fmla="*/ 5153689 w 8217466"/>
              <a:gd name="connsiteY21" fmla="*/ 3933726 h 4331523"/>
              <a:gd name="connsiteX22" fmla="*/ 1761830 w 8217466"/>
              <a:gd name="connsiteY22" fmla="*/ 4322184 h 4331523"/>
              <a:gd name="connsiteX0" fmla="*/ 1761830 w 8217466"/>
              <a:gd name="connsiteY0" fmla="*/ 4322184 h 4331523"/>
              <a:gd name="connsiteX1" fmla="*/ 1158570 w 8217466"/>
              <a:gd name="connsiteY1" fmla="*/ 4194516 h 4331523"/>
              <a:gd name="connsiteX2" fmla="*/ 908313 w 8217466"/>
              <a:gd name="connsiteY2" fmla="*/ 3921184 h 4331523"/>
              <a:gd name="connsiteX3" fmla="*/ 587549 w 8217466"/>
              <a:gd name="connsiteY3" fmla="*/ 3506348 h 4331523"/>
              <a:gd name="connsiteX4" fmla="*/ 45185 w 8217466"/>
              <a:gd name="connsiteY4" fmla="*/ 2687197 h 4331523"/>
              <a:gd name="connsiteX5" fmla="*/ 72806 w 8217466"/>
              <a:gd name="connsiteY5" fmla="*/ 2059706 h 4331523"/>
              <a:gd name="connsiteX6" fmla="*/ 414293 w 8217466"/>
              <a:gd name="connsiteY6" fmla="*/ 1432380 h 4331523"/>
              <a:gd name="connsiteX7" fmla="*/ 674176 w 8217466"/>
              <a:gd name="connsiteY7" fmla="*/ 917700 h 4331523"/>
              <a:gd name="connsiteX8" fmla="*/ 888138 w 8217466"/>
              <a:gd name="connsiteY8" fmla="*/ 501584 h 4331523"/>
              <a:gd name="connsiteX9" fmla="*/ 1208586 w 8217466"/>
              <a:gd name="connsiteY9" fmla="*/ 1518 h 4331523"/>
              <a:gd name="connsiteX10" fmla="*/ 3133482 w 8217466"/>
              <a:gd name="connsiteY10" fmla="*/ 671503 h 4331523"/>
              <a:gd name="connsiteX11" fmla="*/ 4546662 w 8217466"/>
              <a:gd name="connsiteY11" fmla="*/ 1178795 h 4331523"/>
              <a:gd name="connsiteX12" fmla="*/ 4908094 w 8217466"/>
              <a:gd name="connsiteY12" fmla="*/ 1276092 h 4331523"/>
              <a:gd name="connsiteX13" fmla="*/ 5976700 w 8217466"/>
              <a:gd name="connsiteY13" fmla="*/ 1582134 h 4331523"/>
              <a:gd name="connsiteX14" fmla="*/ 6904651 w 8217466"/>
              <a:gd name="connsiteY14" fmla="*/ 1871859 h 4331523"/>
              <a:gd name="connsiteX15" fmla="*/ 7783897 w 8217466"/>
              <a:gd name="connsiteY15" fmla="*/ 2178148 h 4331523"/>
              <a:gd name="connsiteX16" fmla="*/ 8205317 w 8217466"/>
              <a:gd name="connsiteY16" fmla="*/ 2424639 h 4331523"/>
              <a:gd name="connsiteX17" fmla="*/ 8060938 w 8217466"/>
              <a:gd name="connsiteY17" fmla="*/ 2830322 h 4331523"/>
              <a:gd name="connsiteX18" fmla="*/ 7623198 w 8217466"/>
              <a:gd name="connsiteY18" fmla="*/ 3121536 h 4331523"/>
              <a:gd name="connsiteX19" fmla="*/ 7361223 w 8217466"/>
              <a:gd name="connsiteY19" fmla="*/ 3321807 h 4331523"/>
              <a:gd name="connsiteX20" fmla="*/ 6581576 w 8217466"/>
              <a:gd name="connsiteY20" fmla="*/ 3580556 h 4331523"/>
              <a:gd name="connsiteX21" fmla="*/ 5153689 w 8217466"/>
              <a:gd name="connsiteY21" fmla="*/ 3933726 h 4331523"/>
              <a:gd name="connsiteX22" fmla="*/ 1761830 w 8217466"/>
              <a:gd name="connsiteY22" fmla="*/ 4322184 h 4331523"/>
              <a:gd name="connsiteX0" fmla="*/ 1761830 w 8215283"/>
              <a:gd name="connsiteY0" fmla="*/ 4322184 h 4331523"/>
              <a:gd name="connsiteX1" fmla="*/ 1158570 w 8215283"/>
              <a:gd name="connsiteY1" fmla="*/ 4194516 h 4331523"/>
              <a:gd name="connsiteX2" fmla="*/ 908313 w 8215283"/>
              <a:gd name="connsiteY2" fmla="*/ 3921184 h 4331523"/>
              <a:gd name="connsiteX3" fmla="*/ 587549 w 8215283"/>
              <a:gd name="connsiteY3" fmla="*/ 3506348 h 4331523"/>
              <a:gd name="connsiteX4" fmla="*/ 45185 w 8215283"/>
              <a:gd name="connsiteY4" fmla="*/ 2687197 h 4331523"/>
              <a:gd name="connsiteX5" fmla="*/ 72806 w 8215283"/>
              <a:gd name="connsiteY5" fmla="*/ 2059706 h 4331523"/>
              <a:gd name="connsiteX6" fmla="*/ 414293 w 8215283"/>
              <a:gd name="connsiteY6" fmla="*/ 1432380 h 4331523"/>
              <a:gd name="connsiteX7" fmla="*/ 674176 w 8215283"/>
              <a:gd name="connsiteY7" fmla="*/ 917700 h 4331523"/>
              <a:gd name="connsiteX8" fmla="*/ 888138 w 8215283"/>
              <a:gd name="connsiteY8" fmla="*/ 501584 h 4331523"/>
              <a:gd name="connsiteX9" fmla="*/ 1208586 w 8215283"/>
              <a:gd name="connsiteY9" fmla="*/ 1518 h 4331523"/>
              <a:gd name="connsiteX10" fmla="*/ 3133482 w 8215283"/>
              <a:gd name="connsiteY10" fmla="*/ 671503 h 4331523"/>
              <a:gd name="connsiteX11" fmla="*/ 4546662 w 8215283"/>
              <a:gd name="connsiteY11" fmla="*/ 1178795 h 4331523"/>
              <a:gd name="connsiteX12" fmla="*/ 4908094 w 8215283"/>
              <a:gd name="connsiteY12" fmla="*/ 1276092 h 4331523"/>
              <a:gd name="connsiteX13" fmla="*/ 5976700 w 8215283"/>
              <a:gd name="connsiteY13" fmla="*/ 1582134 h 4331523"/>
              <a:gd name="connsiteX14" fmla="*/ 6904651 w 8215283"/>
              <a:gd name="connsiteY14" fmla="*/ 1871859 h 4331523"/>
              <a:gd name="connsiteX15" fmla="*/ 7783897 w 8215283"/>
              <a:gd name="connsiteY15" fmla="*/ 2178148 h 4331523"/>
              <a:gd name="connsiteX16" fmla="*/ 8205317 w 8215283"/>
              <a:gd name="connsiteY16" fmla="*/ 2424639 h 4331523"/>
              <a:gd name="connsiteX17" fmla="*/ 8060938 w 8215283"/>
              <a:gd name="connsiteY17" fmla="*/ 2830322 h 4331523"/>
              <a:gd name="connsiteX18" fmla="*/ 7815704 w 8215283"/>
              <a:gd name="connsiteY18" fmla="*/ 3066871 h 4331523"/>
              <a:gd name="connsiteX19" fmla="*/ 7361223 w 8215283"/>
              <a:gd name="connsiteY19" fmla="*/ 3321807 h 4331523"/>
              <a:gd name="connsiteX20" fmla="*/ 6581576 w 8215283"/>
              <a:gd name="connsiteY20" fmla="*/ 3580556 h 4331523"/>
              <a:gd name="connsiteX21" fmla="*/ 5153689 w 8215283"/>
              <a:gd name="connsiteY21" fmla="*/ 3933726 h 4331523"/>
              <a:gd name="connsiteX22" fmla="*/ 1761830 w 8215283"/>
              <a:gd name="connsiteY22" fmla="*/ 4322184 h 4331523"/>
              <a:gd name="connsiteX0" fmla="*/ 1761830 w 8261524"/>
              <a:gd name="connsiteY0" fmla="*/ 4322184 h 4331523"/>
              <a:gd name="connsiteX1" fmla="*/ 1158570 w 8261524"/>
              <a:gd name="connsiteY1" fmla="*/ 4194516 h 4331523"/>
              <a:gd name="connsiteX2" fmla="*/ 908313 w 8261524"/>
              <a:gd name="connsiteY2" fmla="*/ 3921184 h 4331523"/>
              <a:gd name="connsiteX3" fmla="*/ 587549 w 8261524"/>
              <a:gd name="connsiteY3" fmla="*/ 3506348 h 4331523"/>
              <a:gd name="connsiteX4" fmla="*/ 45185 w 8261524"/>
              <a:gd name="connsiteY4" fmla="*/ 2687197 h 4331523"/>
              <a:gd name="connsiteX5" fmla="*/ 72806 w 8261524"/>
              <a:gd name="connsiteY5" fmla="*/ 2059706 h 4331523"/>
              <a:gd name="connsiteX6" fmla="*/ 414293 w 8261524"/>
              <a:gd name="connsiteY6" fmla="*/ 1432380 h 4331523"/>
              <a:gd name="connsiteX7" fmla="*/ 674176 w 8261524"/>
              <a:gd name="connsiteY7" fmla="*/ 917700 h 4331523"/>
              <a:gd name="connsiteX8" fmla="*/ 888138 w 8261524"/>
              <a:gd name="connsiteY8" fmla="*/ 501584 h 4331523"/>
              <a:gd name="connsiteX9" fmla="*/ 1208586 w 8261524"/>
              <a:gd name="connsiteY9" fmla="*/ 1518 h 4331523"/>
              <a:gd name="connsiteX10" fmla="*/ 3133482 w 8261524"/>
              <a:gd name="connsiteY10" fmla="*/ 671503 h 4331523"/>
              <a:gd name="connsiteX11" fmla="*/ 4546662 w 8261524"/>
              <a:gd name="connsiteY11" fmla="*/ 1178795 h 4331523"/>
              <a:gd name="connsiteX12" fmla="*/ 4908094 w 8261524"/>
              <a:gd name="connsiteY12" fmla="*/ 1276092 h 4331523"/>
              <a:gd name="connsiteX13" fmla="*/ 5976700 w 8261524"/>
              <a:gd name="connsiteY13" fmla="*/ 1582134 h 4331523"/>
              <a:gd name="connsiteX14" fmla="*/ 6904651 w 8261524"/>
              <a:gd name="connsiteY14" fmla="*/ 1871859 h 4331523"/>
              <a:gd name="connsiteX15" fmla="*/ 7783897 w 8261524"/>
              <a:gd name="connsiteY15" fmla="*/ 2178148 h 4331523"/>
              <a:gd name="connsiteX16" fmla="*/ 8205317 w 8261524"/>
              <a:gd name="connsiteY16" fmla="*/ 2424639 h 4331523"/>
              <a:gd name="connsiteX17" fmla="*/ 8214942 w 8261524"/>
              <a:gd name="connsiteY17" fmla="*/ 2866765 h 4331523"/>
              <a:gd name="connsiteX18" fmla="*/ 7815704 w 8261524"/>
              <a:gd name="connsiteY18" fmla="*/ 3066871 h 4331523"/>
              <a:gd name="connsiteX19" fmla="*/ 7361223 w 8261524"/>
              <a:gd name="connsiteY19" fmla="*/ 3321807 h 4331523"/>
              <a:gd name="connsiteX20" fmla="*/ 6581576 w 8261524"/>
              <a:gd name="connsiteY20" fmla="*/ 3580556 h 4331523"/>
              <a:gd name="connsiteX21" fmla="*/ 5153689 w 8261524"/>
              <a:gd name="connsiteY21" fmla="*/ 3933726 h 4331523"/>
              <a:gd name="connsiteX22" fmla="*/ 1761830 w 8261524"/>
              <a:gd name="connsiteY22" fmla="*/ 4322184 h 4331523"/>
              <a:gd name="connsiteX0" fmla="*/ 1761830 w 8263849"/>
              <a:gd name="connsiteY0" fmla="*/ 4322184 h 4331523"/>
              <a:gd name="connsiteX1" fmla="*/ 1158570 w 8263849"/>
              <a:gd name="connsiteY1" fmla="*/ 4194516 h 4331523"/>
              <a:gd name="connsiteX2" fmla="*/ 908313 w 8263849"/>
              <a:gd name="connsiteY2" fmla="*/ 3921184 h 4331523"/>
              <a:gd name="connsiteX3" fmla="*/ 587549 w 8263849"/>
              <a:gd name="connsiteY3" fmla="*/ 3506348 h 4331523"/>
              <a:gd name="connsiteX4" fmla="*/ 45185 w 8263849"/>
              <a:gd name="connsiteY4" fmla="*/ 2687197 h 4331523"/>
              <a:gd name="connsiteX5" fmla="*/ 72806 w 8263849"/>
              <a:gd name="connsiteY5" fmla="*/ 2059706 h 4331523"/>
              <a:gd name="connsiteX6" fmla="*/ 414293 w 8263849"/>
              <a:gd name="connsiteY6" fmla="*/ 1432380 h 4331523"/>
              <a:gd name="connsiteX7" fmla="*/ 674176 w 8263849"/>
              <a:gd name="connsiteY7" fmla="*/ 917700 h 4331523"/>
              <a:gd name="connsiteX8" fmla="*/ 888138 w 8263849"/>
              <a:gd name="connsiteY8" fmla="*/ 501584 h 4331523"/>
              <a:gd name="connsiteX9" fmla="*/ 1208586 w 8263849"/>
              <a:gd name="connsiteY9" fmla="*/ 1518 h 4331523"/>
              <a:gd name="connsiteX10" fmla="*/ 3133482 w 8263849"/>
              <a:gd name="connsiteY10" fmla="*/ 671503 h 4331523"/>
              <a:gd name="connsiteX11" fmla="*/ 4546662 w 8263849"/>
              <a:gd name="connsiteY11" fmla="*/ 1178795 h 4331523"/>
              <a:gd name="connsiteX12" fmla="*/ 4908094 w 8263849"/>
              <a:gd name="connsiteY12" fmla="*/ 1276092 h 4331523"/>
              <a:gd name="connsiteX13" fmla="*/ 5976700 w 8263849"/>
              <a:gd name="connsiteY13" fmla="*/ 1582134 h 4331523"/>
              <a:gd name="connsiteX14" fmla="*/ 6904651 w 8263849"/>
              <a:gd name="connsiteY14" fmla="*/ 1871859 h 4331523"/>
              <a:gd name="connsiteX15" fmla="*/ 7745396 w 8263849"/>
              <a:gd name="connsiteY15" fmla="*/ 2487920 h 4331523"/>
              <a:gd name="connsiteX16" fmla="*/ 8205317 w 8263849"/>
              <a:gd name="connsiteY16" fmla="*/ 2424639 h 4331523"/>
              <a:gd name="connsiteX17" fmla="*/ 8214942 w 8263849"/>
              <a:gd name="connsiteY17" fmla="*/ 2866765 h 4331523"/>
              <a:gd name="connsiteX18" fmla="*/ 7815704 w 8263849"/>
              <a:gd name="connsiteY18" fmla="*/ 3066871 h 4331523"/>
              <a:gd name="connsiteX19" fmla="*/ 7361223 w 8263849"/>
              <a:gd name="connsiteY19" fmla="*/ 3321807 h 4331523"/>
              <a:gd name="connsiteX20" fmla="*/ 6581576 w 8263849"/>
              <a:gd name="connsiteY20" fmla="*/ 3580556 h 4331523"/>
              <a:gd name="connsiteX21" fmla="*/ 5153689 w 8263849"/>
              <a:gd name="connsiteY21" fmla="*/ 3933726 h 4331523"/>
              <a:gd name="connsiteX22" fmla="*/ 1761830 w 8263849"/>
              <a:gd name="connsiteY22" fmla="*/ 4322184 h 4331523"/>
              <a:gd name="connsiteX0" fmla="*/ 1761830 w 8249245"/>
              <a:gd name="connsiteY0" fmla="*/ 4322184 h 4331523"/>
              <a:gd name="connsiteX1" fmla="*/ 1158570 w 8249245"/>
              <a:gd name="connsiteY1" fmla="*/ 4194516 h 4331523"/>
              <a:gd name="connsiteX2" fmla="*/ 908313 w 8249245"/>
              <a:gd name="connsiteY2" fmla="*/ 3921184 h 4331523"/>
              <a:gd name="connsiteX3" fmla="*/ 587549 w 8249245"/>
              <a:gd name="connsiteY3" fmla="*/ 3506348 h 4331523"/>
              <a:gd name="connsiteX4" fmla="*/ 45185 w 8249245"/>
              <a:gd name="connsiteY4" fmla="*/ 2687197 h 4331523"/>
              <a:gd name="connsiteX5" fmla="*/ 72806 w 8249245"/>
              <a:gd name="connsiteY5" fmla="*/ 2059706 h 4331523"/>
              <a:gd name="connsiteX6" fmla="*/ 414293 w 8249245"/>
              <a:gd name="connsiteY6" fmla="*/ 1432380 h 4331523"/>
              <a:gd name="connsiteX7" fmla="*/ 674176 w 8249245"/>
              <a:gd name="connsiteY7" fmla="*/ 917700 h 4331523"/>
              <a:gd name="connsiteX8" fmla="*/ 888138 w 8249245"/>
              <a:gd name="connsiteY8" fmla="*/ 501584 h 4331523"/>
              <a:gd name="connsiteX9" fmla="*/ 1208586 w 8249245"/>
              <a:gd name="connsiteY9" fmla="*/ 1518 h 4331523"/>
              <a:gd name="connsiteX10" fmla="*/ 3133482 w 8249245"/>
              <a:gd name="connsiteY10" fmla="*/ 671503 h 4331523"/>
              <a:gd name="connsiteX11" fmla="*/ 4546662 w 8249245"/>
              <a:gd name="connsiteY11" fmla="*/ 1178795 h 4331523"/>
              <a:gd name="connsiteX12" fmla="*/ 4908094 w 8249245"/>
              <a:gd name="connsiteY12" fmla="*/ 1276092 h 4331523"/>
              <a:gd name="connsiteX13" fmla="*/ 5976700 w 8249245"/>
              <a:gd name="connsiteY13" fmla="*/ 1582134 h 4331523"/>
              <a:gd name="connsiteX14" fmla="*/ 6904651 w 8249245"/>
              <a:gd name="connsiteY14" fmla="*/ 1871859 h 4331523"/>
              <a:gd name="connsiteX15" fmla="*/ 8014904 w 8249245"/>
              <a:gd name="connsiteY15" fmla="*/ 2287479 h 4331523"/>
              <a:gd name="connsiteX16" fmla="*/ 8205317 w 8249245"/>
              <a:gd name="connsiteY16" fmla="*/ 2424639 h 4331523"/>
              <a:gd name="connsiteX17" fmla="*/ 8214942 w 8249245"/>
              <a:gd name="connsiteY17" fmla="*/ 2866765 h 4331523"/>
              <a:gd name="connsiteX18" fmla="*/ 7815704 w 8249245"/>
              <a:gd name="connsiteY18" fmla="*/ 3066871 h 4331523"/>
              <a:gd name="connsiteX19" fmla="*/ 7361223 w 8249245"/>
              <a:gd name="connsiteY19" fmla="*/ 3321807 h 4331523"/>
              <a:gd name="connsiteX20" fmla="*/ 6581576 w 8249245"/>
              <a:gd name="connsiteY20" fmla="*/ 3580556 h 4331523"/>
              <a:gd name="connsiteX21" fmla="*/ 5153689 w 8249245"/>
              <a:gd name="connsiteY21" fmla="*/ 3933726 h 4331523"/>
              <a:gd name="connsiteX22" fmla="*/ 1761830 w 8249245"/>
              <a:gd name="connsiteY22" fmla="*/ 4322184 h 4331523"/>
              <a:gd name="connsiteX0" fmla="*/ 1761830 w 8245751"/>
              <a:gd name="connsiteY0" fmla="*/ 4322184 h 4331523"/>
              <a:gd name="connsiteX1" fmla="*/ 1158570 w 8245751"/>
              <a:gd name="connsiteY1" fmla="*/ 4194516 h 4331523"/>
              <a:gd name="connsiteX2" fmla="*/ 908313 w 8245751"/>
              <a:gd name="connsiteY2" fmla="*/ 3921184 h 4331523"/>
              <a:gd name="connsiteX3" fmla="*/ 587549 w 8245751"/>
              <a:gd name="connsiteY3" fmla="*/ 3506348 h 4331523"/>
              <a:gd name="connsiteX4" fmla="*/ 45185 w 8245751"/>
              <a:gd name="connsiteY4" fmla="*/ 2687197 h 4331523"/>
              <a:gd name="connsiteX5" fmla="*/ 72806 w 8245751"/>
              <a:gd name="connsiteY5" fmla="*/ 2059706 h 4331523"/>
              <a:gd name="connsiteX6" fmla="*/ 414293 w 8245751"/>
              <a:gd name="connsiteY6" fmla="*/ 1432380 h 4331523"/>
              <a:gd name="connsiteX7" fmla="*/ 674176 w 8245751"/>
              <a:gd name="connsiteY7" fmla="*/ 917700 h 4331523"/>
              <a:gd name="connsiteX8" fmla="*/ 888138 w 8245751"/>
              <a:gd name="connsiteY8" fmla="*/ 501584 h 4331523"/>
              <a:gd name="connsiteX9" fmla="*/ 1208586 w 8245751"/>
              <a:gd name="connsiteY9" fmla="*/ 1518 h 4331523"/>
              <a:gd name="connsiteX10" fmla="*/ 3133482 w 8245751"/>
              <a:gd name="connsiteY10" fmla="*/ 671503 h 4331523"/>
              <a:gd name="connsiteX11" fmla="*/ 4546662 w 8245751"/>
              <a:gd name="connsiteY11" fmla="*/ 1178795 h 4331523"/>
              <a:gd name="connsiteX12" fmla="*/ 4908094 w 8245751"/>
              <a:gd name="connsiteY12" fmla="*/ 1276092 h 4331523"/>
              <a:gd name="connsiteX13" fmla="*/ 5976700 w 8245751"/>
              <a:gd name="connsiteY13" fmla="*/ 1582134 h 4331523"/>
              <a:gd name="connsiteX14" fmla="*/ 6904651 w 8245751"/>
              <a:gd name="connsiteY14" fmla="*/ 1871859 h 4331523"/>
              <a:gd name="connsiteX15" fmla="*/ 8014904 w 8245751"/>
              <a:gd name="connsiteY15" fmla="*/ 2287479 h 4331523"/>
              <a:gd name="connsiteX16" fmla="*/ 8205317 w 8245751"/>
              <a:gd name="connsiteY16" fmla="*/ 2424639 h 4331523"/>
              <a:gd name="connsiteX17" fmla="*/ 8214942 w 8245751"/>
              <a:gd name="connsiteY17" fmla="*/ 2866765 h 4331523"/>
              <a:gd name="connsiteX18" fmla="*/ 7863830 w 8245751"/>
              <a:gd name="connsiteY18" fmla="*/ 3094204 h 4331523"/>
              <a:gd name="connsiteX19" fmla="*/ 7361223 w 8245751"/>
              <a:gd name="connsiteY19" fmla="*/ 3321807 h 4331523"/>
              <a:gd name="connsiteX20" fmla="*/ 6581576 w 8245751"/>
              <a:gd name="connsiteY20" fmla="*/ 3580556 h 4331523"/>
              <a:gd name="connsiteX21" fmla="*/ 5153689 w 8245751"/>
              <a:gd name="connsiteY21" fmla="*/ 3933726 h 4331523"/>
              <a:gd name="connsiteX22" fmla="*/ 1761830 w 8245751"/>
              <a:gd name="connsiteY22" fmla="*/ 4322184 h 4331523"/>
              <a:gd name="connsiteX0" fmla="*/ 1761830 w 8245751"/>
              <a:gd name="connsiteY0" fmla="*/ 4322184 h 4334571"/>
              <a:gd name="connsiteX1" fmla="*/ 1158570 w 8245751"/>
              <a:gd name="connsiteY1" fmla="*/ 4194516 h 4334571"/>
              <a:gd name="connsiteX2" fmla="*/ 908313 w 8245751"/>
              <a:gd name="connsiteY2" fmla="*/ 3921184 h 4334571"/>
              <a:gd name="connsiteX3" fmla="*/ 587549 w 8245751"/>
              <a:gd name="connsiteY3" fmla="*/ 3506348 h 4334571"/>
              <a:gd name="connsiteX4" fmla="*/ 45185 w 8245751"/>
              <a:gd name="connsiteY4" fmla="*/ 2687197 h 4334571"/>
              <a:gd name="connsiteX5" fmla="*/ 72806 w 8245751"/>
              <a:gd name="connsiteY5" fmla="*/ 2059706 h 4334571"/>
              <a:gd name="connsiteX6" fmla="*/ 414293 w 8245751"/>
              <a:gd name="connsiteY6" fmla="*/ 1432380 h 4334571"/>
              <a:gd name="connsiteX7" fmla="*/ 674176 w 8245751"/>
              <a:gd name="connsiteY7" fmla="*/ 917700 h 4334571"/>
              <a:gd name="connsiteX8" fmla="*/ 888138 w 8245751"/>
              <a:gd name="connsiteY8" fmla="*/ 501584 h 4334571"/>
              <a:gd name="connsiteX9" fmla="*/ 1208586 w 8245751"/>
              <a:gd name="connsiteY9" fmla="*/ 1518 h 4334571"/>
              <a:gd name="connsiteX10" fmla="*/ 3133482 w 8245751"/>
              <a:gd name="connsiteY10" fmla="*/ 671503 h 4334571"/>
              <a:gd name="connsiteX11" fmla="*/ 4546662 w 8245751"/>
              <a:gd name="connsiteY11" fmla="*/ 1178795 h 4334571"/>
              <a:gd name="connsiteX12" fmla="*/ 4908094 w 8245751"/>
              <a:gd name="connsiteY12" fmla="*/ 1276092 h 4334571"/>
              <a:gd name="connsiteX13" fmla="*/ 5976700 w 8245751"/>
              <a:gd name="connsiteY13" fmla="*/ 1582134 h 4334571"/>
              <a:gd name="connsiteX14" fmla="*/ 6904651 w 8245751"/>
              <a:gd name="connsiteY14" fmla="*/ 1871859 h 4334571"/>
              <a:gd name="connsiteX15" fmla="*/ 8014904 w 8245751"/>
              <a:gd name="connsiteY15" fmla="*/ 2287479 h 4334571"/>
              <a:gd name="connsiteX16" fmla="*/ 8205317 w 8245751"/>
              <a:gd name="connsiteY16" fmla="*/ 2424639 h 4334571"/>
              <a:gd name="connsiteX17" fmla="*/ 8214942 w 8245751"/>
              <a:gd name="connsiteY17" fmla="*/ 2866765 h 4334571"/>
              <a:gd name="connsiteX18" fmla="*/ 7863830 w 8245751"/>
              <a:gd name="connsiteY18" fmla="*/ 3094204 h 4334571"/>
              <a:gd name="connsiteX19" fmla="*/ 7361223 w 8245751"/>
              <a:gd name="connsiteY19" fmla="*/ 3321807 h 4334571"/>
              <a:gd name="connsiteX20" fmla="*/ 6581576 w 8245751"/>
              <a:gd name="connsiteY20" fmla="*/ 3580556 h 4334571"/>
              <a:gd name="connsiteX21" fmla="*/ 5038186 w 8245751"/>
              <a:gd name="connsiteY21" fmla="*/ 3879061 h 4334571"/>
              <a:gd name="connsiteX22" fmla="*/ 1761830 w 8245751"/>
              <a:gd name="connsiteY22" fmla="*/ 4322184 h 4334571"/>
              <a:gd name="connsiteX0" fmla="*/ 1761830 w 8245751"/>
              <a:gd name="connsiteY0" fmla="*/ 4322184 h 4334571"/>
              <a:gd name="connsiteX1" fmla="*/ 1158570 w 8245751"/>
              <a:gd name="connsiteY1" fmla="*/ 4194516 h 4334571"/>
              <a:gd name="connsiteX2" fmla="*/ 908313 w 8245751"/>
              <a:gd name="connsiteY2" fmla="*/ 3921184 h 4334571"/>
              <a:gd name="connsiteX3" fmla="*/ 587549 w 8245751"/>
              <a:gd name="connsiteY3" fmla="*/ 3506348 h 4334571"/>
              <a:gd name="connsiteX4" fmla="*/ 45185 w 8245751"/>
              <a:gd name="connsiteY4" fmla="*/ 2687197 h 4334571"/>
              <a:gd name="connsiteX5" fmla="*/ 72806 w 8245751"/>
              <a:gd name="connsiteY5" fmla="*/ 2059706 h 4334571"/>
              <a:gd name="connsiteX6" fmla="*/ 414293 w 8245751"/>
              <a:gd name="connsiteY6" fmla="*/ 1432380 h 4334571"/>
              <a:gd name="connsiteX7" fmla="*/ 674176 w 8245751"/>
              <a:gd name="connsiteY7" fmla="*/ 917700 h 4334571"/>
              <a:gd name="connsiteX8" fmla="*/ 888138 w 8245751"/>
              <a:gd name="connsiteY8" fmla="*/ 501584 h 4334571"/>
              <a:gd name="connsiteX9" fmla="*/ 1208586 w 8245751"/>
              <a:gd name="connsiteY9" fmla="*/ 1518 h 4334571"/>
              <a:gd name="connsiteX10" fmla="*/ 3133482 w 8245751"/>
              <a:gd name="connsiteY10" fmla="*/ 671503 h 4334571"/>
              <a:gd name="connsiteX11" fmla="*/ 4546662 w 8245751"/>
              <a:gd name="connsiteY11" fmla="*/ 1178795 h 4334571"/>
              <a:gd name="connsiteX12" fmla="*/ 4908094 w 8245751"/>
              <a:gd name="connsiteY12" fmla="*/ 1276092 h 4334571"/>
              <a:gd name="connsiteX13" fmla="*/ 5976700 w 8245751"/>
              <a:gd name="connsiteY13" fmla="*/ 1582134 h 4334571"/>
              <a:gd name="connsiteX14" fmla="*/ 6904651 w 8245751"/>
              <a:gd name="connsiteY14" fmla="*/ 1871859 h 4334571"/>
              <a:gd name="connsiteX15" fmla="*/ 8014904 w 8245751"/>
              <a:gd name="connsiteY15" fmla="*/ 2287479 h 4334571"/>
              <a:gd name="connsiteX16" fmla="*/ 8205317 w 8245751"/>
              <a:gd name="connsiteY16" fmla="*/ 2424639 h 4334571"/>
              <a:gd name="connsiteX17" fmla="*/ 8214942 w 8245751"/>
              <a:gd name="connsiteY17" fmla="*/ 2866765 h 4334571"/>
              <a:gd name="connsiteX18" fmla="*/ 7863830 w 8245751"/>
              <a:gd name="connsiteY18" fmla="*/ 3094204 h 4334571"/>
              <a:gd name="connsiteX19" fmla="*/ 7361223 w 8245751"/>
              <a:gd name="connsiteY19" fmla="*/ 3321807 h 4334571"/>
              <a:gd name="connsiteX20" fmla="*/ 6456448 w 8245751"/>
              <a:gd name="connsiteY20" fmla="*/ 3571445 h 4334571"/>
              <a:gd name="connsiteX21" fmla="*/ 5038186 w 8245751"/>
              <a:gd name="connsiteY21" fmla="*/ 3879061 h 4334571"/>
              <a:gd name="connsiteX22" fmla="*/ 1761830 w 8245751"/>
              <a:gd name="connsiteY22" fmla="*/ 4322184 h 4334571"/>
              <a:gd name="connsiteX0" fmla="*/ 1761830 w 8245751"/>
              <a:gd name="connsiteY0" fmla="*/ 4322184 h 4334571"/>
              <a:gd name="connsiteX1" fmla="*/ 1158570 w 8245751"/>
              <a:gd name="connsiteY1" fmla="*/ 4194516 h 4334571"/>
              <a:gd name="connsiteX2" fmla="*/ 908313 w 8245751"/>
              <a:gd name="connsiteY2" fmla="*/ 3921184 h 4334571"/>
              <a:gd name="connsiteX3" fmla="*/ 587549 w 8245751"/>
              <a:gd name="connsiteY3" fmla="*/ 3506348 h 4334571"/>
              <a:gd name="connsiteX4" fmla="*/ 45185 w 8245751"/>
              <a:gd name="connsiteY4" fmla="*/ 2687197 h 4334571"/>
              <a:gd name="connsiteX5" fmla="*/ 72806 w 8245751"/>
              <a:gd name="connsiteY5" fmla="*/ 2059706 h 4334571"/>
              <a:gd name="connsiteX6" fmla="*/ 414293 w 8245751"/>
              <a:gd name="connsiteY6" fmla="*/ 1432380 h 4334571"/>
              <a:gd name="connsiteX7" fmla="*/ 674176 w 8245751"/>
              <a:gd name="connsiteY7" fmla="*/ 917700 h 4334571"/>
              <a:gd name="connsiteX8" fmla="*/ 888138 w 8245751"/>
              <a:gd name="connsiteY8" fmla="*/ 501584 h 4334571"/>
              <a:gd name="connsiteX9" fmla="*/ 1208586 w 8245751"/>
              <a:gd name="connsiteY9" fmla="*/ 1518 h 4334571"/>
              <a:gd name="connsiteX10" fmla="*/ 3133482 w 8245751"/>
              <a:gd name="connsiteY10" fmla="*/ 671503 h 4334571"/>
              <a:gd name="connsiteX11" fmla="*/ 4546662 w 8245751"/>
              <a:gd name="connsiteY11" fmla="*/ 1178795 h 4334571"/>
              <a:gd name="connsiteX12" fmla="*/ 4908094 w 8245751"/>
              <a:gd name="connsiteY12" fmla="*/ 1276092 h 4334571"/>
              <a:gd name="connsiteX13" fmla="*/ 5976700 w 8245751"/>
              <a:gd name="connsiteY13" fmla="*/ 1582134 h 4334571"/>
              <a:gd name="connsiteX14" fmla="*/ 6904651 w 8245751"/>
              <a:gd name="connsiteY14" fmla="*/ 1871859 h 4334571"/>
              <a:gd name="connsiteX15" fmla="*/ 8014904 w 8245751"/>
              <a:gd name="connsiteY15" fmla="*/ 2287479 h 4334571"/>
              <a:gd name="connsiteX16" fmla="*/ 8205317 w 8245751"/>
              <a:gd name="connsiteY16" fmla="*/ 2424639 h 4334571"/>
              <a:gd name="connsiteX17" fmla="*/ 8214942 w 8245751"/>
              <a:gd name="connsiteY17" fmla="*/ 2866765 h 4334571"/>
              <a:gd name="connsiteX18" fmla="*/ 7863830 w 8245751"/>
              <a:gd name="connsiteY18" fmla="*/ 3094204 h 4334571"/>
              <a:gd name="connsiteX19" fmla="*/ 7207219 w 8245751"/>
              <a:gd name="connsiteY19" fmla="*/ 3349140 h 4334571"/>
              <a:gd name="connsiteX20" fmla="*/ 6456448 w 8245751"/>
              <a:gd name="connsiteY20" fmla="*/ 3571445 h 4334571"/>
              <a:gd name="connsiteX21" fmla="*/ 5038186 w 8245751"/>
              <a:gd name="connsiteY21" fmla="*/ 3879061 h 4334571"/>
              <a:gd name="connsiteX22" fmla="*/ 1761830 w 8245751"/>
              <a:gd name="connsiteY22" fmla="*/ 4322184 h 4334571"/>
              <a:gd name="connsiteX0" fmla="*/ 1761830 w 8245751"/>
              <a:gd name="connsiteY0" fmla="*/ 4322184 h 4334571"/>
              <a:gd name="connsiteX1" fmla="*/ 1158570 w 8245751"/>
              <a:gd name="connsiteY1" fmla="*/ 4194516 h 4334571"/>
              <a:gd name="connsiteX2" fmla="*/ 908313 w 8245751"/>
              <a:gd name="connsiteY2" fmla="*/ 3921184 h 4334571"/>
              <a:gd name="connsiteX3" fmla="*/ 587549 w 8245751"/>
              <a:gd name="connsiteY3" fmla="*/ 3506348 h 4334571"/>
              <a:gd name="connsiteX4" fmla="*/ 45185 w 8245751"/>
              <a:gd name="connsiteY4" fmla="*/ 2687197 h 4334571"/>
              <a:gd name="connsiteX5" fmla="*/ 72806 w 8245751"/>
              <a:gd name="connsiteY5" fmla="*/ 2059706 h 4334571"/>
              <a:gd name="connsiteX6" fmla="*/ 414293 w 8245751"/>
              <a:gd name="connsiteY6" fmla="*/ 1432380 h 4334571"/>
              <a:gd name="connsiteX7" fmla="*/ 674176 w 8245751"/>
              <a:gd name="connsiteY7" fmla="*/ 917700 h 4334571"/>
              <a:gd name="connsiteX8" fmla="*/ 888138 w 8245751"/>
              <a:gd name="connsiteY8" fmla="*/ 501584 h 4334571"/>
              <a:gd name="connsiteX9" fmla="*/ 1208586 w 8245751"/>
              <a:gd name="connsiteY9" fmla="*/ 1518 h 4334571"/>
              <a:gd name="connsiteX10" fmla="*/ 3133482 w 8245751"/>
              <a:gd name="connsiteY10" fmla="*/ 671503 h 4334571"/>
              <a:gd name="connsiteX11" fmla="*/ 4546662 w 8245751"/>
              <a:gd name="connsiteY11" fmla="*/ 1178795 h 4334571"/>
              <a:gd name="connsiteX12" fmla="*/ 4908094 w 8245751"/>
              <a:gd name="connsiteY12" fmla="*/ 1276092 h 4334571"/>
              <a:gd name="connsiteX13" fmla="*/ 5976700 w 8245751"/>
              <a:gd name="connsiteY13" fmla="*/ 1582134 h 4334571"/>
              <a:gd name="connsiteX14" fmla="*/ 6904651 w 8245751"/>
              <a:gd name="connsiteY14" fmla="*/ 1871859 h 4334571"/>
              <a:gd name="connsiteX15" fmla="*/ 8014904 w 8245751"/>
              <a:gd name="connsiteY15" fmla="*/ 2287479 h 4334571"/>
              <a:gd name="connsiteX16" fmla="*/ 8205317 w 8245751"/>
              <a:gd name="connsiteY16" fmla="*/ 2424639 h 4334571"/>
              <a:gd name="connsiteX17" fmla="*/ 8214942 w 8245751"/>
              <a:gd name="connsiteY17" fmla="*/ 2866765 h 4334571"/>
              <a:gd name="connsiteX18" fmla="*/ 7863830 w 8245751"/>
              <a:gd name="connsiteY18" fmla="*/ 3094204 h 4334571"/>
              <a:gd name="connsiteX19" fmla="*/ 7207219 w 8245751"/>
              <a:gd name="connsiteY19" fmla="*/ 3349140 h 4334571"/>
              <a:gd name="connsiteX20" fmla="*/ 6158065 w 8245751"/>
              <a:gd name="connsiteY20" fmla="*/ 3635221 h 4334571"/>
              <a:gd name="connsiteX21" fmla="*/ 5038186 w 8245751"/>
              <a:gd name="connsiteY21" fmla="*/ 3879061 h 4334571"/>
              <a:gd name="connsiteX22" fmla="*/ 1761830 w 8245751"/>
              <a:gd name="connsiteY22" fmla="*/ 4322184 h 4334571"/>
              <a:gd name="connsiteX0" fmla="*/ 1761830 w 8245751"/>
              <a:gd name="connsiteY0" fmla="*/ 4322184 h 4329607"/>
              <a:gd name="connsiteX1" fmla="*/ 1158570 w 8245751"/>
              <a:gd name="connsiteY1" fmla="*/ 4194516 h 4329607"/>
              <a:gd name="connsiteX2" fmla="*/ 908313 w 8245751"/>
              <a:gd name="connsiteY2" fmla="*/ 3921184 h 4329607"/>
              <a:gd name="connsiteX3" fmla="*/ 587549 w 8245751"/>
              <a:gd name="connsiteY3" fmla="*/ 3506348 h 4329607"/>
              <a:gd name="connsiteX4" fmla="*/ 45185 w 8245751"/>
              <a:gd name="connsiteY4" fmla="*/ 2687197 h 4329607"/>
              <a:gd name="connsiteX5" fmla="*/ 72806 w 8245751"/>
              <a:gd name="connsiteY5" fmla="*/ 2059706 h 4329607"/>
              <a:gd name="connsiteX6" fmla="*/ 414293 w 8245751"/>
              <a:gd name="connsiteY6" fmla="*/ 1432380 h 4329607"/>
              <a:gd name="connsiteX7" fmla="*/ 674176 w 8245751"/>
              <a:gd name="connsiteY7" fmla="*/ 917700 h 4329607"/>
              <a:gd name="connsiteX8" fmla="*/ 888138 w 8245751"/>
              <a:gd name="connsiteY8" fmla="*/ 501584 h 4329607"/>
              <a:gd name="connsiteX9" fmla="*/ 1208586 w 8245751"/>
              <a:gd name="connsiteY9" fmla="*/ 1518 h 4329607"/>
              <a:gd name="connsiteX10" fmla="*/ 3133482 w 8245751"/>
              <a:gd name="connsiteY10" fmla="*/ 671503 h 4329607"/>
              <a:gd name="connsiteX11" fmla="*/ 4546662 w 8245751"/>
              <a:gd name="connsiteY11" fmla="*/ 1178795 h 4329607"/>
              <a:gd name="connsiteX12" fmla="*/ 4908094 w 8245751"/>
              <a:gd name="connsiteY12" fmla="*/ 1276092 h 4329607"/>
              <a:gd name="connsiteX13" fmla="*/ 5976700 w 8245751"/>
              <a:gd name="connsiteY13" fmla="*/ 1582134 h 4329607"/>
              <a:gd name="connsiteX14" fmla="*/ 6904651 w 8245751"/>
              <a:gd name="connsiteY14" fmla="*/ 1871859 h 4329607"/>
              <a:gd name="connsiteX15" fmla="*/ 8014904 w 8245751"/>
              <a:gd name="connsiteY15" fmla="*/ 2287479 h 4329607"/>
              <a:gd name="connsiteX16" fmla="*/ 8205317 w 8245751"/>
              <a:gd name="connsiteY16" fmla="*/ 2424639 h 4329607"/>
              <a:gd name="connsiteX17" fmla="*/ 8214942 w 8245751"/>
              <a:gd name="connsiteY17" fmla="*/ 2866765 h 4329607"/>
              <a:gd name="connsiteX18" fmla="*/ 7863830 w 8245751"/>
              <a:gd name="connsiteY18" fmla="*/ 3094204 h 4329607"/>
              <a:gd name="connsiteX19" fmla="*/ 7207219 w 8245751"/>
              <a:gd name="connsiteY19" fmla="*/ 3349140 h 4329607"/>
              <a:gd name="connsiteX20" fmla="*/ 6158065 w 8245751"/>
              <a:gd name="connsiteY20" fmla="*/ 3635221 h 4329607"/>
              <a:gd name="connsiteX21" fmla="*/ 4451045 w 8245751"/>
              <a:gd name="connsiteY21" fmla="*/ 3970171 h 4329607"/>
              <a:gd name="connsiteX22" fmla="*/ 1761830 w 8245751"/>
              <a:gd name="connsiteY22" fmla="*/ 4322184 h 4329607"/>
              <a:gd name="connsiteX0" fmla="*/ 1761830 w 8326799"/>
              <a:gd name="connsiteY0" fmla="*/ 4322184 h 4329607"/>
              <a:gd name="connsiteX1" fmla="*/ 1158570 w 8326799"/>
              <a:gd name="connsiteY1" fmla="*/ 4194516 h 4329607"/>
              <a:gd name="connsiteX2" fmla="*/ 908313 w 8326799"/>
              <a:gd name="connsiteY2" fmla="*/ 3921184 h 4329607"/>
              <a:gd name="connsiteX3" fmla="*/ 587549 w 8326799"/>
              <a:gd name="connsiteY3" fmla="*/ 3506348 h 4329607"/>
              <a:gd name="connsiteX4" fmla="*/ 45185 w 8326799"/>
              <a:gd name="connsiteY4" fmla="*/ 2687197 h 4329607"/>
              <a:gd name="connsiteX5" fmla="*/ 72806 w 8326799"/>
              <a:gd name="connsiteY5" fmla="*/ 2059706 h 4329607"/>
              <a:gd name="connsiteX6" fmla="*/ 414293 w 8326799"/>
              <a:gd name="connsiteY6" fmla="*/ 1432380 h 4329607"/>
              <a:gd name="connsiteX7" fmla="*/ 674176 w 8326799"/>
              <a:gd name="connsiteY7" fmla="*/ 917700 h 4329607"/>
              <a:gd name="connsiteX8" fmla="*/ 888138 w 8326799"/>
              <a:gd name="connsiteY8" fmla="*/ 501584 h 4329607"/>
              <a:gd name="connsiteX9" fmla="*/ 1208586 w 8326799"/>
              <a:gd name="connsiteY9" fmla="*/ 1518 h 4329607"/>
              <a:gd name="connsiteX10" fmla="*/ 3133482 w 8326799"/>
              <a:gd name="connsiteY10" fmla="*/ 671503 h 4329607"/>
              <a:gd name="connsiteX11" fmla="*/ 4546662 w 8326799"/>
              <a:gd name="connsiteY11" fmla="*/ 1178795 h 4329607"/>
              <a:gd name="connsiteX12" fmla="*/ 4908094 w 8326799"/>
              <a:gd name="connsiteY12" fmla="*/ 1276092 h 4329607"/>
              <a:gd name="connsiteX13" fmla="*/ 5976700 w 8326799"/>
              <a:gd name="connsiteY13" fmla="*/ 1582134 h 4329607"/>
              <a:gd name="connsiteX14" fmla="*/ 6904651 w 8326799"/>
              <a:gd name="connsiteY14" fmla="*/ 1871859 h 4329607"/>
              <a:gd name="connsiteX15" fmla="*/ 8014904 w 8326799"/>
              <a:gd name="connsiteY15" fmla="*/ 2287479 h 4329607"/>
              <a:gd name="connsiteX16" fmla="*/ 8205317 w 8326799"/>
              <a:gd name="connsiteY16" fmla="*/ 2424639 h 4329607"/>
              <a:gd name="connsiteX17" fmla="*/ 8311195 w 8326799"/>
              <a:gd name="connsiteY17" fmla="*/ 2748323 h 4329607"/>
              <a:gd name="connsiteX18" fmla="*/ 7863830 w 8326799"/>
              <a:gd name="connsiteY18" fmla="*/ 3094204 h 4329607"/>
              <a:gd name="connsiteX19" fmla="*/ 7207219 w 8326799"/>
              <a:gd name="connsiteY19" fmla="*/ 3349140 h 4329607"/>
              <a:gd name="connsiteX20" fmla="*/ 6158065 w 8326799"/>
              <a:gd name="connsiteY20" fmla="*/ 3635221 h 4329607"/>
              <a:gd name="connsiteX21" fmla="*/ 4451045 w 8326799"/>
              <a:gd name="connsiteY21" fmla="*/ 3970171 h 4329607"/>
              <a:gd name="connsiteX22" fmla="*/ 1761830 w 8326799"/>
              <a:gd name="connsiteY22" fmla="*/ 4322184 h 4329607"/>
              <a:gd name="connsiteX0" fmla="*/ 1761830 w 8339481"/>
              <a:gd name="connsiteY0" fmla="*/ 4322184 h 4329607"/>
              <a:gd name="connsiteX1" fmla="*/ 1158570 w 8339481"/>
              <a:gd name="connsiteY1" fmla="*/ 4194516 h 4329607"/>
              <a:gd name="connsiteX2" fmla="*/ 908313 w 8339481"/>
              <a:gd name="connsiteY2" fmla="*/ 3921184 h 4329607"/>
              <a:gd name="connsiteX3" fmla="*/ 587549 w 8339481"/>
              <a:gd name="connsiteY3" fmla="*/ 3506348 h 4329607"/>
              <a:gd name="connsiteX4" fmla="*/ 45185 w 8339481"/>
              <a:gd name="connsiteY4" fmla="*/ 2687197 h 4329607"/>
              <a:gd name="connsiteX5" fmla="*/ 72806 w 8339481"/>
              <a:gd name="connsiteY5" fmla="*/ 2059706 h 4329607"/>
              <a:gd name="connsiteX6" fmla="*/ 414293 w 8339481"/>
              <a:gd name="connsiteY6" fmla="*/ 1432380 h 4329607"/>
              <a:gd name="connsiteX7" fmla="*/ 674176 w 8339481"/>
              <a:gd name="connsiteY7" fmla="*/ 917700 h 4329607"/>
              <a:gd name="connsiteX8" fmla="*/ 888138 w 8339481"/>
              <a:gd name="connsiteY8" fmla="*/ 501584 h 4329607"/>
              <a:gd name="connsiteX9" fmla="*/ 1208586 w 8339481"/>
              <a:gd name="connsiteY9" fmla="*/ 1518 h 4329607"/>
              <a:gd name="connsiteX10" fmla="*/ 3133482 w 8339481"/>
              <a:gd name="connsiteY10" fmla="*/ 671503 h 4329607"/>
              <a:gd name="connsiteX11" fmla="*/ 4546662 w 8339481"/>
              <a:gd name="connsiteY11" fmla="*/ 1178795 h 4329607"/>
              <a:gd name="connsiteX12" fmla="*/ 4908094 w 8339481"/>
              <a:gd name="connsiteY12" fmla="*/ 1276092 h 4329607"/>
              <a:gd name="connsiteX13" fmla="*/ 5976700 w 8339481"/>
              <a:gd name="connsiteY13" fmla="*/ 1582134 h 4329607"/>
              <a:gd name="connsiteX14" fmla="*/ 6904651 w 8339481"/>
              <a:gd name="connsiteY14" fmla="*/ 1871859 h 4329607"/>
              <a:gd name="connsiteX15" fmla="*/ 8014904 w 8339481"/>
              <a:gd name="connsiteY15" fmla="*/ 2287479 h 4329607"/>
              <a:gd name="connsiteX16" fmla="*/ 8263069 w 8339481"/>
              <a:gd name="connsiteY16" fmla="*/ 2424639 h 4329607"/>
              <a:gd name="connsiteX17" fmla="*/ 8311195 w 8339481"/>
              <a:gd name="connsiteY17" fmla="*/ 2748323 h 4329607"/>
              <a:gd name="connsiteX18" fmla="*/ 7863830 w 8339481"/>
              <a:gd name="connsiteY18" fmla="*/ 3094204 h 4329607"/>
              <a:gd name="connsiteX19" fmla="*/ 7207219 w 8339481"/>
              <a:gd name="connsiteY19" fmla="*/ 3349140 h 4329607"/>
              <a:gd name="connsiteX20" fmla="*/ 6158065 w 8339481"/>
              <a:gd name="connsiteY20" fmla="*/ 3635221 h 4329607"/>
              <a:gd name="connsiteX21" fmla="*/ 4451045 w 8339481"/>
              <a:gd name="connsiteY21" fmla="*/ 3970171 h 4329607"/>
              <a:gd name="connsiteX22" fmla="*/ 1761830 w 8339481"/>
              <a:gd name="connsiteY22" fmla="*/ 4322184 h 4329607"/>
              <a:gd name="connsiteX0" fmla="*/ 1761830 w 8339481"/>
              <a:gd name="connsiteY0" fmla="*/ 4322167 h 4329590"/>
              <a:gd name="connsiteX1" fmla="*/ 1158570 w 8339481"/>
              <a:gd name="connsiteY1" fmla="*/ 4194499 h 4329590"/>
              <a:gd name="connsiteX2" fmla="*/ 908313 w 8339481"/>
              <a:gd name="connsiteY2" fmla="*/ 3921167 h 4329590"/>
              <a:gd name="connsiteX3" fmla="*/ 587549 w 8339481"/>
              <a:gd name="connsiteY3" fmla="*/ 3506331 h 4329590"/>
              <a:gd name="connsiteX4" fmla="*/ 45185 w 8339481"/>
              <a:gd name="connsiteY4" fmla="*/ 2687180 h 4329590"/>
              <a:gd name="connsiteX5" fmla="*/ 72806 w 8339481"/>
              <a:gd name="connsiteY5" fmla="*/ 2059689 h 4329590"/>
              <a:gd name="connsiteX6" fmla="*/ 414293 w 8339481"/>
              <a:gd name="connsiteY6" fmla="*/ 1432363 h 4329590"/>
              <a:gd name="connsiteX7" fmla="*/ 645300 w 8339481"/>
              <a:gd name="connsiteY7" fmla="*/ 890350 h 4329590"/>
              <a:gd name="connsiteX8" fmla="*/ 888138 w 8339481"/>
              <a:gd name="connsiteY8" fmla="*/ 501567 h 4329590"/>
              <a:gd name="connsiteX9" fmla="*/ 1208586 w 8339481"/>
              <a:gd name="connsiteY9" fmla="*/ 1501 h 4329590"/>
              <a:gd name="connsiteX10" fmla="*/ 3133482 w 8339481"/>
              <a:gd name="connsiteY10" fmla="*/ 671486 h 4329590"/>
              <a:gd name="connsiteX11" fmla="*/ 4546662 w 8339481"/>
              <a:gd name="connsiteY11" fmla="*/ 1178778 h 4329590"/>
              <a:gd name="connsiteX12" fmla="*/ 4908094 w 8339481"/>
              <a:gd name="connsiteY12" fmla="*/ 1276075 h 4329590"/>
              <a:gd name="connsiteX13" fmla="*/ 5976700 w 8339481"/>
              <a:gd name="connsiteY13" fmla="*/ 1582117 h 4329590"/>
              <a:gd name="connsiteX14" fmla="*/ 6904651 w 8339481"/>
              <a:gd name="connsiteY14" fmla="*/ 1871842 h 4329590"/>
              <a:gd name="connsiteX15" fmla="*/ 8014904 w 8339481"/>
              <a:gd name="connsiteY15" fmla="*/ 2287462 h 4329590"/>
              <a:gd name="connsiteX16" fmla="*/ 8263069 w 8339481"/>
              <a:gd name="connsiteY16" fmla="*/ 2424622 h 4329590"/>
              <a:gd name="connsiteX17" fmla="*/ 8311195 w 8339481"/>
              <a:gd name="connsiteY17" fmla="*/ 2748306 h 4329590"/>
              <a:gd name="connsiteX18" fmla="*/ 7863830 w 8339481"/>
              <a:gd name="connsiteY18" fmla="*/ 3094187 h 4329590"/>
              <a:gd name="connsiteX19" fmla="*/ 7207219 w 8339481"/>
              <a:gd name="connsiteY19" fmla="*/ 3349123 h 4329590"/>
              <a:gd name="connsiteX20" fmla="*/ 6158065 w 8339481"/>
              <a:gd name="connsiteY20" fmla="*/ 3635204 h 4329590"/>
              <a:gd name="connsiteX21" fmla="*/ 4451045 w 8339481"/>
              <a:gd name="connsiteY21" fmla="*/ 3970154 h 4329590"/>
              <a:gd name="connsiteX22" fmla="*/ 1761830 w 8339481"/>
              <a:gd name="connsiteY22" fmla="*/ 4322167 h 4329590"/>
              <a:gd name="connsiteX0" fmla="*/ 1761830 w 8339481"/>
              <a:gd name="connsiteY0" fmla="*/ 4322167 h 4329590"/>
              <a:gd name="connsiteX1" fmla="*/ 1158570 w 8339481"/>
              <a:gd name="connsiteY1" fmla="*/ 4194499 h 4329590"/>
              <a:gd name="connsiteX2" fmla="*/ 908313 w 8339481"/>
              <a:gd name="connsiteY2" fmla="*/ 3921167 h 4329590"/>
              <a:gd name="connsiteX3" fmla="*/ 587549 w 8339481"/>
              <a:gd name="connsiteY3" fmla="*/ 3506331 h 4329590"/>
              <a:gd name="connsiteX4" fmla="*/ 45185 w 8339481"/>
              <a:gd name="connsiteY4" fmla="*/ 2687180 h 4329590"/>
              <a:gd name="connsiteX5" fmla="*/ 72806 w 8339481"/>
              <a:gd name="connsiteY5" fmla="*/ 2059689 h 4329590"/>
              <a:gd name="connsiteX6" fmla="*/ 414293 w 8339481"/>
              <a:gd name="connsiteY6" fmla="*/ 1432363 h 4329590"/>
              <a:gd name="connsiteX7" fmla="*/ 645300 w 8339481"/>
              <a:gd name="connsiteY7" fmla="*/ 890350 h 4329590"/>
              <a:gd name="connsiteX8" fmla="*/ 840012 w 8339481"/>
              <a:gd name="connsiteY8" fmla="*/ 501567 h 4329590"/>
              <a:gd name="connsiteX9" fmla="*/ 1208586 w 8339481"/>
              <a:gd name="connsiteY9" fmla="*/ 1501 h 4329590"/>
              <a:gd name="connsiteX10" fmla="*/ 3133482 w 8339481"/>
              <a:gd name="connsiteY10" fmla="*/ 671486 h 4329590"/>
              <a:gd name="connsiteX11" fmla="*/ 4546662 w 8339481"/>
              <a:gd name="connsiteY11" fmla="*/ 1178778 h 4329590"/>
              <a:gd name="connsiteX12" fmla="*/ 4908094 w 8339481"/>
              <a:gd name="connsiteY12" fmla="*/ 1276075 h 4329590"/>
              <a:gd name="connsiteX13" fmla="*/ 5976700 w 8339481"/>
              <a:gd name="connsiteY13" fmla="*/ 1582117 h 4329590"/>
              <a:gd name="connsiteX14" fmla="*/ 6904651 w 8339481"/>
              <a:gd name="connsiteY14" fmla="*/ 1871842 h 4329590"/>
              <a:gd name="connsiteX15" fmla="*/ 8014904 w 8339481"/>
              <a:gd name="connsiteY15" fmla="*/ 2287462 h 4329590"/>
              <a:gd name="connsiteX16" fmla="*/ 8263069 w 8339481"/>
              <a:gd name="connsiteY16" fmla="*/ 2424622 h 4329590"/>
              <a:gd name="connsiteX17" fmla="*/ 8311195 w 8339481"/>
              <a:gd name="connsiteY17" fmla="*/ 2748306 h 4329590"/>
              <a:gd name="connsiteX18" fmla="*/ 7863830 w 8339481"/>
              <a:gd name="connsiteY18" fmla="*/ 3094187 h 4329590"/>
              <a:gd name="connsiteX19" fmla="*/ 7207219 w 8339481"/>
              <a:gd name="connsiteY19" fmla="*/ 3349123 h 4329590"/>
              <a:gd name="connsiteX20" fmla="*/ 6158065 w 8339481"/>
              <a:gd name="connsiteY20" fmla="*/ 3635204 h 4329590"/>
              <a:gd name="connsiteX21" fmla="*/ 4451045 w 8339481"/>
              <a:gd name="connsiteY21" fmla="*/ 3970154 h 4329590"/>
              <a:gd name="connsiteX22" fmla="*/ 1761830 w 8339481"/>
              <a:gd name="connsiteY22" fmla="*/ 4322167 h 4329590"/>
              <a:gd name="connsiteX0" fmla="*/ 1760156 w 8337807"/>
              <a:gd name="connsiteY0" fmla="*/ 4322167 h 4329590"/>
              <a:gd name="connsiteX1" fmla="*/ 1156896 w 8337807"/>
              <a:gd name="connsiteY1" fmla="*/ 4194499 h 4329590"/>
              <a:gd name="connsiteX2" fmla="*/ 906639 w 8337807"/>
              <a:gd name="connsiteY2" fmla="*/ 3921167 h 4329590"/>
              <a:gd name="connsiteX3" fmla="*/ 585875 w 8337807"/>
              <a:gd name="connsiteY3" fmla="*/ 3506331 h 4329590"/>
              <a:gd name="connsiteX4" fmla="*/ 43511 w 8337807"/>
              <a:gd name="connsiteY4" fmla="*/ 2687180 h 4329590"/>
              <a:gd name="connsiteX5" fmla="*/ 71132 w 8337807"/>
              <a:gd name="connsiteY5" fmla="*/ 2059689 h 4329590"/>
              <a:gd name="connsiteX6" fmla="*/ 374118 w 8337807"/>
              <a:gd name="connsiteY6" fmla="*/ 1423253 h 4329590"/>
              <a:gd name="connsiteX7" fmla="*/ 643626 w 8337807"/>
              <a:gd name="connsiteY7" fmla="*/ 890350 h 4329590"/>
              <a:gd name="connsiteX8" fmla="*/ 838338 w 8337807"/>
              <a:gd name="connsiteY8" fmla="*/ 501567 h 4329590"/>
              <a:gd name="connsiteX9" fmla="*/ 1206912 w 8337807"/>
              <a:gd name="connsiteY9" fmla="*/ 1501 h 4329590"/>
              <a:gd name="connsiteX10" fmla="*/ 3131808 w 8337807"/>
              <a:gd name="connsiteY10" fmla="*/ 671486 h 4329590"/>
              <a:gd name="connsiteX11" fmla="*/ 4544988 w 8337807"/>
              <a:gd name="connsiteY11" fmla="*/ 1178778 h 4329590"/>
              <a:gd name="connsiteX12" fmla="*/ 4906420 w 8337807"/>
              <a:gd name="connsiteY12" fmla="*/ 1276075 h 4329590"/>
              <a:gd name="connsiteX13" fmla="*/ 5975026 w 8337807"/>
              <a:gd name="connsiteY13" fmla="*/ 1582117 h 4329590"/>
              <a:gd name="connsiteX14" fmla="*/ 6902977 w 8337807"/>
              <a:gd name="connsiteY14" fmla="*/ 1871842 h 4329590"/>
              <a:gd name="connsiteX15" fmla="*/ 8013230 w 8337807"/>
              <a:gd name="connsiteY15" fmla="*/ 2287462 h 4329590"/>
              <a:gd name="connsiteX16" fmla="*/ 8261395 w 8337807"/>
              <a:gd name="connsiteY16" fmla="*/ 2424622 h 4329590"/>
              <a:gd name="connsiteX17" fmla="*/ 8309521 w 8337807"/>
              <a:gd name="connsiteY17" fmla="*/ 2748306 h 4329590"/>
              <a:gd name="connsiteX18" fmla="*/ 7862156 w 8337807"/>
              <a:gd name="connsiteY18" fmla="*/ 3094187 h 4329590"/>
              <a:gd name="connsiteX19" fmla="*/ 7205545 w 8337807"/>
              <a:gd name="connsiteY19" fmla="*/ 3349123 h 4329590"/>
              <a:gd name="connsiteX20" fmla="*/ 6156391 w 8337807"/>
              <a:gd name="connsiteY20" fmla="*/ 3635204 h 4329590"/>
              <a:gd name="connsiteX21" fmla="*/ 4449371 w 8337807"/>
              <a:gd name="connsiteY21" fmla="*/ 3970154 h 4329590"/>
              <a:gd name="connsiteX22" fmla="*/ 1760156 w 8337807"/>
              <a:gd name="connsiteY22" fmla="*/ 4322167 h 4329590"/>
              <a:gd name="connsiteX0" fmla="*/ 1760156 w 8337807"/>
              <a:gd name="connsiteY0" fmla="*/ 4322859 h 4330282"/>
              <a:gd name="connsiteX1" fmla="*/ 1156896 w 8337807"/>
              <a:gd name="connsiteY1" fmla="*/ 4195191 h 4330282"/>
              <a:gd name="connsiteX2" fmla="*/ 906639 w 8337807"/>
              <a:gd name="connsiteY2" fmla="*/ 3921859 h 4330282"/>
              <a:gd name="connsiteX3" fmla="*/ 585875 w 8337807"/>
              <a:gd name="connsiteY3" fmla="*/ 3507023 h 4330282"/>
              <a:gd name="connsiteX4" fmla="*/ 43511 w 8337807"/>
              <a:gd name="connsiteY4" fmla="*/ 2687872 h 4330282"/>
              <a:gd name="connsiteX5" fmla="*/ 71132 w 8337807"/>
              <a:gd name="connsiteY5" fmla="*/ 2060381 h 4330282"/>
              <a:gd name="connsiteX6" fmla="*/ 374118 w 8337807"/>
              <a:gd name="connsiteY6" fmla="*/ 1423945 h 4330282"/>
              <a:gd name="connsiteX7" fmla="*/ 643626 w 8337807"/>
              <a:gd name="connsiteY7" fmla="*/ 891042 h 4330282"/>
              <a:gd name="connsiteX8" fmla="*/ 838338 w 8337807"/>
              <a:gd name="connsiteY8" fmla="*/ 472205 h 4330282"/>
              <a:gd name="connsiteX9" fmla="*/ 1206912 w 8337807"/>
              <a:gd name="connsiteY9" fmla="*/ 2193 h 4330282"/>
              <a:gd name="connsiteX10" fmla="*/ 3131808 w 8337807"/>
              <a:gd name="connsiteY10" fmla="*/ 672178 h 4330282"/>
              <a:gd name="connsiteX11" fmla="*/ 4544988 w 8337807"/>
              <a:gd name="connsiteY11" fmla="*/ 1179470 h 4330282"/>
              <a:gd name="connsiteX12" fmla="*/ 4906420 w 8337807"/>
              <a:gd name="connsiteY12" fmla="*/ 1276767 h 4330282"/>
              <a:gd name="connsiteX13" fmla="*/ 5975026 w 8337807"/>
              <a:gd name="connsiteY13" fmla="*/ 1582809 h 4330282"/>
              <a:gd name="connsiteX14" fmla="*/ 6902977 w 8337807"/>
              <a:gd name="connsiteY14" fmla="*/ 1872534 h 4330282"/>
              <a:gd name="connsiteX15" fmla="*/ 8013230 w 8337807"/>
              <a:gd name="connsiteY15" fmla="*/ 2288154 h 4330282"/>
              <a:gd name="connsiteX16" fmla="*/ 8261395 w 8337807"/>
              <a:gd name="connsiteY16" fmla="*/ 2425314 h 4330282"/>
              <a:gd name="connsiteX17" fmla="*/ 8309521 w 8337807"/>
              <a:gd name="connsiteY17" fmla="*/ 2748998 h 4330282"/>
              <a:gd name="connsiteX18" fmla="*/ 7862156 w 8337807"/>
              <a:gd name="connsiteY18" fmla="*/ 3094879 h 4330282"/>
              <a:gd name="connsiteX19" fmla="*/ 7205545 w 8337807"/>
              <a:gd name="connsiteY19" fmla="*/ 3349815 h 4330282"/>
              <a:gd name="connsiteX20" fmla="*/ 6156391 w 8337807"/>
              <a:gd name="connsiteY20" fmla="*/ 3635896 h 4330282"/>
              <a:gd name="connsiteX21" fmla="*/ 4449371 w 8337807"/>
              <a:gd name="connsiteY21" fmla="*/ 3970846 h 4330282"/>
              <a:gd name="connsiteX22" fmla="*/ 1760156 w 8337807"/>
              <a:gd name="connsiteY22" fmla="*/ 4322859 h 4330282"/>
              <a:gd name="connsiteX0" fmla="*/ 1760156 w 8337807"/>
              <a:gd name="connsiteY0" fmla="*/ 4376214 h 4383637"/>
              <a:gd name="connsiteX1" fmla="*/ 1156896 w 8337807"/>
              <a:gd name="connsiteY1" fmla="*/ 4248546 h 4383637"/>
              <a:gd name="connsiteX2" fmla="*/ 906639 w 8337807"/>
              <a:gd name="connsiteY2" fmla="*/ 3975214 h 4383637"/>
              <a:gd name="connsiteX3" fmla="*/ 585875 w 8337807"/>
              <a:gd name="connsiteY3" fmla="*/ 3560378 h 4383637"/>
              <a:gd name="connsiteX4" fmla="*/ 43511 w 8337807"/>
              <a:gd name="connsiteY4" fmla="*/ 2741227 h 4383637"/>
              <a:gd name="connsiteX5" fmla="*/ 71132 w 8337807"/>
              <a:gd name="connsiteY5" fmla="*/ 2113736 h 4383637"/>
              <a:gd name="connsiteX6" fmla="*/ 374118 w 8337807"/>
              <a:gd name="connsiteY6" fmla="*/ 1477300 h 4383637"/>
              <a:gd name="connsiteX7" fmla="*/ 643626 w 8337807"/>
              <a:gd name="connsiteY7" fmla="*/ 944397 h 4383637"/>
              <a:gd name="connsiteX8" fmla="*/ 838338 w 8337807"/>
              <a:gd name="connsiteY8" fmla="*/ 525560 h 4383637"/>
              <a:gd name="connsiteX9" fmla="*/ 1028759 w 8337807"/>
              <a:gd name="connsiteY9" fmla="*/ 91935 h 4383637"/>
              <a:gd name="connsiteX10" fmla="*/ 1206912 w 8337807"/>
              <a:gd name="connsiteY10" fmla="*/ 55548 h 4383637"/>
              <a:gd name="connsiteX11" fmla="*/ 3131808 w 8337807"/>
              <a:gd name="connsiteY11" fmla="*/ 725533 h 4383637"/>
              <a:gd name="connsiteX12" fmla="*/ 4544988 w 8337807"/>
              <a:gd name="connsiteY12" fmla="*/ 1232825 h 4383637"/>
              <a:gd name="connsiteX13" fmla="*/ 4906420 w 8337807"/>
              <a:gd name="connsiteY13" fmla="*/ 1330122 h 4383637"/>
              <a:gd name="connsiteX14" fmla="*/ 5975026 w 8337807"/>
              <a:gd name="connsiteY14" fmla="*/ 1636164 h 4383637"/>
              <a:gd name="connsiteX15" fmla="*/ 6902977 w 8337807"/>
              <a:gd name="connsiteY15" fmla="*/ 1925889 h 4383637"/>
              <a:gd name="connsiteX16" fmla="*/ 8013230 w 8337807"/>
              <a:gd name="connsiteY16" fmla="*/ 2341509 h 4383637"/>
              <a:gd name="connsiteX17" fmla="*/ 8261395 w 8337807"/>
              <a:gd name="connsiteY17" fmla="*/ 2478669 h 4383637"/>
              <a:gd name="connsiteX18" fmla="*/ 8309521 w 8337807"/>
              <a:gd name="connsiteY18" fmla="*/ 2802353 h 4383637"/>
              <a:gd name="connsiteX19" fmla="*/ 7862156 w 8337807"/>
              <a:gd name="connsiteY19" fmla="*/ 3148234 h 4383637"/>
              <a:gd name="connsiteX20" fmla="*/ 7205545 w 8337807"/>
              <a:gd name="connsiteY20" fmla="*/ 3403170 h 4383637"/>
              <a:gd name="connsiteX21" fmla="*/ 6156391 w 8337807"/>
              <a:gd name="connsiteY21" fmla="*/ 3689251 h 4383637"/>
              <a:gd name="connsiteX22" fmla="*/ 4449371 w 8337807"/>
              <a:gd name="connsiteY22" fmla="*/ 4024201 h 4383637"/>
              <a:gd name="connsiteX23" fmla="*/ 1760156 w 8337807"/>
              <a:gd name="connsiteY23" fmla="*/ 4376214 h 4383637"/>
              <a:gd name="connsiteX0" fmla="*/ 1760156 w 8337807"/>
              <a:gd name="connsiteY0" fmla="*/ 4319424 h 4326847"/>
              <a:gd name="connsiteX1" fmla="*/ 1156896 w 8337807"/>
              <a:gd name="connsiteY1" fmla="*/ 4191756 h 4326847"/>
              <a:gd name="connsiteX2" fmla="*/ 906639 w 8337807"/>
              <a:gd name="connsiteY2" fmla="*/ 3918424 h 4326847"/>
              <a:gd name="connsiteX3" fmla="*/ 585875 w 8337807"/>
              <a:gd name="connsiteY3" fmla="*/ 3503588 h 4326847"/>
              <a:gd name="connsiteX4" fmla="*/ 43511 w 8337807"/>
              <a:gd name="connsiteY4" fmla="*/ 2684437 h 4326847"/>
              <a:gd name="connsiteX5" fmla="*/ 71132 w 8337807"/>
              <a:gd name="connsiteY5" fmla="*/ 2056946 h 4326847"/>
              <a:gd name="connsiteX6" fmla="*/ 374118 w 8337807"/>
              <a:gd name="connsiteY6" fmla="*/ 1420510 h 4326847"/>
              <a:gd name="connsiteX7" fmla="*/ 643626 w 8337807"/>
              <a:gd name="connsiteY7" fmla="*/ 887607 h 4326847"/>
              <a:gd name="connsiteX8" fmla="*/ 838338 w 8337807"/>
              <a:gd name="connsiteY8" fmla="*/ 468770 h 4326847"/>
              <a:gd name="connsiteX9" fmla="*/ 1028759 w 8337807"/>
              <a:gd name="connsiteY9" fmla="*/ 35145 h 4326847"/>
              <a:gd name="connsiteX10" fmla="*/ 1537112 w 8337807"/>
              <a:gd name="connsiteY10" fmla="*/ 124983 h 4326847"/>
              <a:gd name="connsiteX11" fmla="*/ 3131808 w 8337807"/>
              <a:gd name="connsiteY11" fmla="*/ 668743 h 4326847"/>
              <a:gd name="connsiteX12" fmla="*/ 4544988 w 8337807"/>
              <a:gd name="connsiteY12" fmla="*/ 1176035 h 4326847"/>
              <a:gd name="connsiteX13" fmla="*/ 4906420 w 8337807"/>
              <a:gd name="connsiteY13" fmla="*/ 1273332 h 4326847"/>
              <a:gd name="connsiteX14" fmla="*/ 5975026 w 8337807"/>
              <a:gd name="connsiteY14" fmla="*/ 1579374 h 4326847"/>
              <a:gd name="connsiteX15" fmla="*/ 6902977 w 8337807"/>
              <a:gd name="connsiteY15" fmla="*/ 1869099 h 4326847"/>
              <a:gd name="connsiteX16" fmla="*/ 8013230 w 8337807"/>
              <a:gd name="connsiteY16" fmla="*/ 2284719 h 4326847"/>
              <a:gd name="connsiteX17" fmla="*/ 8261395 w 8337807"/>
              <a:gd name="connsiteY17" fmla="*/ 2421879 h 4326847"/>
              <a:gd name="connsiteX18" fmla="*/ 8309521 w 8337807"/>
              <a:gd name="connsiteY18" fmla="*/ 2745563 h 4326847"/>
              <a:gd name="connsiteX19" fmla="*/ 7862156 w 8337807"/>
              <a:gd name="connsiteY19" fmla="*/ 3091444 h 4326847"/>
              <a:gd name="connsiteX20" fmla="*/ 7205545 w 8337807"/>
              <a:gd name="connsiteY20" fmla="*/ 3346380 h 4326847"/>
              <a:gd name="connsiteX21" fmla="*/ 6156391 w 8337807"/>
              <a:gd name="connsiteY21" fmla="*/ 3632461 h 4326847"/>
              <a:gd name="connsiteX22" fmla="*/ 4449371 w 8337807"/>
              <a:gd name="connsiteY22" fmla="*/ 3967411 h 4326847"/>
              <a:gd name="connsiteX23" fmla="*/ 1760156 w 8337807"/>
              <a:gd name="connsiteY23" fmla="*/ 4319424 h 4326847"/>
              <a:gd name="connsiteX0" fmla="*/ 1760156 w 8337807"/>
              <a:gd name="connsiteY0" fmla="*/ 4339219 h 4346642"/>
              <a:gd name="connsiteX1" fmla="*/ 1156896 w 8337807"/>
              <a:gd name="connsiteY1" fmla="*/ 4211551 h 4346642"/>
              <a:gd name="connsiteX2" fmla="*/ 906639 w 8337807"/>
              <a:gd name="connsiteY2" fmla="*/ 3938219 h 4346642"/>
              <a:gd name="connsiteX3" fmla="*/ 585875 w 8337807"/>
              <a:gd name="connsiteY3" fmla="*/ 3523383 h 4346642"/>
              <a:gd name="connsiteX4" fmla="*/ 43511 w 8337807"/>
              <a:gd name="connsiteY4" fmla="*/ 2704232 h 4346642"/>
              <a:gd name="connsiteX5" fmla="*/ 71132 w 8337807"/>
              <a:gd name="connsiteY5" fmla="*/ 2076741 h 4346642"/>
              <a:gd name="connsiteX6" fmla="*/ 374118 w 8337807"/>
              <a:gd name="connsiteY6" fmla="*/ 1440305 h 4346642"/>
              <a:gd name="connsiteX7" fmla="*/ 643626 w 8337807"/>
              <a:gd name="connsiteY7" fmla="*/ 907402 h 4346642"/>
              <a:gd name="connsiteX8" fmla="*/ 838338 w 8337807"/>
              <a:gd name="connsiteY8" fmla="*/ 488565 h 4346642"/>
              <a:gd name="connsiteX9" fmla="*/ 1028759 w 8337807"/>
              <a:gd name="connsiteY9" fmla="*/ 30897 h 4346642"/>
              <a:gd name="connsiteX10" fmla="*/ 1537112 w 8337807"/>
              <a:gd name="connsiteY10" fmla="*/ 144778 h 4346642"/>
              <a:gd name="connsiteX11" fmla="*/ 3131808 w 8337807"/>
              <a:gd name="connsiteY11" fmla="*/ 688538 h 4346642"/>
              <a:gd name="connsiteX12" fmla="*/ 4544988 w 8337807"/>
              <a:gd name="connsiteY12" fmla="*/ 1195830 h 4346642"/>
              <a:gd name="connsiteX13" fmla="*/ 4906420 w 8337807"/>
              <a:gd name="connsiteY13" fmla="*/ 1293127 h 4346642"/>
              <a:gd name="connsiteX14" fmla="*/ 5975026 w 8337807"/>
              <a:gd name="connsiteY14" fmla="*/ 1599169 h 4346642"/>
              <a:gd name="connsiteX15" fmla="*/ 6902977 w 8337807"/>
              <a:gd name="connsiteY15" fmla="*/ 1888894 h 4346642"/>
              <a:gd name="connsiteX16" fmla="*/ 8013230 w 8337807"/>
              <a:gd name="connsiteY16" fmla="*/ 2304514 h 4346642"/>
              <a:gd name="connsiteX17" fmla="*/ 8261395 w 8337807"/>
              <a:gd name="connsiteY17" fmla="*/ 2441674 h 4346642"/>
              <a:gd name="connsiteX18" fmla="*/ 8309521 w 8337807"/>
              <a:gd name="connsiteY18" fmla="*/ 2765358 h 4346642"/>
              <a:gd name="connsiteX19" fmla="*/ 7862156 w 8337807"/>
              <a:gd name="connsiteY19" fmla="*/ 3111239 h 4346642"/>
              <a:gd name="connsiteX20" fmla="*/ 7205545 w 8337807"/>
              <a:gd name="connsiteY20" fmla="*/ 3366175 h 4346642"/>
              <a:gd name="connsiteX21" fmla="*/ 6156391 w 8337807"/>
              <a:gd name="connsiteY21" fmla="*/ 3652256 h 4346642"/>
              <a:gd name="connsiteX22" fmla="*/ 4449371 w 8337807"/>
              <a:gd name="connsiteY22" fmla="*/ 3987206 h 4346642"/>
              <a:gd name="connsiteX23" fmla="*/ 1760156 w 8337807"/>
              <a:gd name="connsiteY23" fmla="*/ 4339219 h 4346642"/>
              <a:gd name="connsiteX0" fmla="*/ 1760156 w 8337807"/>
              <a:gd name="connsiteY0" fmla="*/ 4339219 h 4346642"/>
              <a:gd name="connsiteX1" fmla="*/ 1156896 w 8337807"/>
              <a:gd name="connsiteY1" fmla="*/ 4211551 h 4346642"/>
              <a:gd name="connsiteX2" fmla="*/ 906639 w 8337807"/>
              <a:gd name="connsiteY2" fmla="*/ 3938219 h 4346642"/>
              <a:gd name="connsiteX3" fmla="*/ 585875 w 8337807"/>
              <a:gd name="connsiteY3" fmla="*/ 3523383 h 4346642"/>
              <a:gd name="connsiteX4" fmla="*/ 43511 w 8337807"/>
              <a:gd name="connsiteY4" fmla="*/ 2704232 h 4346642"/>
              <a:gd name="connsiteX5" fmla="*/ 71132 w 8337807"/>
              <a:gd name="connsiteY5" fmla="*/ 2076741 h 4346642"/>
              <a:gd name="connsiteX6" fmla="*/ 374118 w 8337807"/>
              <a:gd name="connsiteY6" fmla="*/ 1440305 h 4346642"/>
              <a:gd name="connsiteX7" fmla="*/ 643626 w 8337807"/>
              <a:gd name="connsiteY7" fmla="*/ 907402 h 4346642"/>
              <a:gd name="connsiteX8" fmla="*/ 838338 w 8337807"/>
              <a:gd name="connsiteY8" fmla="*/ 488565 h 4346642"/>
              <a:gd name="connsiteX9" fmla="*/ 1028759 w 8337807"/>
              <a:gd name="connsiteY9" fmla="*/ 30897 h 4346642"/>
              <a:gd name="connsiteX10" fmla="*/ 1537112 w 8337807"/>
              <a:gd name="connsiteY10" fmla="*/ 144778 h 4346642"/>
              <a:gd name="connsiteX11" fmla="*/ 3131808 w 8337807"/>
              <a:gd name="connsiteY11" fmla="*/ 688538 h 4346642"/>
              <a:gd name="connsiteX12" fmla="*/ 4614838 w 8337807"/>
              <a:gd name="connsiteY12" fmla="*/ 1165777 h 4346642"/>
              <a:gd name="connsiteX13" fmla="*/ 4906420 w 8337807"/>
              <a:gd name="connsiteY13" fmla="*/ 1293127 h 4346642"/>
              <a:gd name="connsiteX14" fmla="*/ 5975026 w 8337807"/>
              <a:gd name="connsiteY14" fmla="*/ 1599169 h 4346642"/>
              <a:gd name="connsiteX15" fmla="*/ 6902977 w 8337807"/>
              <a:gd name="connsiteY15" fmla="*/ 1888894 h 4346642"/>
              <a:gd name="connsiteX16" fmla="*/ 8013230 w 8337807"/>
              <a:gd name="connsiteY16" fmla="*/ 2304514 h 4346642"/>
              <a:gd name="connsiteX17" fmla="*/ 8261395 w 8337807"/>
              <a:gd name="connsiteY17" fmla="*/ 2441674 h 4346642"/>
              <a:gd name="connsiteX18" fmla="*/ 8309521 w 8337807"/>
              <a:gd name="connsiteY18" fmla="*/ 2765358 h 4346642"/>
              <a:gd name="connsiteX19" fmla="*/ 7862156 w 8337807"/>
              <a:gd name="connsiteY19" fmla="*/ 3111239 h 4346642"/>
              <a:gd name="connsiteX20" fmla="*/ 7205545 w 8337807"/>
              <a:gd name="connsiteY20" fmla="*/ 3366175 h 4346642"/>
              <a:gd name="connsiteX21" fmla="*/ 6156391 w 8337807"/>
              <a:gd name="connsiteY21" fmla="*/ 3652256 h 4346642"/>
              <a:gd name="connsiteX22" fmla="*/ 4449371 w 8337807"/>
              <a:gd name="connsiteY22" fmla="*/ 3987206 h 4346642"/>
              <a:gd name="connsiteX23" fmla="*/ 1760156 w 8337807"/>
              <a:gd name="connsiteY23" fmla="*/ 4339219 h 4346642"/>
              <a:gd name="connsiteX0" fmla="*/ 1760156 w 8337807"/>
              <a:gd name="connsiteY0" fmla="*/ 4339219 h 4346642"/>
              <a:gd name="connsiteX1" fmla="*/ 1156896 w 8337807"/>
              <a:gd name="connsiteY1" fmla="*/ 4211551 h 4346642"/>
              <a:gd name="connsiteX2" fmla="*/ 906639 w 8337807"/>
              <a:gd name="connsiteY2" fmla="*/ 3938219 h 4346642"/>
              <a:gd name="connsiteX3" fmla="*/ 585875 w 8337807"/>
              <a:gd name="connsiteY3" fmla="*/ 3523383 h 4346642"/>
              <a:gd name="connsiteX4" fmla="*/ 43511 w 8337807"/>
              <a:gd name="connsiteY4" fmla="*/ 2704232 h 4346642"/>
              <a:gd name="connsiteX5" fmla="*/ 71132 w 8337807"/>
              <a:gd name="connsiteY5" fmla="*/ 2076741 h 4346642"/>
              <a:gd name="connsiteX6" fmla="*/ 374118 w 8337807"/>
              <a:gd name="connsiteY6" fmla="*/ 1440305 h 4346642"/>
              <a:gd name="connsiteX7" fmla="*/ 643626 w 8337807"/>
              <a:gd name="connsiteY7" fmla="*/ 907402 h 4346642"/>
              <a:gd name="connsiteX8" fmla="*/ 838338 w 8337807"/>
              <a:gd name="connsiteY8" fmla="*/ 488565 h 4346642"/>
              <a:gd name="connsiteX9" fmla="*/ 1028759 w 8337807"/>
              <a:gd name="connsiteY9" fmla="*/ 30897 h 4346642"/>
              <a:gd name="connsiteX10" fmla="*/ 1537112 w 8337807"/>
              <a:gd name="connsiteY10" fmla="*/ 144778 h 4346642"/>
              <a:gd name="connsiteX11" fmla="*/ 3131808 w 8337807"/>
              <a:gd name="connsiteY11" fmla="*/ 688538 h 4346642"/>
              <a:gd name="connsiteX12" fmla="*/ 4614838 w 8337807"/>
              <a:gd name="connsiteY12" fmla="*/ 1165777 h 4346642"/>
              <a:gd name="connsiteX13" fmla="*/ 4969920 w 8337807"/>
              <a:gd name="connsiteY13" fmla="*/ 1293127 h 4346642"/>
              <a:gd name="connsiteX14" fmla="*/ 5975026 w 8337807"/>
              <a:gd name="connsiteY14" fmla="*/ 1599169 h 4346642"/>
              <a:gd name="connsiteX15" fmla="*/ 6902977 w 8337807"/>
              <a:gd name="connsiteY15" fmla="*/ 1888894 h 4346642"/>
              <a:gd name="connsiteX16" fmla="*/ 8013230 w 8337807"/>
              <a:gd name="connsiteY16" fmla="*/ 2304514 h 4346642"/>
              <a:gd name="connsiteX17" fmla="*/ 8261395 w 8337807"/>
              <a:gd name="connsiteY17" fmla="*/ 2441674 h 4346642"/>
              <a:gd name="connsiteX18" fmla="*/ 8309521 w 8337807"/>
              <a:gd name="connsiteY18" fmla="*/ 2765358 h 4346642"/>
              <a:gd name="connsiteX19" fmla="*/ 7862156 w 8337807"/>
              <a:gd name="connsiteY19" fmla="*/ 3111239 h 4346642"/>
              <a:gd name="connsiteX20" fmla="*/ 7205545 w 8337807"/>
              <a:gd name="connsiteY20" fmla="*/ 3366175 h 4346642"/>
              <a:gd name="connsiteX21" fmla="*/ 6156391 w 8337807"/>
              <a:gd name="connsiteY21" fmla="*/ 3652256 h 4346642"/>
              <a:gd name="connsiteX22" fmla="*/ 4449371 w 8337807"/>
              <a:gd name="connsiteY22" fmla="*/ 3987206 h 4346642"/>
              <a:gd name="connsiteX23" fmla="*/ 1760156 w 8337807"/>
              <a:gd name="connsiteY23" fmla="*/ 4339219 h 4346642"/>
              <a:gd name="connsiteX0" fmla="*/ 1760156 w 8337807"/>
              <a:gd name="connsiteY0" fmla="*/ 4339219 h 4346642"/>
              <a:gd name="connsiteX1" fmla="*/ 1156896 w 8337807"/>
              <a:gd name="connsiteY1" fmla="*/ 4211551 h 4346642"/>
              <a:gd name="connsiteX2" fmla="*/ 906639 w 8337807"/>
              <a:gd name="connsiteY2" fmla="*/ 3938219 h 4346642"/>
              <a:gd name="connsiteX3" fmla="*/ 585875 w 8337807"/>
              <a:gd name="connsiteY3" fmla="*/ 3523383 h 4346642"/>
              <a:gd name="connsiteX4" fmla="*/ 43511 w 8337807"/>
              <a:gd name="connsiteY4" fmla="*/ 2704232 h 4346642"/>
              <a:gd name="connsiteX5" fmla="*/ 71132 w 8337807"/>
              <a:gd name="connsiteY5" fmla="*/ 2076741 h 4346642"/>
              <a:gd name="connsiteX6" fmla="*/ 374118 w 8337807"/>
              <a:gd name="connsiteY6" fmla="*/ 1440305 h 4346642"/>
              <a:gd name="connsiteX7" fmla="*/ 643626 w 8337807"/>
              <a:gd name="connsiteY7" fmla="*/ 907402 h 4346642"/>
              <a:gd name="connsiteX8" fmla="*/ 838338 w 8337807"/>
              <a:gd name="connsiteY8" fmla="*/ 488565 h 4346642"/>
              <a:gd name="connsiteX9" fmla="*/ 1028759 w 8337807"/>
              <a:gd name="connsiteY9" fmla="*/ 30897 h 4346642"/>
              <a:gd name="connsiteX10" fmla="*/ 1537112 w 8337807"/>
              <a:gd name="connsiteY10" fmla="*/ 144778 h 4346642"/>
              <a:gd name="connsiteX11" fmla="*/ 3131808 w 8337807"/>
              <a:gd name="connsiteY11" fmla="*/ 688538 h 4346642"/>
              <a:gd name="connsiteX12" fmla="*/ 4614838 w 8337807"/>
              <a:gd name="connsiteY12" fmla="*/ 1165777 h 4346642"/>
              <a:gd name="connsiteX13" fmla="*/ 4969920 w 8337807"/>
              <a:gd name="connsiteY13" fmla="*/ 1293127 h 4346642"/>
              <a:gd name="connsiteX14" fmla="*/ 5975026 w 8337807"/>
              <a:gd name="connsiteY14" fmla="*/ 1599169 h 4346642"/>
              <a:gd name="connsiteX15" fmla="*/ 6902977 w 8337807"/>
              <a:gd name="connsiteY15" fmla="*/ 1888894 h 4346642"/>
              <a:gd name="connsiteX16" fmla="*/ 8013230 w 8337807"/>
              <a:gd name="connsiteY16" fmla="*/ 2304514 h 4346642"/>
              <a:gd name="connsiteX17" fmla="*/ 8261395 w 8337807"/>
              <a:gd name="connsiteY17" fmla="*/ 2495770 h 4346642"/>
              <a:gd name="connsiteX18" fmla="*/ 8309521 w 8337807"/>
              <a:gd name="connsiteY18" fmla="*/ 2765358 h 4346642"/>
              <a:gd name="connsiteX19" fmla="*/ 7862156 w 8337807"/>
              <a:gd name="connsiteY19" fmla="*/ 3111239 h 4346642"/>
              <a:gd name="connsiteX20" fmla="*/ 7205545 w 8337807"/>
              <a:gd name="connsiteY20" fmla="*/ 3366175 h 4346642"/>
              <a:gd name="connsiteX21" fmla="*/ 6156391 w 8337807"/>
              <a:gd name="connsiteY21" fmla="*/ 3652256 h 4346642"/>
              <a:gd name="connsiteX22" fmla="*/ 4449371 w 8337807"/>
              <a:gd name="connsiteY22" fmla="*/ 3987206 h 4346642"/>
              <a:gd name="connsiteX23" fmla="*/ 1760156 w 8337807"/>
              <a:gd name="connsiteY23" fmla="*/ 4339219 h 4346642"/>
              <a:gd name="connsiteX0" fmla="*/ 1760156 w 8304775"/>
              <a:gd name="connsiteY0" fmla="*/ 4339219 h 4346642"/>
              <a:gd name="connsiteX1" fmla="*/ 1156896 w 8304775"/>
              <a:gd name="connsiteY1" fmla="*/ 4211551 h 4346642"/>
              <a:gd name="connsiteX2" fmla="*/ 906639 w 8304775"/>
              <a:gd name="connsiteY2" fmla="*/ 3938219 h 4346642"/>
              <a:gd name="connsiteX3" fmla="*/ 585875 w 8304775"/>
              <a:gd name="connsiteY3" fmla="*/ 3523383 h 4346642"/>
              <a:gd name="connsiteX4" fmla="*/ 43511 w 8304775"/>
              <a:gd name="connsiteY4" fmla="*/ 2704232 h 4346642"/>
              <a:gd name="connsiteX5" fmla="*/ 71132 w 8304775"/>
              <a:gd name="connsiteY5" fmla="*/ 2076741 h 4346642"/>
              <a:gd name="connsiteX6" fmla="*/ 374118 w 8304775"/>
              <a:gd name="connsiteY6" fmla="*/ 1440305 h 4346642"/>
              <a:gd name="connsiteX7" fmla="*/ 643626 w 8304775"/>
              <a:gd name="connsiteY7" fmla="*/ 907402 h 4346642"/>
              <a:gd name="connsiteX8" fmla="*/ 838338 w 8304775"/>
              <a:gd name="connsiteY8" fmla="*/ 488565 h 4346642"/>
              <a:gd name="connsiteX9" fmla="*/ 1028759 w 8304775"/>
              <a:gd name="connsiteY9" fmla="*/ 30897 h 4346642"/>
              <a:gd name="connsiteX10" fmla="*/ 1537112 w 8304775"/>
              <a:gd name="connsiteY10" fmla="*/ 144778 h 4346642"/>
              <a:gd name="connsiteX11" fmla="*/ 3131808 w 8304775"/>
              <a:gd name="connsiteY11" fmla="*/ 688538 h 4346642"/>
              <a:gd name="connsiteX12" fmla="*/ 4614838 w 8304775"/>
              <a:gd name="connsiteY12" fmla="*/ 1165777 h 4346642"/>
              <a:gd name="connsiteX13" fmla="*/ 4969920 w 8304775"/>
              <a:gd name="connsiteY13" fmla="*/ 1293127 h 4346642"/>
              <a:gd name="connsiteX14" fmla="*/ 5975026 w 8304775"/>
              <a:gd name="connsiteY14" fmla="*/ 1599169 h 4346642"/>
              <a:gd name="connsiteX15" fmla="*/ 6902977 w 8304775"/>
              <a:gd name="connsiteY15" fmla="*/ 1888894 h 4346642"/>
              <a:gd name="connsiteX16" fmla="*/ 8013230 w 8304775"/>
              <a:gd name="connsiteY16" fmla="*/ 2304514 h 4346642"/>
              <a:gd name="connsiteX17" fmla="*/ 8261395 w 8304775"/>
              <a:gd name="connsiteY17" fmla="*/ 2495770 h 4346642"/>
              <a:gd name="connsiteX18" fmla="*/ 8265071 w 8304775"/>
              <a:gd name="connsiteY18" fmla="*/ 2807433 h 4346642"/>
              <a:gd name="connsiteX19" fmla="*/ 7862156 w 8304775"/>
              <a:gd name="connsiteY19" fmla="*/ 3111239 h 4346642"/>
              <a:gd name="connsiteX20" fmla="*/ 7205545 w 8304775"/>
              <a:gd name="connsiteY20" fmla="*/ 3366175 h 4346642"/>
              <a:gd name="connsiteX21" fmla="*/ 6156391 w 8304775"/>
              <a:gd name="connsiteY21" fmla="*/ 3652256 h 4346642"/>
              <a:gd name="connsiteX22" fmla="*/ 4449371 w 8304775"/>
              <a:gd name="connsiteY22" fmla="*/ 3987206 h 4346642"/>
              <a:gd name="connsiteX23" fmla="*/ 1760156 w 8304775"/>
              <a:gd name="connsiteY23" fmla="*/ 4339219 h 4346642"/>
              <a:gd name="connsiteX0" fmla="*/ 1760156 w 8290526"/>
              <a:gd name="connsiteY0" fmla="*/ 4339219 h 4346642"/>
              <a:gd name="connsiteX1" fmla="*/ 1156896 w 8290526"/>
              <a:gd name="connsiteY1" fmla="*/ 4211551 h 4346642"/>
              <a:gd name="connsiteX2" fmla="*/ 906639 w 8290526"/>
              <a:gd name="connsiteY2" fmla="*/ 3938219 h 4346642"/>
              <a:gd name="connsiteX3" fmla="*/ 585875 w 8290526"/>
              <a:gd name="connsiteY3" fmla="*/ 3523383 h 4346642"/>
              <a:gd name="connsiteX4" fmla="*/ 43511 w 8290526"/>
              <a:gd name="connsiteY4" fmla="*/ 2704232 h 4346642"/>
              <a:gd name="connsiteX5" fmla="*/ 71132 w 8290526"/>
              <a:gd name="connsiteY5" fmla="*/ 2076741 h 4346642"/>
              <a:gd name="connsiteX6" fmla="*/ 374118 w 8290526"/>
              <a:gd name="connsiteY6" fmla="*/ 1440305 h 4346642"/>
              <a:gd name="connsiteX7" fmla="*/ 643626 w 8290526"/>
              <a:gd name="connsiteY7" fmla="*/ 907402 h 4346642"/>
              <a:gd name="connsiteX8" fmla="*/ 838338 w 8290526"/>
              <a:gd name="connsiteY8" fmla="*/ 488565 h 4346642"/>
              <a:gd name="connsiteX9" fmla="*/ 1028759 w 8290526"/>
              <a:gd name="connsiteY9" fmla="*/ 30897 h 4346642"/>
              <a:gd name="connsiteX10" fmla="*/ 1537112 w 8290526"/>
              <a:gd name="connsiteY10" fmla="*/ 144778 h 4346642"/>
              <a:gd name="connsiteX11" fmla="*/ 3131808 w 8290526"/>
              <a:gd name="connsiteY11" fmla="*/ 688538 h 4346642"/>
              <a:gd name="connsiteX12" fmla="*/ 4614838 w 8290526"/>
              <a:gd name="connsiteY12" fmla="*/ 1165777 h 4346642"/>
              <a:gd name="connsiteX13" fmla="*/ 4969920 w 8290526"/>
              <a:gd name="connsiteY13" fmla="*/ 1293127 h 4346642"/>
              <a:gd name="connsiteX14" fmla="*/ 5975026 w 8290526"/>
              <a:gd name="connsiteY14" fmla="*/ 1599169 h 4346642"/>
              <a:gd name="connsiteX15" fmla="*/ 6902977 w 8290526"/>
              <a:gd name="connsiteY15" fmla="*/ 1888894 h 4346642"/>
              <a:gd name="connsiteX16" fmla="*/ 8013230 w 8290526"/>
              <a:gd name="connsiteY16" fmla="*/ 2304514 h 4346642"/>
              <a:gd name="connsiteX17" fmla="*/ 8223295 w 8290526"/>
              <a:gd name="connsiteY17" fmla="*/ 2453695 h 4346642"/>
              <a:gd name="connsiteX18" fmla="*/ 8265071 w 8290526"/>
              <a:gd name="connsiteY18" fmla="*/ 2807433 h 4346642"/>
              <a:gd name="connsiteX19" fmla="*/ 7862156 w 8290526"/>
              <a:gd name="connsiteY19" fmla="*/ 3111239 h 4346642"/>
              <a:gd name="connsiteX20" fmla="*/ 7205545 w 8290526"/>
              <a:gd name="connsiteY20" fmla="*/ 3366175 h 4346642"/>
              <a:gd name="connsiteX21" fmla="*/ 6156391 w 8290526"/>
              <a:gd name="connsiteY21" fmla="*/ 3652256 h 4346642"/>
              <a:gd name="connsiteX22" fmla="*/ 4449371 w 8290526"/>
              <a:gd name="connsiteY22" fmla="*/ 3987206 h 4346642"/>
              <a:gd name="connsiteX23" fmla="*/ 1760156 w 8290526"/>
              <a:gd name="connsiteY23" fmla="*/ 4339219 h 4346642"/>
              <a:gd name="connsiteX0" fmla="*/ 1760156 w 8296117"/>
              <a:gd name="connsiteY0" fmla="*/ 4339219 h 4346642"/>
              <a:gd name="connsiteX1" fmla="*/ 1156896 w 8296117"/>
              <a:gd name="connsiteY1" fmla="*/ 4211551 h 4346642"/>
              <a:gd name="connsiteX2" fmla="*/ 906639 w 8296117"/>
              <a:gd name="connsiteY2" fmla="*/ 3938219 h 4346642"/>
              <a:gd name="connsiteX3" fmla="*/ 585875 w 8296117"/>
              <a:gd name="connsiteY3" fmla="*/ 3523383 h 4346642"/>
              <a:gd name="connsiteX4" fmla="*/ 43511 w 8296117"/>
              <a:gd name="connsiteY4" fmla="*/ 2704232 h 4346642"/>
              <a:gd name="connsiteX5" fmla="*/ 71132 w 8296117"/>
              <a:gd name="connsiteY5" fmla="*/ 2076741 h 4346642"/>
              <a:gd name="connsiteX6" fmla="*/ 374118 w 8296117"/>
              <a:gd name="connsiteY6" fmla="*/ 1440305 h 4346642"/>
              <a:gd name="connsiteX7" fmla="*/ 643626 w 8296117"/>
              <a:gd name="connsiteY7" fmla="*/ 907402 h 4346642"/>
              <a:gd name="connsiteX8" fmla="*/ 838338 w 8296117"/>
              <a:gd name="connsiteY8" fmla="*/ 488565 h 4346642"/>
              <a:gd name="connsiteX9" fmla="*/ 1028759 w 8296117"/>
              <a:gd name="connsiteY9" fmla="*/ 30897 h 4346642"/>
              <a:gd name="connsiteX10" fmla="*/ 1537112 w 8296117"/>
              <a:gd name="connsiteY10" fmla="*/ 144778 h 4346642"/>
              <a:gd name="connsiteX11" fmla="*/ 3131808 w 8296117"/>
              <a:gd name="connsiteY11" fmla="*/ 688538 h 4346642"/>
              <a:gd name="connsiteX12" fmla="*/ 4614838 w 8296117"/>
              <a:gd name="connsiteY12" fmla="*/ 1165777 h 4346642"/>
              <a:gd name="connsiteX13" fmla="*/ 4969920 w 8296117"/>
              <a:gd name="connsiteY13" fmla="*/ 1293127 h 4346642"/>
              <a:gd name="connsiteX14" fmla="*/ 5975026 w 8296117"/>
              <a:gd name="connsiteY14" fmla="*/ 1599169 h 4346642"/>
              <a:gd name="connsiteX15" fmla="*/ 6902977 w 8296117"/>
              <a:gd name="connsiteY15" fmla="*/ 1888894 h 4346642"/>
              <a:gd name="connsiteX16" fmla="*/ 7860830 w 8296117"/>
              <a:gd name="connsiteY16" fmla="*/ 2262439 h 4346642"/>
              <a:gd name="connsiteX17" fmla="*/ 8223295 w 8296117"/>
              <a:gd name="connsiteY17" fmla="*/ 2453695 h 4346642"/>
              <a:gd name="connsiteX18" fmla="*/ 8265071 w 8296117"/>
              <a:gd name="connsiteY18" fmla="*/ 2807433 h 4346642"/>
              <a:gd name="connsiteX19" fmla="*/ 7862156 w 8296117"/>
              <a:gd name="connsiteY19" fmla="*/ 3111239 h 4346642"/>
              <a:gd name="connsiteX20" fmla="*/ 7205545 w 8296117"/>
              <a:gd name="connsiteY20" fmla="*/ 3366175 h 4346642"/>
              <a:gd name="connsiteX21" fmla="*/ 6156391 w 8296117"/>
              <a:gd name="connsiteY21" fmla="*/ 3652256 h 4346642"/>
              <a:gd name="connsiteX22" fmla="*/ 4449371 w 8296117"/>
              <a:gd name="connsiteY22" fmla="*/ 3987206 h 4346642"/>
              <a:gd name="connsiteX23" fmla="*/ 1760156 w 8296117"/>
              <a:gd name="connsiteY23" fmla="*/ 4339219 h 4346642"/>
              <a:gd name="connsiteX0" fmla="*/ 1760156 w 8296117"/>
              <a:gd name="connsiteY0" fmla="*/ 4339219 h 4346642"/>
              <a:gd name="connsiteX1" fmla="*/ 1156896 w 8296117"/>
              <a:gd name="connsiteY1" fmla="*/ 4211551 h 4346642"/>
              <a:gd name="connsiteX2" fmla="*/ 906639 w 8296117"/>
              <a:gd name="connsiteY2" fmla="*/ 3938219 h 4346642"/>
              <a:gd name="connsiteX3" fmla="*/ 585875 w 8296117"/>
              <a:gd name="connsiteY3" fmla="*/ 3523383 h 4346642"/>
              <a:gd name="connsiteX4" fmla="*/ 43511 w 8296117"/>
              <a:gd name="connsiteY4" fmla="*/ 2704232 h 4346642"/>
              <a:gd name="connsiteX5" fmla="*/ 71132 w 8296117"/>
              <a:gd name="connsiteY5" fmla="*/ 2076741 h 4346642"/>
              <a:gd name="connsiteX6" fmla="*/ 374118 w 8296117"/>
              <a:gd name="connsiteY6" fmla="*/ 1440305 h 4346642"/>
              <a:gd name="connsiteX7" fmla="*/ 643626 w 8296117"/>
              <a:gd name="connsiteY7" fmla="*/ 907402 h 4346642"/>
              <a:gd name="connsiteX8" fmla="*/ 838338 w 8296117"/>
              <a:gd name="connsiteY8" fmla="*/ 488565 h 4346642"/>
              <a:gd name="connsiteX9" fmla="*/ 1028759 w 8296117"/>
              <a:gd name="connsiteY9" fmla="*/ 30897 h 4346642"/>
              <a:gd name="connsiteX10" fmla="*/ 1537112 w 8296117"/>
              <a:gd name="connsiteY10" fmla="*/ 144778 h 4346642"/>
              <a:gd name="connsiteX11" fmla="*/ 3131808 w 8296117"/>
              <a:gd name="connsiteY11" fmla="*/ 688538 h 4346642"/>
              <a:gd name="connsiteX12" fmla="*/ 4614838 w 8296117"/>
              <a:gd name="connsiteY12" fmla="*/ 1165777 h 4346642"/>
              <a:gd name="connsiteX13" fmla="*/ 4969920 w 8296117"/>
              <a:gd name="connsiteY13" fmla="*/ 1293127 h 4346642"/>
              <a:gd name="connsiteX14" fmla="*/ 5975026 w 8296117"/>
              <a:gd name="connsiteY14" fmla="*/ 1599169 h 4346642"/>
              <a:gd name="connsiteX15" fmla="*/ 6902977 w 8296117"/>
              <a:gd name="connsiteY15" fmla="*/ 1888894 h 4346642"/>
              <a:gd name="connsiteX16" fmla="*/ 7860830 w 8296117"/>
              <a:gd name="connsiteY16" fmla="*/ 2226375 h 4346642"/>
              <a:gd name="connsiteX17" fmla="*/ 8223295 w 8296117"/>
              <a:gd name="connsiteY17" fmla="*/ 2453695 h 4346642"/>
              <a:gd name="connsiteX18" fmla="*/ 8265071 w 8296117"/>
              <a:gd name="connsiteY18" fmla="*/ 2807433 h 4346642"/>
              <a:gd name="connsiteX19" fmla="*/ 7862156 w 8296117"/>
              <a:gd name="connsiteY19" fmla="*/ 3111239 h 4346642"/>
              <a:gd name="connsiteX20" fmla="*/ 7205545 w 8296117"/>
              <a:gd name="connsiteY20" fmla="*/ 3366175 h 4346642"/>
              <a:gd name="connsiteX21" fmla="*/ 6156391 w 8296117"/>
              <a:gd name="connsiteY21" fmla="*/ 3652256 h 4346642"/>
              <a:gd name="connsiteX22" fmla="*/ 4449371 w 8296117"/>
              <a:gd name="connsiteY22" fmla="*/ 3987206 h 4346642"/>
              <a:gd name="connsiteX23" fmla="*/ 1760156 w 8296117"/>
              <a:gd name="connsiteY23" fmla="*/ 4339219 h 4346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8296117" h="4346642">
                <a:moveTo>
                  <a:pt x="1760156" y="4339219"/>
                </a:moveTo>
                <a:cubicBezTo>
                  <a:pt x="1211410" y="4376610"/>
                  <a:pt x="1281502" y="4263199"/>
                  <a:pt x="1156896" y="4211551"/>
                </a:cubicBezTo>
                <a:cubicBezTo>
                  <a:pt x="1032290" y="4159903"/>
                  <a:pt x="1009830" y="4045321"/>
                  <a:pt x="906639" y="3938219"/>
                </a:cubicBezTo>
                <a:cubicBezTo>
                  <a:pt x="803448" y="3831117"/>
                  <a:pt x="729730" y="3729047"/>
                  <a:pt x="585875" y="3523383"/>
                </a:cubicBezTo>
                <a:cubicBezTo>
                  <a:pt x="442020" y="3317719"/>
                  <a:pt x="129301" y="2945339"/>
                  <a:pt x="43511" y="2704232"/>
                </a:cubicBezTo>
                <a:cubicBezTo>
                  <a:pt x="-42279" y="2463125"/>
                  <a:pt x="16031" y="2287396"/>
                  <a:pt x="71132" y="2076741"/>
                </a:cubicBezTo>
                <a:cubicBezTo>
                  <a:pt x="126233" y="1866087"/>
                  <a:pt x="278702" y="1635195"/>
                  <a:pt x="374118" y="1440305"/>
                </a:cubicBezTo>
                <a:cubicBezTo>
                  <a:pt x="469534" y="1245415"/>
                  <a:pt x="566256" y="1066025"/>
                  <a:pt x="643626" y="907402"/>
                </a:cubicBezTo>
                <a:cubicBezTo>
                  <a:pt x="720996" y="748779"/>
                  <a:pt x="774149" y="634649"/>
                  <a:pt x="838338" y="488565"/>
                </a:cubicBezTo>
                <a:cubicBezTo>
                  <a:pt x="902527" y="342481"/>
                  <a:pt x="967330" y="109232"/>
                  <a:pt x="1028759" y="30897"/>
                </a:cubicBezTo>
                <a:cubicBezTo>
                  <a:pt x="1090188" y="-47438"/>
                  <a:pt x="1186604" y="35171"/>
                  <a:pt x="1537112" y="144778"/>
                </a:cubicBezTo>
                <a:cubicBezTo>
                  <a:pt x="1887620" y="254385"/>
                  <a:pt x="2618854" y="518372"/>
                  <a:pt x="3131808" y="688538"/>
                </a:cubicBezTo>
                <a:lnTo>
                  <a:pt x="4614838" y="1165777"/>
                </a:lnTo>
                <a:cubicBezTo>
                  <a:pt x="4848042" y="1258949"/>
                  <a:pt x="4743222" y="1220895"/>
                  <a:pt x="4969920" y="1293127"/>
                </a:cubicBezTo>
                <a:cubicBezTo>
                  <a:pt x="5196618" y="1365359"/>
                  <a:pt x="5652850" y="1499875"/>
                  <a:pt x="5975026" y="1599169"/>
                </a:cubicBezTo>
                <a:cubicBezTo>
                  <a:pt x="6297202" y="1698463"/>
                  <a:pt x="6588676" y="1784360"/>
                  <a:pt x="6902977" y="1888894"/>
                </a:cubicBezTo>
                <a:cubicBezTo>
                  <a:pt x="7217278" y="1993428"/>
                  <a:pt x="7640777" y="2132242"/>
                  <a:pt x="7860830" y="2226375"/>
                </a:cubicBezTo>
                <a:cubicBezTo>
                  <a:pt x="8080883" y="2320508"/>
                  <a:pt x="8155922" y="2356852"/>
                  <a:pt x="8223295" y="2453695"/>
                </a:cubicBezTo>
                <a:cubicBezTo>
                  <a:pt x="8290668" y="2550538"/>
                  <a:pt x="8325261" y="2697842"/>
                  <a:pt x="8265071" y="2807433"/>
                </a:cubicBezTo>
                <a:cubicBezTo>
                  <a:pt x="8204881" y="2917024"/>
                  <a:pt x="8038744" y="3018115"/>
                  <a:pt x="7862156" y="3111239"/>
                </a:cubicBezTo>
                <a:cubicBezTo>
                  <a:pt x="7685568" y="3204363"/>
                  <a:pt x="7489839" y="3276006"/>
                  <a:pt x="7205545" y="3366175"/>
                </a:cubicBezTo>
                <a:cubicBezTo>
                  <a:pt x="6921251" y="3456344"/>
                  <a:pt x="6549981" y="3529011"/>
                  <a:pt x="6156391" y="3652256"/>
                </a:cubicBezTo>
                <a:cubicBezTo>
                  <a:pt x="5762801" y="3775501"/>
                  <a:pt x="5182077" y="3872712"/>
                  <a:pt x="4449371" y="3987206"/>
                </a:cubicBezTo>
                <a:cubicBezTo>
                  <a:pt x="3716665" y="4101700"/>
                  <a:pt x="2308902" y="4301828"/>
                  <a:pt x="1760156" y="43392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/>
          </a:p>
        </p:txBody>
      </p:sp>
      <p:sp>
        <p:nvSpPr>
          <p:cNvPr id="30" name="Forme libre 29"/>
          <p:cNvSpPr/>
          <p:nvPr/>
        </p:nvSpPr>
        <p:spPr>
          <a:xfrm rot="10800000">
            <a:off x="893819" y="1276191"/>
            <a:ext cx="9751944" cy="3411196"/>
          </a:xfrm>
          <a:custGeom>
            <a:avLst/>
            <a:gdLst>
              <a:gd name="connsiteX0" fmla="*/ 9305182 w 10013066"/>
              <a:gd name="connsiteY0" fmla="*/ 3451733 h 3755766"/>
              <a:gd name="connsiteX1" fmla="*/ 830884 w 10013066"/>
              <a:gd name="connsiteY1" fmla="*/ 3567643 h 3755766"/>
              <a:gd name="connsiteX2" fmla="*/ 367244 w 10013066"/>
              <a:gd name="connsiteY2" fmla="*/ 2872184 h 3755766"/>
              <a:gd name="connsiteX3" fmla="*/ 1268765 w 10013066"/>
              <a:gd name="connsiteY3" fmla="*/ 1880511 h 3755766"/>
              <a:gd name="connsiteX4" fmla="*/ 1526343 w 10013066"/>
              <a:gd name="connsiteY4" fmla="*/ 978990 h 3755766"/>
              <a:gd name="connsiteX5" fmla="*/ 1371796 w 10013066"/>
              <a:gd name="connsiteY5" fmla="*/ 991869 h 3755766"/>
              <a:gd name="connsiteX6" fmla="*/ 1268765 w 10013066"/>
              <a:gd name="connsiteY6" fmla="*/ 541108 h 3755766"/>
              <a:gd name="connsiteX7" fmla="*/ 921036 w 10013066"/>
              <a:gd name="connsiteY7" fmla="*/ 283531 h 3755766"/>
              <a:gd name="connsiteX8" fmla="*/ 869520 w 10013066"/>
              <a:gd name="connsiteY8" fmla="*/ 193378 h 3755766"/>
              <a:gd name="connsiteX9" fmla="*/ 1075582 w 10013066"/>
              <a:gd name="connsiteY9" fmla="*/ 195 h 3755766"/>
              <a:gd name="connsiteX10" fmla="*/ 3123323 w 10013066"/>
              <a:gd name="connsiteY10" fmla="*/ 154742 h 3755766"/>
              <a:gd name="connsiteX11" fmla="*/ 5209700 w 10013066"/>
              <a:gd name="connsiteY11" fmla="*/ 38832 h 3755766"/>
              <a:gd name="connsiteX12" fmla="*/ 8107447 w 10013066"/>
              <a:gd name="connsiteY12" fmla="*/ 103226 h 3755766"/>
              <a:gd name="connsiteX13" fmla="*/ 9395334 w 10013066"/>
              <a:gd name="connsiteY13" fmla="*/ 309288 h 3755766"/>
              <a:gd name="connsiteX14" fmla="*/ 9305182 w 10013066"/>
              <a:gd name="connsiteY14" fmla="*/ 3451733 h 3755766"/>
              <a:gd name="connsiteX0" fmla="*/ 9286437 w 9994321"/>
              <a:gd name="connsiteY0" fmla="*/ 3451733 h 3755766"/>
              <a:gd name="connsiteX1" fmla="*/ 812139 w 9994321"/>
              <a:gd name="connsiteY1" fmla="*/ 3567643 h 3755766"/>
              <a:gd name="connsiteX2" fmla="*/ 348499 w 9994321"/>
              <a:gd name="connsiteY2" fmla="*/ 2872184 h 3755766"/>
              <a:gd name="connsiteX3" fmla="*/ 891292 w 9994321"/>
              <a:gd name="connsiteY3" fmla="*/ 1706058 h 3755766"/>
              <a:gd name="connsiteX4" fmla="*/ 1507598 w 9994321"/>
              <a:gd name="connsiteY4" fmla="*/ 978990 h 3755766"/>
              <a:gd name="connsiteX5" fmla="*/ 1353051 w 9994321"/>
              <a:gd name="connsiteY5" fmla="*/ 991869 h 3755766"/>
              <a:gd name="connsiteX6" fmla="*/ 1250020 w 9994321"/>
              <a:gd name="connsiteY6" fmla="*/ 541108 h 3755766"/>
              <a:gd name="connsiteX7" fmla="*/ 902291 w 9994321"/>
              <a:gd name="connsiteY7" fmla="*/ 283531 h 3755766"/>
              <a:gd name="connsiteX8" fmla="*/ 850775 w 9994321"/>
              <a:gd name="connsiteY8" fmla="*/ 193378 h 3755766"/>
              <a:gd name="connsiteX9" fmla="*/ 1056837 w 9994321"/>
              <a:gd name="connsiteY9" fmla="*/ 195 h 3755766"/>
              <a:gd name="connsiteX10" fmla="*/ 3104578 w 9994321"/>
              <a:gd name="connsiteY10" fmla="*/ 154742 h 3755766"/>
              <a:gd name="connsiteX11" fmla="*/ 5190955 w 9994321"/>
              <a:gd name="connsiteY11" fmla="*/ 38832 h 3755766"/>
              <a:gd name="connsiteX12" fmla="*/ 8088702 w 9994321"/>
              <a:gd name="connsiteY12" fmla="*/ 103226 h 3755766"/>
              <a:gd name="connsiteX13" fmla="*/ 9376589 w 9994321"/>
              <a:gd name="connsiteY13" fmla="*/ 309288 h 3755766"/>
              <a:gd name="connsiteX14" fmla="*/ 9286437 w 9994321"/>
              <a:gd name="connsiteY14" fmla="*/ 3451733 h 3755766"/>
              <a:gd name="connsiteX0" fmla="*/ 9330633 w 10038517"/>
              <a:gd name="connsiteY0" fmla="*/ 3451733 h 3753507"/>
              <a:gd name="connsiteX1" fmla="*/ 856335 w 10038517"/>
              <a:gd name="connsiteY1" fmla="*/ 3567643 h 3753507"/>
              <a:gd name="connsiteX2" fmla="*/ 298743 w 10038517"/>
              <a:gd name="connsiteY2" fmla="*/ 2915797 h 3753507"/>
              <a:gd name="connsiteX3" fmla="*/ 935488 w 10038517"/>
              <a:gd name="connsiteY3" fmla="*/ 1706058 h 3753507"/>
              <a:gd name="connsiteX4" fmla="*/ 1551794 w 10038517"/>
              <a:gd name="connsiteY4" fmla="*/ 978990 h 3753507"/>
              <a:gd name="connsiteX5" fmla="*/ 1397247 w 10038517"/>
              <a:gd name="connsiteY5" fmla="*/ 991869 h 3753507"/>
              <a:gd name="connsiteX6" fmla="*/ 1294216 w 10038517"/>
              <a:gd name="connsiteY6" fmla="*/ 541108 h 3753507"/>
              <a:gd name="connsiteX7" fmla="*/ 946487 w 10038517"/>
              <a:gd name="connsiteY7" fmla="*/ 283531 h 3753507"/>
              <a:gd name="connsiteX8" fmla="*/ 894971 w 10038517"/>
              <a:gd name="connsiteY8" fmla="*/ 193378 h 3753507"/>
              <a:gd name="connsiteX9" fmla="*/ 1101033 w 10038517"/>
              <a:gd name="connsiteY9" fmla="*/ 195 h 3753507"/>
              <a:gd name="connsiteX10" fmla="*/ 3148774 w 10038517"/>
              <a:gd name="connsiteY10" fmla="*/ 154742 h 3753507"/>
              <a:gd name="connsiteX11" fmla="*/ 5235151 w 10038517"/>
              <a:gd name="connsiteY11" fmla="*/ 38832 h 3753507"/>
              <a:gd name="connsiteX12" fmla="*/ 8132898 w 10038517"/>
              <a:gd name="connsiteY12" fmla="*/ 103226 h 3753507"/>
              <a:gd name="connsiteX13" fmla="*/ 9420785 w 10038517"/>
              <a:gd name="connsiteY13" fmla="*/ 309288 h 3753507"/>
              <a:gd name="connsiteX14" fmla="*/ 9330633 w 10038517"/>
              <a:gd name="connsiteY14" fmla="*/ 3451733 h 3753507"/>
              <a:gd name="connsiteX0" fmla="*/ 9330633 w 10038517"/>
              <a:gd name="connsiteY0" fmla="*/ 3451733 h 3753507"/>
              <a:gd name="connsiteX1" fmla="*/ 856335 w 10038517"/>
              <a:gd name="connsiteY1" fmla="*/ 3567643 h 3753507"/>
              <a:gd name="connsiteX2" fmla="*/ 298743 w 10038517"/>
              <a:gd name="connsiteY2" fmla="*/ 2915797 h 3753507"/>
              <a:gd name="connsiteX3" fmla="*/ 935488 w 10038517"/>
              <a:gd name="connsiteY3" fmla="*/ 1706058 h 3753507"/>
              <a:gd name="connsiteX4" fmla="*/ 953915 w 10038517"/>
              <a:gd name="connsiteY4" fmla="*/ 1519794 h 3753507"/>
              <a:gd name="connsiteX5" fmla="*/ 1397247 w 10038517"/>
              <a:gd name="connsiteY5" fmla="*/ 991869 h 3753507"/>
              <a:gd name="connsiteX6" fmla="*/ 1294216 w 10038517"/>
              <a:gd name="connsiteY6" fmla="*/ 541108 h 3753507"/>
              <a:gd name="connsiteX7" fmla="*/ 946487 w 10038517"/>
              <a:gd name="connsiteY7" fmla="*/ 283531 h 3753507"/>
              <a:gd name="connsiteX8" fmla="*/ 894971 w 10038517"/>
              <a:gd name="connsiteY8" fmla="*/ 193378 h 3753507"/>
              <a:gd name="connsiteX9" fmla="*/ 1101033 w 10038517"/>
              <a:gd name="connsiteY9" fmla="*/ 195 h 3753507"/>
              <a:gd name="connsiteX10" fmla="*/ 3148774 w 10038517"/>
              <a:gd name="connsiteY10" fmla="*/ 154742 h 3753507"/>
              <a:gd name="connsiteX11" fmla="*/ 5235151 w 10038517"/>
              <a:gd name="connsiteY11" fmla="*/ 38832 h 3753507"/>
              <a:gd name="connsiteX12" fmla="*/ 8132898 w 10038517"/>
              <a:gd name="connsiteY12" fmla="*/ 103226 h 3753507"/>
              <a:gd name="connsiteX13" fmla="*/ 9420785 w 10038517"/>
              <a:gd name="connsiteY13" fmla="*/ 309288 h 3753507"/>
              <a:gd name="connsiteX14" fmla="*/ 9330633 w 10038517"/>
              <a:gd name="connsiteY14" fmla="*/ 3451733 h 3753507"/>
              <a:gd name="connsiteX0" fmla="*/ 9330633 w 10038517"/>
              <a:gd name="connsiteY0" fmla="*/ 3451733 h 3753507"/>
              <a:gd name="connsiteX1" fmla="*/ 856335 w 10038517"/>
              <a:gd name="connsiteY1" fmla="*/ 3567643 h 3753507"/>
              <a:gd name="connsiteX2" fmla="*/ 298743 w 10038517"/>
              <a:gd name="connsiteY2" fmla="*/ 2915797 h 3753507"/>
              <a:gd name="connsiteX3" fmla="*/ 935488 w 10038517"/>
              <a:gd name="connsiteY3" fmla="*/ 1706058 h 3753507"/>
              <a:gd name="connsiteX4" fmla="*/ 953915 w 10038517"/>
              <a:gd name="connsiteY4" fmla="*/ 1519794 h 3753507"/>
              <a:gd name="connsiteX5" fmla="*/ 1166636 w 10038517"/>
              <a:gd name="connsiteY5" fmla="*/ 1035483 h 3753507"/>
              <a:gd name="connsiteX6" fmla="*/ 1294216 w 10038517"/>
              <a:gd name="connsiteY6" fmla="*/ 541108 h 3753507"/>
              <a:gd name="connsiteX7" fmla="*/ 946487 w 10038517"/>
              <a:gd name="connsiteY7" fmla="*/ 283531 h 3753507"/>
              <a:gd name="connsiteX8" fmla="*/ 894971 w 10038517"/>
              <a:gd name="connsiteY8" fmla="*/ 193378 h 3753507"/>
              <a:gd name="connsiteX9" fmla="*/ 1101033 w 10038517"/>
              <a:gd name="connsiteY9" fmla="*/ 195 h 3753507"/>
              <a:gd name="connsiteX10" fmla="*/ 3148774 w 10038517"/>
              <a:gd name="connsiteY10" fmla="*/ 154742 h 3753507"/>
              <a:gd name="connsiteX11" fmla="*/ 5235151 w 10038517"/>
              <a:gd name="connsiteY11" fmla="*/ 38832 h 3753507"/>
              <a:gd name="connsiteX12" fmla="*/ 8132898 w 10038517"/>
              <a:gd name="connsiteY12" fmla="*/ 103226 h 3753507"/>
              <a:gd name="connsiteX13" fmla="*/ 9420785 w 10038517"/>
              <a:gd name="connsiteY13" fmla="*/ 309288 h 3753507"/>
              <a:gd name="connsiteX14" fmla="*/ 9330633 w 10038517"/>
              <a:gd name="connsiteY14" fmla="*/ 3451733 h 3753507"/>
              <a:gd name="connsiteX0" fmla="*/ 9324096 w 10031980"/>
              <a:gd name="connsiteY0" fmla="*/ 3451733 h 3753507"/>
              <a:gd name="connsiteX1" fmla="*/ 849798 w 10031980"/>
              <a:gd name="connsiteY1" fmla="*/ 3567643 h 3753507"/>
              <a:gd name="connsiteX2" fmla="*/ 292206 w 10031980"/>
              <a:gd name="connsiteY2" fmla="*/ 2915797 h 3753507"/>
              <a:gd name="connsiteX3" fmla="*/ 809375 w 10031980"/>
              <a:gd name="connsiteY3" fmla="*/ 1758394 h 3753507"/>
              <a:gd name="connsiteX4" fmla="*/ 947378 w 10031980"/>
              <a:gd name="connsiteY4" fmla="*/ 1519794 h 3753507"/>
              <a:gd name="connsiteX5" fmla="*/ 1160099 w 10031980"/>
              <a:gd name="connsiteY5" fmla="*/ 1035483 h 3753507"/>
              <a:gd name="connsiteX6" fmla="*/ 1287679 w 10031980"/>
              <a:gd name="connsiteY6" fmla="*/ 541108 h 3753507"/>
              <a:gd name="connsiteX7" fmla="*/ 939950 w 10031980"/>
              <a:gd name="connsiteY7" fmla="*/ 283531 h 3753507"/>
              <a:gd name="connsiteX8" fmla="*/ 888434 w 10031980"/>
              <a:gd name="connsiteY8" fmla="*/ 193378 h 3753507"/>
              <a:gd name="connsiteX9" fmla="*/ 1094496 w 10031980"/>
              <a:gd name="connsiteY9" fmla="*/ 195 h 3753507"/>
              <a:gd name="connsiteX10" fmla="*/ 3142237 w 10031980"/>
              <a:gd name="connsiteY10" fmla="*/ 154742 h 3753507"/>
              <a:gd name="connsiteX11" fmla="*/ 5228614 w 10031980"/>
              <a:gd name="connsiteY11" fmla="*/ 38832 h 3753507"/>
              <a:gd name="connsiteX12" fmla="*/ 8126361 w 10031980"/>
              <a:gd name="connsiteY12" fmla="*/ 103226 h 3753507"/>
              <a:gd name="connsiteX13" fmla="*/ 9414248 w 10031980"/>
              <a:gd name="connsiteY13" fmla="*/ 309288 h 3753507"/>
              <a:gd name="connsiteX14" fmla="*/ 9324096 w 10031980"/>
              <a:gd name="connsiteY14" fmla="*/ 3451733 h 3753507"/>
              <a:gd name="connsiteX0" fmla="*/ 9246525 w 9954409"/>
              <a:gd name="connsiteY0" fmla="*/ 3451733 h 3775472"/>
              <a:gd name="connsiteX1" fmla="*/ 772227 w 9954409"/>
              <a:gd name="connsiteY1" fmla="*/ 3567643 h 3775472"/>
              <a:gd name="connsiteX2" fmla="*/ 385458 w 9954409"/>
              <a:gd name="connsiteY2" fmla="*/ 2505833 h 3775472"/>
              <a:gd name="connsiteX3" fmla="*/ 731804 w 9954409"/>
              <a:gd name="connsiteY3" fmla="*/ 1758394 h 3775472"/>
              <a:gd name="connsiteX4" fmla="*/ 869807 w 9954409"/>
              <a:gd name="connsiteY4" fmla="*/ 1519794 h 3775472"/>
              <a:gd name="connsiteX5" fmla="*/ 1082528 w 9954409"/>
              <a:gd name="connsiteY5" fmla="*/ 1035483 h 3775472"/>
              <a:gd name="connsiteX6" fmla="*/ 1210108 w 9954409"/>
              <a:gd name="connsiteY6" fmla="*/ 541108 h 3775472"/>
              <a:gd name="connsiteX7" fmla="*/ 862379 w 9954409"/>
              <a:gd name="connsiteY7" fmla="*/ 283531 h 3775472"/>
              <a:gd name="connsiteX8" fmla="*/ 810863 w 9954409"/>
              <a:gd name="connsiteY8" fmla="*/ 193378 h 3775472"/>
              <a:gd name="connsiteX9" fmla="*/ 1016925 w 9954409"/>
              <a:gd name="connsiteY9" fmla="*/ 195 h 3775472"/>
              <a:gd name="connsiteX10" fmla="*/ 3064666 w 9954409"/>
              <a:gd name="connsiteY10" fmla="*/ 154742 h 3775472"/>
              <a:gd name="connsiteX11" fmla="*/ 5151043 w 9954409"/>
              <a:gd name="connsiteY11" fmla="*/ 38832 h 3775472"/>
              <a:gd name="connsiteX12" fmla="*/ 8048790 w 9954409"/>
              <a:gd name="connsiteY12" fmla="*/ 103226 h 3775472"/>
              <a:gd name="connsiteX13" fmla="*/ 9336677 w 9954409"/>
              <a:gd name="connsiteY13" fmla="*/ 309288 h 3775472"/>
              <a:gd name="connsiteX14" fmla="*/ 9246525 w 9954409"/>
              <a:gd name="connsiteY14" fmla="*/ 3451733 h 3775472"/>
              <a:gd name="connsiteX0" fmla="*/ 9274781 w 9982665"/>
              <a:gd name="connsiteY0" fmla="*/ 3451733 h 3762986"/>
              <a:gd name="connsiteX1" fmla="*/ 800483 w 9982665"/>
              <a:gd name="connsiteY1" fmla="*/ 3567643 h 3762986"/>
              <a:gd name="connsiteX2" fmla="*/ 309900 w 9982665"/>
              <a:gd name="connsiteY2" fmla="*/ 2735218 h 3762986"/>
              <a:gd name="connsiteX3" fmla="*/ 413714 w 9982665"/>
              <a:gd name="connsiteY3" fmla="*/ 2505833 h 3762986"/>
              <a:gd name="connsiteX4" fmla="*/ 760060 w 9982665"/>
              <a:gd name="connsiteY4" fmla="*/ 1758394 h 3762986"/>
              <a:gd name="connsiteX5" fmla="*/ 898063 w 9982665"/>
              <a:gd name="connsiteY5" fmla="*/ 1519794 h 3762986"/>
              <a:gd name="connsiteX6" fmla="*/ 1110784 w 9982665"/>
              <a:gd name="connsiteY6" fmla="*/ 1035483 h 3762986"/>
              <a:gd name="connsiteX7" fmla="*/ 1238364 w 9982665"/>
              <a:gd name="connsiteY7" fmla="*/ 541108 h 3762986"/>
              <a:gd name="connsiteX8" fmla="*/ 890635 w 9982665"/>
              <a:gd name="connsiteY8" fmla="*/ 283531 h 3762986"/>
              <a:gd name="connsiteX9" fmla="*/ 839119 w 9982665"/>
              <a:gd name="connsiteY9" fmla="*/ 193378 h 3762986"/>
              <a:gd name="connsiteX10" fmla="*/ 1045181 w 9982665"/>
              <a:gd name="connsiteY10" fmla="*/ 195 h 3762986"/>
              <a:gd name="connsiteX11" fmla="*/ 3092922 w 9982665"/>
              <a:gd name="connsiteY11" fmla="*/ 154742 h 3762986"/>
              <a:gd name="connsiteX12" fmla="*/ 5179299 w 9982665"/>
              <a:gd name="connsiteY12" fmla="*/ 38832 h 3762986"/>
              <a:gd name="connsiteX13" fmla="*/ 8077046 w 9982665"/>
              <a:gd name="connsiteY13" fmla="*/ 103226 h 3762986"/>
              <a:gd name="connsiteX14" fmla="*/ 9364933 w 9982665"/>
              <a:gd name="connsiteY14" fmla="*/ 309288 h 3762986"/>
              <a:gd name="connsiteX15" fmla="*/ 9274781 w 9982665"/>
              <a:gd name="connsiteY15" fmla="*/ 3451733 h 3762986"/>
              <a:gd name="connsiteX0" fmla="*/ 9386348 w 10094232"/>
              <a:gd name="connsiteY0" fmla="*/ 3451733 h 3744690"/>
              <a:gd name="connsiteX1" fmla="*/ 912050 w 10094232"/>
              <a:gd name="connsiteY1" fmla="*/ 3567643 h 3744690"/>
              <a:gd name="connsiteX2" fmla="*/ 191923 w 10094232"/>
              <a:gd name="connsiteY2" fmla="*/ 3089575 h 3744690"/>
              <a:gd name="connsiteX3" fmla="*/ 525281 w 10094232"/>
              <a:gd name="connsiteY3" fmla="*/ 2505833 h 3744690"/>
              <a:gd name="connsiteX4" fmla="*/ 871627 w 10094232"/>
              <a:gd name="connsiteY4" fmla="*/ 1758394 h 3744690"/>
              <a:gd name="connsiteX5" fmla="*/ 1009630 w 10094232"/>
              <a:gd name="connsiteY5" fmla="*/ 1519794 h 3744690"/>
              <a:gd name="connsiteX6" fmla="*/ 1222351 w 10094232"/>
              <a:gd name="connsiteY6" fmla="*/ 1035483 h 3744690"/>
              <a:gd name="connsiteX7" fmla="*/ 1349931 w 10094232"/>
              <a:gd name="connsiteY7" fmla="*/ 541108 h 3744690"/>
              <a:gd name="connsiteX8" fmla="*/ 1002202 w 10094232"/>
              <a:gd name="connsiteY8" fmla="*/ 283531 h 3744690"/>
              <a:gd name="connsiteX9" fmla="*/ 950686 w 10094232"/>
              <a:gd name="connsiteY9" fmla="*/ 193378 h 3744690"/>
              <a:gd name="connsiteX10" fmla="*/ 1156748 w 10094232"/>
              <a:gd name="connsiteY10" fmla="*/ 195 h 3744690"/>
              <a:gd name="connsiteX11" fmla="*/ 3204489 w 10094232"/>
              <a:gd name="connsiteY11" fmla="*/ 154742 h 3744690"/>
              <a:gd name="connsiteX12" fmla="*/ 5290866 w 10094232"/>
              <a:gd name="connsiteY12" fmla="*/ 38832 h 3744690"/>
              <a:gd name="connsiteX13" fmla="*/ 8188613 w 10094232"/>
              <a:gd name="connsiteY13" fmla="*/ 103226 h 3744690"/>
              <a:gd name="connsiteX14" fmla="*/ 9476500 w 10094232"/>
              <a:gd name="connsiteY14" fmla="*/ 309288 h 3744690"/>
              <a:gd name="connsiteX15" fmla="*/ 9386348 w 10094232"/>
              <a:gd name="connsiteY15" fmla="*/ 3451733 h 3744690"/>
              <a:gd name="connsiteX0" fmla="*/ 9403567 w 10111451"/>
              <a:gd name="connsiteY0" fmla="*/ 3451733 h 3744690"/>
              <a:gd name="connsiteX1" fmla="*/ 929269 w 10111451"/>
              <a:gd name="connsiteY1" fmla="*/ 3567643 h 3744690"/>
              <a:gd name="connsiteX2" fmla="*/ 209142 w 10111451"/>
              <a:gd name="connsiteY2" fmla="*/ 3089575 h 3744690"/>
              <a:gd name="connsiteX3" fmla="*/ 542500 w 10111451"/>
              <a:gd name="connsiteY3" fmla="*/ 2505833 h 3744690"/>
              <a:gd name="connsiteX4" fmla="*/ 888846 w 10111451"/>
              <a:gd name="connsiteY4" fmla="*/ 1758394 h 3744690"/>
              <a:gd name="connsiteX5" fmla="*/ 1026849 w 10111451"/>
              <a:gd name="connsiteY5" fmla="*/ 1519794 h 3744690"/>
              <a:gd name="connsiteX6" fmla="*/ 1239570 w 10111451"/>
              <a:gd name="connsiteY6" fmla="*/ 1035483 h 3744690"/>
              <a:gd name="connsiteX7" fmla="*/ 1367150 w 10111451"/>
              <a:gd name="connsiteY7" fmla="*/ 541108 h 3744690"/>
              <a:gd name="connsiteX8" fmla="*/ 1019421 w 10111451"/>
              <a:gd name="connsiteY8" fmla="*/ 283531 h 3744690"/>
              <a:gd name="connsiteX9" fmla="*/ 967905 w 10111451"/>
              <a:gd name="connsiteY9" fmla="*/ 193378 h 3744690"/>
              <a:gd name="connsiteX10" fmla="*/ 1173967 w 10111451"/>
              <a:gd name="connsiteY10" fmla="*/ 195 h 3744690"/>
              <a:gd name="connsiteX11" fmla="*/ 3221708 w 10111451"/>
              <a:gd name="connsiteY11" fmla="*/ 154742 h 3744690"/>
              <a:gd name="connsiteX12" fmla="*/ 5308085 w 10111451"/>
              <a:gd name="connsiteY12" fmla="*/ 38832 h 3744690"/>
              <a:gd name="connsiteX13" fmla="*/ 8205832 w 10111451"/>
              <a:gd name="connsiteY13" fmla="*/ 103226 h 3744690"/>
              <a:gd name="connsiteX14" fmla="*/ 9493719 w 10111451"/>
              <a:gd name="connsiteY14" fmla="*/ 309288 h 3744690"/>
              <a:gd name="connsiteX15" fmla="*/ 9403567 w 10111451"/>
              <a:gd name="connsiteY15" fmla="*/ 3451733 h 3744690"/>
              <a:gd name="connsiteX0" fmla="*/ 9438893 w 10146777"/>
              <a:gd name="connsiteY0" fmla="*/ 3451733 h 3741986"/>
              <a:gd name="connsiteX1" fmla="*/ 964595 w 10146777"/>
              <a:gd name="connsiteY1" fmla="*/ 3567643 h 3741986"/>
              <a:gd name="connsiteX2" fmla="*/ 180410 w 10146777"/>
              <a:gd name="connsiteY2" fmla="*/ 3144091 h 3741986"/>
              <a:gd name="connsiteX3" fmla="*/ 577826 w 10146777"/>
              <a:gd name="connsiteY3" fmla="*/ 2505833 h 3741986"/>
              <a:gd name="connsiteX4" fmla="*/ 924172 w 10146777"/>
              <a:gd name="connsiteY4" fmla="*/ 1758394 h 3741986"/>
              <a:gd name="connsiteX5" fmla="*/ 1062175 w 10146777"/>
              <a:gd name="connsiteY5" fmla="*/ 1519794 h 3741986"/>
              <a:gd name="connsiteX6" fmla="*/ 1274896 w 10146777"/>
              <a:gd name="connsiteY6" fmla="*/ 1035483 h 3741986"/>
              <a:gd name="connsiteX7" fmla="*/ 1402476 w 10146777"/>
              <a:gd name="connsiteY7" fmla="*/ 541108 h 3741986"/>
              <a:gd name="connsiteX8" fmla="*/ 1054747 w 10146777"/>
              <a:gd name="connsiteY8" fmla="*/ 283531 h 3741986"/>
              <a:gd name="connsiteX9" fmla="*/ 1003231 w 10146777"/>
              <a:gd name="connsiteY9" fmla="*/ 193378 h 3741986"/>
              <a:gd name="connsiteX10" fmla="*/ 1209293 w 10146777"/>
              <a:gd name="connsiteY10" fmla="*/ 195 h 3741986"/>
              <a:gd name="connsiteX11" fmla="*/ 3257034 w 10146777"/>
              <a:gd name="connsiteY11" fmla="*/ 154742 h 3741986"/>
              <a:gd name="connsiteX12" fmla="*/ 5343411 w 10146777"/>
              <a:gd name="connsiteY12" fmla="*/ 38832 h 3741986"/>
              <a:gd name="connsiteX13" fmla="*/ 8241158 w 10146777"/>
              <a:gd name="connsiteY13" fmla="*/ 103226 h 3741986"/>
              <a:gd name="connsiteX14" fmla="*/ 9529045 w 10146777"/>
              <a:gd name="connsiteY14" fmla="*/ 309288 h 3741986"/>
              <a:gd name="connsiteX15" fmla="*/ 9438893 w 10146777"/>
              <a:gd name="connsiteY15" fmla="*/ 3451733 h 3741986"/>
              <a:gd name="connsiteX0" fmla="*/ 9438893 w 10146777"/>
              <a:gd name="connsiteY0" fmla="*/ 3451733 h 3741986"/>
              <a:gd name="connsiteX1" fmla="*/ 964595 w 10146777"/>
              <a:gd name="connsiteY1" fmla="*/ 3567643 h 3741986"/>
              <a:gd name="connsiteX2" fmla="*/ 180410 w 10146777"/>
              <a:gd name="connsiteY2" fmla="*/ 3144091 h 3741986"/>
              <a:gd name="connsiteX3" fmla="*/ 572488 w 10146777"/>
              <a:gd name="connsiteY3" fmla="*/ 2391348 h 3741986"/>
              <a:gd name="connsiteX4" fmla="*/ 924172 w 10146777"/>
              <a:gd name="connsiteY4" fmla="*/ 1758394 h 3741986"/>
              <a:gd name="connsiteX5" fmla="*/ 1062175 w 10146777"/>
              <a:gd name="connsiteY5" fmla="*/ 1519794 h 3741986"/>
              <a:gd name="connsiteX6" fmla="*/ 1274896 w 10146777"/>
              <a:gd name="connsiteY6" fmla="*/ 1035483 h 3741986"/>
              <a:gd name="connsiteX7" fmla="*/ 1402476 w 10146777"/>
              <a:gd name="connsiteY7" fmla="*/ 541108 h 3741986"/>
              <a:gd name="connsiteX8" fmla="*/ 1054747 w 10146777"/>
              <a:gd name="connsiteY8" fmla="*/ 283531 h 3741986"/>
              <a:gd name="connsiteX9" fmla="*/ 1003231 w 10146777"/>
              <a:gd name="connsiteY9" fmla="*/ 193378 h 3741986"/>
              <a:gd name="connsiteX10" fmla="*/ 1209293 w 10146777"/>
              <a:gd name="connsiteY10" fmla="*/ 195 h 3741986"/>
              <a:gd name="connsiteX11" fmla="*/ 3257034 w 10146777"/>
              <a:gd name="connsiteY11" fmla="*/ 154742 h 3741986"/>
              <a:gd name="connsiteX12" fmla="*/ 5343411 w 10146777"/>
              <a:gd name="connsiteY12" fmla="*/ 38832 h 3741986"/>
              <a:gd name="connsiteX13" fmla="*/ 8241158 w 10146777"/>
              <a:gd name="connsiteY13" fmla="*/ 103226 h 3741986"/>
              <a:gd name="connsiteX14" fmla="*/ 9529045 w 10146777"/>
              <a:gd name="connsiteY14" fmla="*/ 309288 h 3741986"/>
              <a:gd name="connsiteX15" fmla="*/ 9438893 w 10146777"/>
              <a:gd name="connsiteY15" fmla="*/ 3451733 h 3741986"/>
              <a:gd name="connsiteX0" fmla="*/ 9438894 w 10146778"/>
              <a:gd name="connsiteY0" fmla="*/ 3451733 h 3741986"/>
              <a:gd name="connsiteX1" fmla="*/ 964596 w 10146778"/>
              <a:gd name="connsiteY1" fmla="*/ 3567643 h 3741986"/>
              <a:gd name="connsiteX2" fmla="*/ 180410 w 10146778"/>
              <a:gd name="connsiteY2" fmla="*/ 3144091 h 3741986"/>
              <a:gd name="connsiteX3" fmla="*/ 572489 w 10146778"/>
              <a:gd name="connsiteY3" fmla="*/ 2391348 h 3741986"/>
              <a:gd name="connsiteX4" fmla="*/ 924173 w 10146778"/>
              <a:gd name="connsiteY4" fmla="*/ 1758394 h 3741986"/>
              <a:gd name="connsiteX5" fmla="*/ 1062176 w 10146778"/>
              <a:gd name="connsiteY5" fmla="*/ 1519794 h 3741986"/>
              <a:gd name="connsiteX6" fmla="*/ 1274897 w 10146778"/>
              <a:gd name="connsiteY6" fmla="*/ 1035483 h 3741986"/>
              <a:gd name="connsiteX7" fmla="*/ 1402477 w 10146778"/>
              <a:gd name="connsiteY7" fmla="*/ 541108 h 3741986"/>
              <a:gd name="connsiteX8" fmla="*/ 1054748 w 10146778"/>
              <a:gd name="connsiteY8" fmla="*/ 283531 h 3741986"/>
              <a:gd name="connsiteX9" fmla="*/ 1003232 w 10146778"/>
              <a:gd name="connsiteY9" fmla="*/ 193378 h 3741986"/>
              <a:gd name="connsiteX10" fmla="*/ 1209294 w 10146778"/>
              <a:gd name="connsiteY10" fmla="*/ 195 h 3741986"/>
              <a:gd name="connsiteX11" fmla="*/ 3257035 w 10146778"/>
              <a:gd name="connsiteY11" fmla="*/ 154742 h 3741986"/>
              <a:gd name="connsiteX12" fmla="*/ 5343412 w 10146778"/>
              <a:gd name="connsiteY12" fmla="*/ 38832 h 3741986"/>
              <a:gd name="connsiteX13" fmla="*/ 8241159 w 10146778"/>
              <a:gd name="connsiteY13" fmla="*/ 103226 h 3741986"/>
              <a:gd name="connsiteX14" fmla="*/ 9529046 w 10146778"/>
              <a:gd name="connsiteY14" fmla="*/ 309288 h 3741986"/>
              <a:gd name="connsiteX15" fmla="*/ 9438894 w 10146778"/>
              <a:gd name="connsiteY15" fmla="*/ 3451733 h 3741986"/>
              <a:gd name="connsiteX0" fmla="*/ 9438894 w 10146778"/>
              <a:gd name="connsiteY0" fmla="*/ 3441874 h 3732127"/>
              <a:gd name="connsiteX1" fmla="*/ 964596 w 10146778"/>
              <a:gd name="connsiteY1" fmla="*/ 3557784 h 3732127"/>
              <a:gd name="connsiteX2" fmla="*/ 180410 w 10146778"/>
              <a:gd name="connsiteY2" fmla="*/ 3134232 h 3732127"/>
              <a:gd name="connsiteX3" fmla="*/ 572489 w 10146778"/>
              <a:gd name="connsiteY3" fmla="*/ 2381489 h 3732127"/>
              <a:gd name="connsiteX4" fmla="*/ 924173 w 10146778"/>
              <a:gd name="connsiteY4" fmla="*/ 1748535 h 3732127"/>
              <a:gd name="connsiteX5" fmla="*/ 1062176 w 10146778"/>
              <a:gd name="connsiteY5" fmla="*/ 1509935 h 3732127"/>
              <a:gd name="connsiteX6" fmla="*/ 1274897 w 10146778"/>
              <a:gd name="connsiteY6" fmla="*/ 1025624 h 3732127"/>
              <a:gd name="connsiteX7" fmla="*/ 1402477 w 10146778"/>
              <a:gd name="connsiteY7" fmla="*/ 531249 h 3732127"/>
              <a:gd name="connsiteX8" fmla="*/ 1054748 w 10146778"/>
              <a:gd name="connsiteY8" fmla="*/ 273672 h 3732127"/>
              <a:gd name="connsiteX9" fmla="*/ 1003232 w 10146778"/>
              <a:gd name="connsiteY9" fmla="*/ 183519 h 3732127"/>
              <a:gd name="connsiteX10" fmla="*/ 1668379 w 10146778"/>
              <a:gd name="connsiteY10" fmla="*/ 88465 h 3732127"/>
              <a:gd name="connsiteX11" fmla="*/ 3257035 w 10146778"/>
              <a:gd name="connsiteY11" fmla="*/ 144883 h 3732127"/>
              <a:gd name="connsiteX12" fmla="*/ 5343412 w 10146778"/>
              <a:gd name="connsiteY12" fmla="*/ 28973 h 3732127"/>
              <a:gd name="connsiteX13" fmla="*/ 8241159 w 10146778"/>
              <a:gd name="connsiteY13" fmla="*/ 93367 h 3732127"/>
              <a:gd name="connsiteX14" fmla="*/ 9529046 w 10146778"/>
              <a:gd name="connsiteY14" fmla="*/ 299429 h 3732127"/>
              <a:gd name="connsiteX15" fmla="*/ 9438894 w 10146778"/>
              <a:gd name="connsiteY15" fmla="*/ 3441874 h 3732127"/>
              <a:gd name="connsiteX0" fmla="*/ 9438894 w 10146778"/>
              <a:gd name="connsiteY0" fmla="*/ 3441874 h 3732127"/>
              <a:gd name="connsiteX1" fmla="*/ 964596 w 10146778"/>
              <a:gd name="connsiteY1" fmla="*/ 3557784 h 3732127"/>
              <a:gd name="connsiteX2" fmla="*/ 180410 w 10146778"/>
              <a:gd name="connsiteY2" fmla="*/ 3134232 h 3732127"/>
              <a:gd name="connsiteX3" fmla="*/ 572489 w 10146778"/>
              <a:gd name="connsiteY3" fmla="*/ 2381489 h 3732127"/>
              <a:gd name="connsiteX4" fmla="*/ 924173 w 10146778"/>
              <a:gd name="connsiteY4" fmla="*/ 1748535 h 3732127"/>
              <a:gd name="connsiteX5" fmla="*/ 1062176 w 10146778"/>
              <a:gd name="connsiteY5" fmla="*/ 1509935 h 3732127"/>
              <a:gd name="connsiteX6" fmla="*/ 1274897 w 10146778"/>
              <a:gd name="connsiteY6" fmla="*/ 1025624 h 3732127"/>
              <a:gd name="connsiteX7" fmla="*/ 1402477 w 10146778"/>
              <a:gd name="connsiteY7" fmla="*/ 531249 h 3732127"/>
              <a:gd name="connsiteX8" fmla="*/ 1150835 w 10146778"/>
              <a:gd name="connsiteY8" fmla="*/ 453576 h 3732127"/>
              <a:gd name="connsiteX9" fmla="*/ 1003232 w 10146778"/>
              <a:gd name="connsiteY9" fmla="*/ 183519 h 3732127"/>
              <a:gd name="connsiteX10" fmla="*/ 1668379 w 10146778"/>
              <a:gd name="connsiteY10" fmla="*/ 88465 h 3732127"/>
              <a:gd name="connsiteX11" fmla="*/ 3257035 w 10146778"/>
              <a:gd name="connsiteY11" fmla="*/ 144883 h 3732127"/>
              <a:gd name="connsiteX12" fmla="*/ 5343412 w 10146778"/>
              <a:gd name="connsiteY12" fmla="*/ 28973 h 3732127"/>
              <a:gd name="connsiteX13" fmla="*/ 8241159 w 10146778"/>
              <a:gd name="connsiteY13" fmla="*/ 93367 h 3732127"/>
              <a:gd name="connsiteX14" fmla="*/ 9529046 w 10146778"/>
              <a:gd name="connsiteY14" fmla="*/ 299429 h 3732127"/>
              <a:gd name="connsiteX15" fmla="*/ 9438894 w 10146778"/>
              <a:gd name="connsiteY15" fmla="*/ 3441874 h 3732127"/>
              <a:gd name="connsiteX0" fmla="*/ 9438894 w 10146778"/>
              <a:gd name="connsiteY0" fmla="*/ 3441874 h 3732127"/>
              <a:gd name="connsiteX1" fmla="*/ 964596 w 10146778"/>
              <a:gd name="connsiteY1" fmla="*/ 3557784 h 3732127"/>
              <a:gd name="connsiteX2" fmla="*/ 180410 w 10146778"/>
              <a:gd name="connsiteY2" fmla="*/ 3134232 h 3732127"/>
              <a:gd name="connsiteX3" fmla="*/ 572489 w 10146778"/>
              <a:gd name="connsiteY3" fmla="*/ 2381489 h 3732127"/>
              <a:gd name="connsiteX4" fmla="*/ 924173 w 10146778"/>
              <a:gd name="connsiteY4" fmla="*/ 1748535 h 3732127"/>
              <a:gd name="connsiteX5" fmla="*/ 1062176 w 10146778"/>
              <a:gd name="connsiteY5" fmla="*/ 1509935 h 3732127"/>
              <a:gd name="connsiteX6" fmla="*/ 1274897 w 10146778"/>
              <a:gd name="connsiteY6" fmla="*/ 1025624 h 3732127"/>
              <a:gd name="connsiteX7" fmla="*/ 1402477 w 10146778"/>
              <a:gd name="connsiteY7" fmla="*/ 531249 h 3732127"/>
              <a:gd name="connsiteX8" fmla="*/ 1150835 w 10146778"/>
              <a:gd name="connsiteY8" fmla="*/ 453576 h 3732127"/>
              <a:gd name="connsiteX9" fmla="*/ 1077967 w 10146778"/>
              <a:gd name="connsiteY9" fmla="*/ 79938 h 3732127"/>
              <a:gd name="connsiteX10" fmla="*/ 1668379 w 10146778"/>
              <a:gd name="connsiteY10" fmla="*/ 88465 h 3732127"/>
              <a:gd name="connsiteX11" fmla="*/ 3257035 w 10146778"/>
              <a:gd name="connsiteY11" fmla="*/ 144883 h 3732127"/>
              <a:gd name="connsiteX12" fmla="*/ 5343412 w 10146778"/>
              <a:gd name="connsiteY12" fmla="*/ 28973 h 3732127"/>
              <a:gd name="connsiteX13" fmla="*/ 8241159 w 10146778"/>
              <a:gd name="connsiteY13" fmla="*/ 93367 h 3732127"/>
              <a:gd name="connsiteX14" fmla="*/ 9529046 w 10146778"/>
              <a:gd name="connsiteY14" fmla="*/ 299429 h 3732127"/>
              <a:gd name="connsiteX15" fmla="*/ 9438894 w 10146778"/>
              <a:gd name="connsiteY15" fmla="*/ 3441874 h 3732127"/>
              <a:gd name="connsiteX0" fmla="*/ 9438894 w 10146778"/>
              <a:gd name="connsiteY0" fmla="*/ 3441874 h 3732127"/>
              <a:gd name="connsiteX1" fmla="*/ 964596 w 10146778"/>
              <a:gd name="connsiteY1" fmla="*/ 3557784 h 3732127"/>
              <a:gd name="connsiteX2" fmla="*/ 180410 w 10146778"/>
              <a:gd name="connsiteY2" fmla="*/ 3134232 h 3732127"/>
              <a:gd name="connsiteX3" fmla="*/ 572489 w 10146778"/>
              <a:gd name="connsiteY3" fmla="*/ 2381489 h 3732127"/>
              <a:gd name="connsiteX4" fmla="*/ 924173 w 10146778"/>
              <a:gd name="connsiteY4" fmla="*/ 1748535 h 3732127"/>
              <a:gd name="connsiteX5" fmla="*/ 1062176 w 10146778"/>
              <a:gd name="connsiteY5" fmla="*/ 1509935 h 3732127"/>
              <a:gd name="connsiteX6" fmla="*/ 1274897 w 10146778"/>
              <a:gd name="connsiteY6" fmla="*/ 1025624 h 3732127"/>
              <a:gd name="connsiteX7" fmla="*/ 1231654 w 10146778"/>
              <a:gd name="connsiteY7" fmla="*/ 656638 h 3732127"/>
              <a:gd name="connsiteX8" fmla="*/ 1150835 w 10146778"/>
              <a:gd name="connsiteY8" fmla="*/ 453576 h 3732127"/>
              <a:gd name="connsiteX9" fmla="*/ 1077967 w 10146778"/>
              <a:gd name="connsiteY9" fmla="*/ 79938 h 3732127"/>
              <a:gd name="connsiteX10" fmla="*/ 1668379 w 10146778"/>
              <a:gd name="connsiteY10" fmla="*/ 88465 h 3732127"/>
              <a:gd name="connsiteX11" fmla="*/ 3257035 w 10146778"/>
              <a:gd name="connsiteY11" fmla="*/ 144883 h 3732127"/>
              <a:gd name="connsiteX12" fmla="*/ 5343412 w 10146778"/>
              <a:gd name="connsiteY12" fmla="*/ 28973 h 3732127"/>
              <a:gd name="connsiteX13" fmla="*/ 8241159 w 10146778"/>
              <a:gd name="connsiteY13" fmla="*/ 93367 h 3732127"/>
              <a:gd name="connsiteX14" fmla="*/ 9529046 w 10146778"/>
              <a:gd name="connsiteY14" fmla="*/ 299429 h 3732127"/>
              <a:gd name="connsiteX15" fmla="*/ 9438894 w 10146778"/>
              <a:gd name="connsiteY15" fmla="*/ 3441874 h 3732127"/>
              <a:gd name="connsiteX0" fmla="*/ 9438894 w 10146778"/>
              <a:gd name="connsiteY0" fmla="*/ 3441874 h 3732127"/>
              <a:gd name="connsiteX1" fmla="*/ 964596 w 10146778"/>
              <a:gd name="connsiteY1" fmla="*/ 3557784 h 3732127"/>
              <a:gd name="connsiteX2" fmla="*/ 180410 w 10146778"/>
              <a:gd name="connsiteY2" fmla="*/ 3134232 h 3732127"/>
              <a:gd name="connsiteX3" fmla="*/ 572489 w 10146778"/>
              <a:gd name="connsiteY3" fmla="*/ 2381489 h 3732127"/>
              <a:gd name="connsiteX4" fmla="*/ 924173 w 10146778"/>
              <a:gd name="connsiteY4" fmla="*/ 1748535 h 3732127"/>
              <a:gd name="connsiteX5" fmla="*/ 1062176 w 10146778"/>
              <a:gd name="connsiteY5" fmla="*/ 1509935 h 3732127"/>
              <a:gd name="connsiteX6" fmla="*/ 1152118 w 10146778"/>
              <a:gd name="connsiteY6" fmla="*/ 1118301 h 3732127"/>
              <a:gd name="connsiteX7" fmla="*/ 1231654 w 10146778"/>
              <a:gd name="connsiteY7" fmla="*/ 656638 h 3732127"/>
              <a:gd name="connsiteX8" fmla="*/ 1150835 w 10146778"/>
              <a:gd name="connsiteY8" fmla="*/ 453576 h 3732127"/>
              <a:gd name="connsiteX9" fmla="*/ 1077967 w 10146778"/>
              <a:gd name="connsiteY9" fmla="*/ 79938 h 3732127"/>
              <a:gd name="connsiteX10" fmla="*/ 1668379 w 10146778"/>
              <a:gd name="connsiteY10" fmla="*/ 88465 h 3732127"/>
              <a:gd name="connsiteX11" fmla="*/ 3257035 w 10146778"/>
              <a:gd name="connsiteY11" fmla="*/ 144883 h 3732127"/>
              <a:gd name="connsiteX12" fmla="*/ 5343412 w 10146778"/>
              <a:gd name="connsiteY12" fmla="*/ 28973 h 3732127"/>
              <a:gd name="connsiteX13" fmla="*/ 8241159 w 10146778"/>
              <a:gd name="connsiteY13" fmla="*/ 93367 h 3732127"/>
              <a:gd name="connsiteX14" fmla="*/ 9529046 w 10146778"/>
              <a:gd name="connsiteY14" fmla="*/ 299429 h 3732127"/>
              <a:gd name="connsiteX15" fmla="*/ 9438894 w 10146778"/>
              <a:gd name="connsiteY15" fmla="*/ 3441874 h 3732127"/>
              <a:gd name="connsiteX0" fmla="*/ 9438894 w 10146778"/>
              <a:gd name="connsiteY0" fmla="*/ 3441874 h 3732127"/>
              <a:gd name="connsiteX1" fmla="*/ 964596 w 10146778"/>
              <a:gd name="connsiteY1" fmla="*/ 3557784 h 3732127"/>
              <a:gd name="connsiteX2" fmla="*/ 180410 w 10146778"/>
              <a:gd name="connsiteY2" fmla="*/ 3134232 h 3732127"/>
              <a:gd name="connsiteX3" fmla="*/ 572489 w 10146778"/>
              <a:gd name="connsiteY3" fmla="*/ 2381489 h 3732127"/>
              <a:gd name="connsiteX4" fmla="*/ 924173 w 10146778"/>
              <a:gd name="connsiteY4" fmla="*/ 1748535 h 3732127"/>
              <a:gd name="connsiteX5" fmla="*/ 1008794 w 10146778"/>
              <a:gd name="connsiteY5" fmla="*/ 1509935 h 3732127"/>
              <a:gd name="connsiteX6" fmla="*/ 1152118 w 10146778"/>
              <a:gd name="connsiteY6" fmla="*/ 1118301 h 3732127"/>
              <a:gd name="connsiteX7" fmla="*/ 1231654 w 10146778"/>
              <a:gd name="connsiteY7" fmla="*/ 656638 h 3732127"/>
              <a:gd name="connsiteX8" fmla="*/ 1150835 w 10146778"/>
              <a:gd name="connsiteY8" fmla="*/ 453576 h 3732127"/>
              <a:gd name="connsiteX9" fmla="*/ 1077967 w 10146778"/>
              <a:gd name="connsiteY9" fmla="*/ 79938 h 3732127"/>
              <a:gd name="connsiteX10" fmla="*/ 1668379 w 10146778"/>
              <a:gd name="connsiteY10" fmla="*/ 88465 h 3732127"/>
              <a:gd name="connsiteX11" fmla="*/ 3257035 w 10146778"/>
              <a:gd name="connsiteY11" fmla="*/ 144883 h 3732127"/>
              <a:gd name="connsiteX12" fmla="*/ 5343412 w 10146778"/>
              <a:gd name="connsiteY12" fmla="*/ 28973 h 3732127"/>
              <a:gd name="connsiteX13" fmla="*/ 8241159 w 10146778"/>
              <a:gd name="connsiteY13" fmla="*/ 93367 h 3732127"/>
              <a:gd name="connsiteX14" fmla="*/ 9529046 w 10146778"/>
              <a:gd name="connsiteY14" fmla="*/ 299429 h 3732127"/>
              <a:gd name="connsiteX15" fmla="*/ 9438894 w 10146778"/>
              <a:gd name="connsiteY15" fmla="*/ 3441874 h 3732127"/>
              <a:gd name="connsiteX0" fmla="*/ 9438894 w 10146778"/>
              <a:gd name="connsiteY0" fmla="*/ 3441874 h 3732127"/>
              <a:gd name="connsiteX1" fmla="*/ 964596 w 10146778"/>
              <a:gd name="connsiteY1" fmla="*/ 3557784 h 3732127"/>
              <a:gd name="connsiteX2" fmla="*/ 180410 w 10146778"/>
              <a:gd name="connsiteY2" fmla="*/ 3134232 h 3732127"/>
              <a:gd name="connsiteX3" fmla="*/ 572489 w 10146778"/>
              <a:gd name="connsiteY3" fmla="*/ 2381489 h 3732127"/>
              <a:gd name="connsiteX4" fmla="*/ 924173 w 10146778"/>
              <a:gd name="connsiteY4" fmla="*/ 1748535 h 3732127"/>
              <a:gd name="connsiteX5" fmla="*/ 1008794 w 10146778"/>
              <a:gd name="connsiteY5" fmla="*/ 1509935 h 3732127"/>
              <a:gd name="connsiteX6" fmla="*/ 1152118 w 10146778"/>
              <a:gd name="connsiteY6" fmla="*/ 1118301 h 3732127"/>
              <a:gd name="connsiteX7" fmla="*/ 1231654 w 10146778"/>
              <a:gd name="connsiteY7" fmla="*/ 656638 h 3732127"/>
              <a:gd name="connsiteX8" fmla="*/ 1150835 w 10146778"/>
              <a:gd name="connsiteY8" fmla="*/ 453576 h 3732127"/>
              <a:gd name="connsiteX9" fmla="*/ 1312848 w 10146778"/>
              <a:gd name="connsiteY9" fmla="*/ 69035 h 3732127"/>
              <a:gd name="connsiteX10" fmla="*/ 1668379 w 10146778"/>
              <a:gd name="connsiteY10" fmla="*/ 88465 h 3732127"/>
              <a:gd name="connsiteX11" fmla="*/ 3257035 w 10146778"/>
              <a:gd name="connsiteY11" fmla="*/ 144883 h 3732127"/>
              <a:gd name="connsiteX12" fmla="*/ 5343412 w 10146778"/>
              <a:gd name="connsiteY12" fmla="*/ 28973 h 3732127"/>
              <a:gd name="connsiteX13" fmla="*/ 8241159 w 10146778"/>
              <a:gd name="connsiteY13" fmla="*/ 93367 h 3732127"/>
              <a:gd name="connsiteX14" fmla="*/ 9529046 w 10146778"/>
              <a:gd name="connsiteY14" fmla="*/ 299429 h 3732127"/>
              <a:gd name="connsiteX15" fmla="*/ 9438894 w 10146778"/>
              <a:gd name="connsiteY15" fmla="*/ 3441874 h 3732127"/>
              <a:gd name="connsiteX0" fmla="*/ 9438894 w 10146778"/>
              <a:gd name="connsiteY0" fmla="*/ 3441874 h 3732127"/>
              <a:gd name="connsiteX1" fmla="*/ 964596 w 10146778"/>
              <a:gd name="connsiteY1" fmla="*/ 3557784 h 3732127"/>
              <a:gd name="connsiteX2" fmla="*/ 180410 w 10146778"/>
              <a:gd name="connsiteY2" fmla="*/ 3134232 h 3732127"/>
              <a:gd name="connsiteX3" fmla="*/ 572489 w 10146778"/>
              <a:gd name="connsiteY3" fmla="*/ 2381489 h 3732127"/>
              <a:gd name="connsiteX4" fmla="*/ 924173 w 10146778"/>
              <a:gd name="connsiteY4" fmla="*/ 1748535 h 3732127"/>
              <a:gd name="connsiteX5" fmla="*/ 1008794 w 10146778"/>
              <a:gd name="connsiteY5" fmla="*/ 1509935 h 3732127"/>
              <a:gd name="connsiteX6" fmla="*/ 1152118 w 10146778"/>
              <a:gd name="connsiteY6" fmla="*/ 1118301 h 3732127"/>
              <a:gd name="connsiteX7" fmla="*/ 1231654 w 10146778"/>
              <a:gd name="connsiteY7" fmla="*/ 656638 h 3732127"/>
              <a:gd name="connsiteX8" fmla="*/ 1150835 w 10146778"/>
              <a:gd name="connsiteY8" fmla="*/ 453576 h 3732127"/>
              <a:gd name="connsiteX9" fmla="*/ 1099319 w 10146778"/>
              <a:gd name="connsiteY9" fmla="*/ 270745 h 3732127"/>
              <a:gd name="connsiteX10" fmla="*/ 1668379 w 10146778"/>
              <a:gd name="connsiteY10" fmla="*/ 88465 h 3732127"/>
              <a:gd name="connsiteX11" fmla="*/ 3257035 w 10146778"/>
              <a:gd name="connsiteY11" fmla="*/ 144883 h 3732127"/>
              <a:gd name="connsiteX12" fmla="*/ 5343412 w 10146778"/>
              <a:gd name="connsiteY12" fmla="*/ 28973 h 3732127"/>
              <a:gd name="connsiteX13" fmla="*/ 8241159 w 10146778"/>
              <a:gd name="connsiteY13" fmla="*/ 93367 h 3732127"/>
              <a:gd name="connsiteX14" fmla="*/ 9529046 w 10146778"/>
              <a:gd name="connsiteY14" fmla="*/ 299429 h 3732127"/>
              <a:gd name="connsiteX15" fmla="*/ 9438894 w 10146778"/>
              <a:gd name="connsiteY15" fmla="*/ 3441874 h 3732127"/>
              <a:gd name="connsiteX0" fmla="*/ 9438894 w 10146778"/>
              <a:gd name="connsiteY0" fmla="*/ 3441874 h 3732127"/>
              <a:gd name="connsiteX1" fmla="*/ 964596 w 10146778"/>
              <a:gd name="connsiteY1" fmla="*/ 3557784 h 3732127"/>
              <a:gd name="connsiteX2" fmla="*/ 180410 w 10146778"/>
              <a:gd name="connsiteY2" fmla="*/ 3134232 h 3732127"/>
              <a:gd name="connsiteX3" fmla="*/ 572489 w 10146778"/>
              <a:gd name="connsiteY3" fmla="*/ 2381489 h 3732127"/>
              <a:gd name="connsiteX4" fmla="*/ 924173 w 10146778"/>
              <a:gd name="connsiteY4" fmla="*/ 1748535 h 3732127"/>
              <a:gd name="connsiteX5" fmla="*/ 1008794 w 10146778"/>
              <a:gd name="connsiteY5" fmla="*/ 1509935 h 3732127"/>
              <a:gd name="connsiteX6" fmla="*/ 1152118 w 10146778"/>
              <a:gd name="connsiteY6" fmla="*/ 1118301 h 3732127"/>
              <a:gd name="connsiteX7" fmla="*/ 1231654 w 10146778"/>
              <a:gd name="connsiteY7" fmla="*/ 656638 h 3732127"/>
              <a:gd name="connsiteX8" fmla="*/ 1150835 w 10146778"/>
              <a:gd name="connsiteY8" fmla="*/ 453576 h 3732127"/>
              <a:gd name="connsiteX9" fmla="*/ 1099319 w 10146778"/>
              <a:gd name="connsiteY9" fmla="*/ 270745 h 3732127"/>
              <a:gd name="connsiteX10" fmla="*/ 782237 w 10146778"/>
              <a:gd name="connsiteY10" fmla="*/ 23045 h 3732127"/>
              <a:gd name="connsiteX11" fmla="*/ 3257035 w 10146778"/>
              <a:gd name="connsiteY11" fmla="*/ 144883 h 3732127"/>
              <a:gd name="connsiteX12" fmla="*/ 5343412 w 10146778"/>
              <a:gd name="connsiteY12" fmla="*/ 28973 h 3732127"/>
              <a:gd name="connsiteX13" fmla="*/ 8241159 w 10146778"/>
              <a:gd name="connsiteY13" fmla="*/ 93367 h 3732127"/>
              <a:gd name="connsiteX14" fmla="*/ 9529046 w 10146778"/>
              <a:gd name="connsiteY14" fmla="*/ 299429 h 3732127"/>
              <a:gd name="connsiteX15" fmla="*/ 9438894 w 10146778"/>
              <a:gd name="connsiteY15" fmla="*/ 3441874 h 3732127"/>
              <a:gd name="connsiteX0" fmla="*/ 9438894 w 10146778"/>
              <a:gd name="connsiteY0" fmla="*/ 3441874 h 3732127"/>
              <a:gd name="connsiteX1" fmla="*/ 964596 w 10146778"/>
              <a:gd name="connsiteY1" fmla="*/ 3557784 h 3732127"/>
              <a:gd name="connsiteX2" fmla="*/ 180410 w 10146778"/>
              <a:gd name="connsiteY2" fmla="*/ 3134232 h 3732127"/>
              <a:gd name="connsiteX3" fmla="*/ 572489 w 10146778"/>
              <a:gd name="connsiteY3" fmla="*/ 2381489 h 3732127"/>
              <a:gd name="connsiteX4" fmla="*/ 924173 w 10146778"/>
              <a:gd name="connsiteY4" fmla="*/ 1748535 h 3732127"/>
              <a:gd name="connsiteX5" fmla="*/ 1008794 w 10146778"/>
              <a:gd name="connsiteY5" fmla="*/ 1509935 h 3732127"/>
              <a:gd name="connsiteX6" fmla="*/ 1152118 w 10146778"/>
              <a:gd name="connsiteY6" fmla="*/ 1118301 h 3732127"/>
              <a:gd name="connsiteX7" fmla="*/ 1231654 w 10146778"/>
              <a:gd name="connsiteY7" fmla="*/ 656638 h 3732127"/>
              <a:gd name="connsiteX8" fmla="*/ 1150835 w 10146778"/>
              <a:gd name="connsiteY8" fmla="*/ 453576 h 3732127"/>
              <a:gd name="connsiteX9" fmla="*/ 1099319 w 10146778"/>
              <a:gd name="connsiteY9" fmla="*/ 270745 h 3732127"/>
              <a:gd name="connsiteX10" fmla="*/ 782237 w 10146778"/>
              <a:gd name="connsiteY10" fmla="*/ 23045 h 3732127"/>
              <a:gd name="connsiteX11" fmla="*/ 3267711 w 10146778"/>
              <a:gd name="connsiteY11" fmla="*/ 46753 h 3732127"/>
              <a:gd name="connsiteX12" fmla="*/ 5343412 w 10146778"/>
              <a:gd name="connsiteY12" fmla="*/ 28973 h 3732127"/>
              <a:gd name="connsiteX13" fmla="*/ 8241159 w 10146778"/>
              <a:gd name="connsiteY13" fmla="*/ 93367 h 3732127"/>
              <a:gd name="connsiteX14" fmla="*/ 9529046 w 10146778"/>
              <a:gd name="connsiteY14" fmla="*/ 299429 h 3732127"/>
              <a:gd name="connsiteX15" fmla="*/ 9438894 w 10146778"/>
              <a:gd name="connsiteY15" fmla="*/ 3441874 h 3732127"/>
              <a:gd name="connsiteX0" fmla="*/ 9332578 w 10022310"/>
              <a:gd name="connsiteY0" fmla="*/ 3441874 h 3782268"/>
              <a:gd name="connsiteX1" fmla="*/ 1105973 w 10022310"/>
              <a:gd name="connsiteY1" fmla="*/ 3662456 h 3782268"/>
              <a:gd name="connsiteX2" fmla="*/ 74094 w 10022310"/>
              <a:gd name="connsiteY2" fmla="*/ 3134232 h 3782268"/>
              <a:gd name="connsiteX3" fmla="*/ 466173 w 10022310"/>
              <a:gd name="connsiteY3" fmla="*/ 2381489 h 3782268"/>
              <a:gd name="connsiteX4" fmla="*/ 817857 w 10022310"/>
              <a:gd name="connsiteY4" fmla="*/ 1748535 h 3782268"/>
              <a:gd name="connsiteX5" fmla="*/ 902478 w 10022310"/>
              <a:gd name="connsiteY5" fmla="*/ 1509935 h 3782268"/>
              <a:gd name="connsiteX6" fmla="*/ 1045802 w 10022310"/>
              <a:gd name="connsiteY6" fmla="*/ 1118301 h 3782268"/>
              <a:gd name="connsiteX7" fmla="*/ 1125338 w 10022310"/>
              <a:gd name="connsiteY7" fmla="*/ 656638 h 3782268"/>
              <a:gd name="connsiteX8" fmla="*/ 1044519 w 10022310"/>
              <a:gd name="connsiteY8" fmla="*/ 453576 h 3782268"/>
              <a:gd name="connsiteX9" fmla="*/ 993003 w 10022310"/>
              <a:gd name="connsiteY9" fmla="*/ 270745 h 3782268"/>
              <a:gd name="connsiteX10" fmla="*/ 675921 w 10022310"/>
              <a:gd name="connsiteY10" fmla="*/ 23045 h 3782268"/>
              <a:gd name="connsiteX11" fmla="*/ 3161395 w 10022310"/>
              <a:gd name="connsiteY11" fmla="*/ 46753 h 3782268"/>
              <a:gd name="connsiteX12" fmla="*/ 5237096 w 10022310"/>
              <a:gd name="connsiteY12" fmla="*/ 28973 h 3782268"/>
              <a:gd name="connsiteX13" fmla="*/ 8134843 w 10022310"/>
              <a:gd name="connsiteY13" fmla="*/ 93367 h 3782268"/>
              <a:gd name="connsiteX14" fmla="*/ 9422730 w 10022310"/>
              <a:gd name="connsiteY14" fmla="*/ 299429 h 3782268"/>
              <a:gd name="connsiteX15" fmla="*/ 9332578 w 10022310"/>
              <a:gd name="connsiteY15" fmla="*/ 3441874 h 3782268"/>
              <a:gd name="connsiteX0" fmla="*/ 9286305 w 9976035"/>
              <a:gd name="connsiteY0" fmla="*/ 3441874 h 3783301"/>
              <a:gd name="connsiteX1" fmla="*/ 1059700 w 9976035"/>
              <a:gd name="connsiteY1" fmla="*/ 3662456 h 3783301"/>
              <a:gd name="connsiteX2" fmla="*/ 96150 w 9976035"/>
              <a:gd name="connsiteY2" fmla="*/ 3116787 h 3783301"/>
              <a:gd name="connsiteX3" fmla="*/ 419900 w 9976035"/>
              <a:gd name="connsiteY3" fmla="*/ 2381489 h 3783301"/>
              <a:gd name="connsiteX4" fmla="*/ 771584 w 9976035"/>
              <a:gd name="connsiteY4" fmla="*/ 1748535 h 3783301"/>
              <a:gd name="connsiteX5" fmla="*/ 856205 w 9976035"/>
              <a:gd name="connsiteY5" fmla="*/ 1509935 h 3783301"/>
              <a:gd name="connsiteX6" fmla="*/ 999529 w 9976035"/>
              <a:gd name="connsiteY6" fmla="*/ 1118301 h 3783301"/>
              <a:gd name="connsiteX7" fmla="*/ 1079065 w 9976035"/>
              <a:gd name="connsiteY7" fmla="*/ 656638 h 3783301"/>
              <a:gd name="connsiteX8" fmla="*/ 998246 w 9976035"/>
              <a:gd name="connsiteY8" fmla="*/ 453576 h 3783301"/>
              <a:gd name="connsiteX9" fmla="*/ 946730 w 9976035"/>
              <a:gd name="connsiteY9" fmla="*/ 270745 h 3783301"/>
              <a:gd name="connsiteX10" fmla="*/ 629648 w 9976035"/>
              <a:gd name="connsiteY10" fmla="*/ 23045 h 3783301"/>
              <a:gd name="connsiteX11" fmla="*/ 3115122 w 9976035"/>
              <a:gd name="connsiteY11" fmla="*/ 46753 h 3783301"/>
              <a:gd name="connsiteX12" fmla="*/ 5190823 w 9976035"/>
              <a:gd name="connsiteY12" fmla="*/ 28973 h 3783301"/>
              <a:gd name="connsiteX13" fmla="*/ 8088570 w 9976035"/>
              <a:gd name="connsiteY13" fmla="*/ 93367 h 3783301"/>
              <a:gd name="connsiteX14" fmla="*/ 9376457 w 9976035"/>
              <a:gd name="connsiteY14" fmla="*/ 299429 h 3783301"/>
              <a:gd name="connsiteX15" fmla="*/ 9286305 w 9976035"/>
              <a:gd name="connsiteY15" fmla="*/ 3441874 h 3783301"/>
              <a:gd name="connsiteX0" fmla="*/ 9291955 w 9981686"/>
              <a:gd name="connsiteY0" fmla="*/ 3441874 h 3777666"/>
              <a:gd name="connsiteX1" fmla="*/ 1065350 w 9981686"/>
              <a:gd name="connsiteY1" fmla="*/ 3662456 h 3777666"/>
              <a:gd name="connsiteX2" fmla="*/ 93259 w 9981686"/>
              <a:gd name="connsiteY2" fmla="*/ 3212736 h 3777666"/>
              <a:gd name="connsiteX3" fmla="*/ 425550 w 9981686"/>
              <a:gd name="connsiteY3" fmla="*/ 2381489 h 3777666"/>
              <a:gd name="connsiteX4" fmla="*/ 777234 w 9981686"/>
              <a:gd name="connsiteY4" fmla="*/ 1748535 h 3777666"/>
              <a:gd name="connsiteX5" fmla="*/ 861855 w 9981686"/>
              <a:gd name="connsiteY5" fmla="*/ 1509935 h 3777666"/>
              <a:gd name="connsiteX6" fmla="*/ 1005179 w 9981686"/>
              <a:gd name="connsiteY6" fmla="*/ 1118301 h 3777666"/>
              <a:gd name="connsiteX7" fmla="*/ 1084715 w 9981686"/>
              <a:gd name="connsiteY7" fmla="*/ 656638 h 3777666"/>
              <a:gd name="connsiteX8" fmla="*/ 1003896 w 9981686"/>
              <a:gd name="connsiteY8" fmla="*/ 453576 h 3777666"/>
              <a:gd name="connsiteX9" fmla="*/ 952380 w 9981686"/>
              <a:gd name="connsiteY9" fmla="*/ 270745 h 3777666"/>
              <a:gd name="connsiteX10" fmla="*/ 635298 w 9981686"/>
              <a:gd name="connsiteY10" fmla="*/ 23045 h 3777666"/>
              <a:gd name="connsiteX11" fmla="*/ 3120772 w 9981686"/>
              <a:gd name="connsiteY11" fmla="*/ 46753 h 3777666"/>
              <a:gd name="connsiteX12" fmla="*/ 5196473 w 9981686"/>
              <a:gd name="connsiteY12" fmla="*/ 28973 h 3777666"/>
              <a:gd name="connsiteX13" fmla="*/ 8094220 w 9981686"/>
              <a:gd name="connsiteY13" fmla="*/ 93367 h 3777666"/>
              <a:gd name="connsiteX14" fmla="*/ 9382107 w 9981686"/>
              <a:gd name="connsiteY14" fmla="*/ 299429 h 3777666"/>
              <a:gd name="connsiteX15" fmla="*/ 9291955 w 9981686"/>
              <a:gd name="connsiteY15" fmla="*/ 3441874 h 3777666"/>
              <a:gd name="connsiteX0" fmla="*/ 9291955 w 9981686"/>
              <a:gd name="connsiteY0" fmla="*/ 3441874 h 3777666"/>
              <a:gd name="connsiteX1" fmla="*/ 1065350 w 9981686"/>
              <a:gd name="connsiteY1" fmla="*/ 3662456 h 3777666"/>
              <a:gd name="connsiteX2" fmla="*/ 93259 w 9981686"/>
              <a:gd name="connsiteY2" fmla="*/ 3212736 h 3777666"/>
              <a:gd name="connsiteX3" fmla="*/ 459714 w 9981686"/>
              <a:gd name="connsiteY3" fmla="*/ 2390212 h 3777666"/>
              <a:gd name="connsiteX4" fmla="*/ 777234 w 9981686"/>
              <a:gd name="connsiteY4" fmla="*/ 1748535 h 3777666"/>
              <a:gd name="connsiteX5" fmla="*/ 861855 w 9981686"/>
              <a:gd name="connsiteY5" fmla="*/ 1509935 h 3777666"/>
              <a:gd name="connsiteX6" fmla="*/ 1005179 w 9981686"/>
              <a:gd name="connsiteY6" fmla="*/ 1118301 h 3777666"/>
              <a:gd name="connsiteX7" fmla="*/ 1084715 w 9981686"/>
              <a:gd name="connsiteY7" fmla="*/ 656638 h 3777666"/>
              <a:gd name="connsiteX8" fmla="*/ 1003896 w 9981686"/>
              <a:gd name="connsiteY8" fmla="*/ 453576 h 3777666"/>
              <a:gd name="connsiteX9" fmla="*/ 952380 w 9981686"/>
              <a:gd name="connsiteY9" fmla="*/ 270745 h 3777666"/>
              <a:gd name="connsiteX10" fmla="*/ 635298 w 9981686"/>
              <a:gd name="connsiteY10" fmla="*/ 23045 h 3777666"/>
              <a:gd name="connsiteX11" fmla="*/ 3120772 w 9981686"/>
              <a:gd name="connsiteY11" fmla="*/ 46753 h 3777666"/>
              <a:gd name="connsiteX12" fmla="*/ 5196473 w 9981686"/>
              <a:gd name="connsiteY12" fmla="*/ 28973 h 3777666"/>
              <a:gd name="connsiteX13" fmla="*/ 8094220 w 9981686"/>
              <a:gd name="connsiteY13" fmla="*/ 93367 h 3777666"/>
              <a:gd name="connsiteX14" fmla="*/ 9382107 w 9981686"/>
              <a:gd name="connsiteY14" fmla="*/ 299429 h 3777666"/>
              <a:gd name="connsiteX15" fmla="*/ 9291955 w 9981686"/>
              <a:gd name="connsiteY15" fmla="*/ 3441874 h 3777666"/>
              <a:gd name="connsiteX0" fmla="*/ 9291955 w 9981686"/>
              <a:gd name="connsiteY0" fmla="*/ 3441874 h 3777666"/>
              <a:gd name="connsiteX1" fmla="*/ 1065350 w 9981686"/>
              <a:gd name="connsiteY1" fmla="*/ 3662456 h 3777666"/>
              <a:gd name="connsiteX2" fmla="*/ 93259 w 9981686"/>
              <a:gd name="connsiteY2" fmla="*/ 3212736 h 3777666"/>
              <a:gd name="connsiteX3" fmla="*/ 459714 w 9981686"/>
              <a:gd name="connsiteY3" fmla="*/ 2390212 h 3777666"/>
              <a:gd name="connsiteX4" fmla="*/ 777234 w 9981686"/>
              <a:gd name="connsiteY4" fmla="*/ 1748535 h 3777666"/>
              <a:gd name="connsiteX5" fmla="*/ 861855 w 9981686"/>
              <a:gd name="connsiteY5" fmla="*/ 1509935 h 3777666"/>
              <a:gd name="connsiteX6" fmla="*/ 1005179 w 9981686"/>
              <a:gd name="connsiteY6" fmla="*/ 1118301 h 3777666"/>
              <a:gd name="connsiteX7" fmla="*/ 1084715 w 9981686"/>
              <a:gd name="connsiteY7" fmla="*/ 656638 h 3777666"/>
              <a:gd name="connsiteX8" fmla="*/ 1003896 w 9981686"/>
              <a:gd name="connsiteY8" fmla="*/ 453576 h 3777666"/>
              <a:gd name="connsiteX9" fmla="*/ 952380 w 9981686"/>
              <a:gd name="connsiteY9" fmla="*/ 270745 h 3777666"/>
              <a:gd name="connsiteX10" fmla="*/ 635298 w 9981686"/>
              <a:gd name="connsiteY10" fmla="*/ 23045 h 3777666"/>
              <a:gd name="connsiteX11" fmla="*/ 3120772 w 9981686"/>
              <a:gd name="connsiteY11" fmla="*/ 46753 h 3777666"/>
              <a:gd name="connsiteX12" fmla="*/ 5196473 w 9981686"/>
              <a:gd name="connsiteY12" fmla="*/ 28973 h 3777666"/>
              <a:gd name="connsiteX13" fmla="*/ 8094220 w 9981686"/>
              <a:gd name="connsiteY13" fmla="*/ 93367 h 3777666"/>
              <a:gd name="connsiteX14" fmla="*/ 9382107 w 9981686"/>
              <a:gd name="connsiteY14" fmla="*/ 299429 h 3777666"/>
              <a:gd name="connsiteX15" fmla="*/ 9291955 w 9981686"/>
              <a:gd name="connsiteY15" fmla="*/ 3441874 h 3777666"/>
              <a:gd name="connsiteX0" fmla="*/ 9291955 w 9981686"/>
              <a:gd name="connsiteY0" fmla="*/ 3441874 h 3777666"/>
              <a:gd name="connsiteX1" fmla="*/ 1065350 w 9981686"/>
              <a:gd name="connsiteY1" fmla="*/ 3662456 h 3777666"/>
              <a:gd name="connsiteX2" fmla="*/ 93259 w 9981686"/>
              <a:gd name="connsiteY2" fmla="*/ 3212736 h 3777666"/>
              <a:gd name="connsiteX3" fmla="*/ 476797 w 9981686"/>
              <a:gd name="connsiteY3" fmla="*/ 2390212 h 3777666"/>
              <a:gd name="connsiteX4" fmla="*/ 777234 w 9981686"/>
              <a:gd name="connsiteY4" fmla="*/ 1748535 h 3777666"/>
              <a:gd name="connsiteX5" fmla="*/ 861855 w 9981686"/>
              <a:gd name="connsiteY5" fmla="*/ 1509935 h 3777666"/>
              <a:gd name="connsiteX6" fmla="*/ 1005179 w 9981686"/>
              <a:gd name="connsiteY6" fmla="*/ 1118301 h 3777666"/>
              <a:gd name="connsiteX7" fmla="*/ 1084715 w 9981686"/>
              <a:gd name="connsiteY7" fmla="*/ 656638 h 3777666"/>
              <a:gd name="connsiteX8" fmla="*/ 1003896 w 9981686"/>
              <a:gd name="connsiteY8" fmla="*/ 453576 h 3777666"/>
              <a:gd name="connsiteX9" fmla="*/ 952380 w 9981686"/>
              <a:gd name="connsiteY9" fmla="*/ 270745 h 3777666"/>
              <a:gd name="connsiteX10" fmla="*/ 635298 w 9981686"/>
              <a:gd name="connsiteY10" fmla="*/ 23045 h 3777666"/>
              <a:gd name="connsiteX11" fmla="*/ 3120772 w 9981686"/>
              <a:gd name="connsiteY11" fmla="*/ 46753 h 3777666"/>
              <a:gd name="connsiteX12" fmla="*/ 5196473 w 9981686"/>
              <a:gd name="connsiteY12" fmla="*/ 28973 h 3777666"/>
              <a:gd name="connsiteX13" fmla="*/ 8094220 w 9981686"/>
              <a:gd name="connsiteY13" fmla="*/ 93367 h 3777666"/>
              <a:gd name="connsiteX14" fmla="*/ 9382107 w 9981686"/>
              <a:gd name="connsiteY14" fmla="*/ 299429 h 3777666"/>
              <a:gd name="connsiteX15" fmla="*/ 9291955 w 9981686"/>
              <a:gd name="connsiteY15" fmla="*/ 3441874 h 3777666"/>
              <a:gd name="connsiteX0" fmla="*/ 9291955 w 9981686"/>
              <a:gd name="connsiteY0" fmla="*/ 3441874 h 3777666"/>
              <a:gd name="connsiteX1" fmla="*/ 1065350 w 9981686"/>
              <a:gd name="connsiteY1" fmla="*/ 3662456 h 3777666"/>
              <a:gd name="connsiteX2" fmla="*/ 93259 w 9981686"/>
              <a:gd name="connsiteY2" fmla="*/ 3212736 h 3777666"/>
              <a:gd name="connsiteX3" fmla="*/ 476797 w 9981686"/>
              <a:gd name="connsiteY3" fmla="*/ 2390212 h 3777666"/>
              <a:gd name="connsiteX4" fmla="*/ 777234 w 9981686"/>
              <a:gd name="connsiteY4" fmla="*/ 1748535 h 3777666"/>
              <a:gd name="connsiteX5" fmla="*/ 861855 w 9981686"/>
              <a:gd name="connsiteY5" fmla="*/ 1509935 h 3777666"/>
              <a:gd name="connsiteX6" fmla="*/ 1005179 w 9981686"/>
              <a:gd name="connsiteY6" fmla="*/ 1118301 h 3777666"/>
              <a:gd name="connsiteX7" fmla="*/ 1084715 w 9981686"/>
              <a:gd name="connsiteY7" fmla="*/ 656638 h 3777666"/>
              <a:gd name="connsiteX8" fmla="*/ 1003896 w 9981686"/>
              <a:gd name="connsiteY8" fmla="*/ 453576 h 3777666"/>
              <a:gd name="connsiteX9" fmla="*/ 952380 w 9981686"/>
              <a:gd name="connsiteY9" fmla="*/ 270745 h 3777666"/>
              <a:gd name="connsiteX10" fmla="*/ 635298 w 9981686"/>
              <a:gd name="connsiteY10" fmla="*/ 23045 h 3777666"/>
              <a:gd name="connsiteX11" fmla="*/ 3120772 w 9981686"/>
              <a:gd name="connsiteY11" fmla="*/ 46753 h 3777666"/>
              <a:gd name="connsiteX12" fmla="*/ 5196473 w 9981686"/>
              <a:gd name="connsiteY12" fmla="*/ 28973 h 3777666"/>
              <a:gd name="connsiteX13" fmla="*/ 8094220 w 9981686"/>
              <a:gd name="connsiteY13" fmla="*/ 93367 h 3777666"/>
              <a:gd name="connsiteX14" fmla="*/ 9382107 w 9981686"/>
              <a:gd name="connsiteY14" fmla="*/ 299429 h 3777666"/>
              <a:gd name="connsiteX15" fmla="*/ 9291955 w 9981686"/>
              <a:gd name="connsiteY15" fmla="*/ 3441874 h 3777666"/>
              <a:gd name="connsiteX0" fmla="*/ 9755046 w 10444777"/>
              <a:gd name="connsiteY0" fmla="*/ 3441874 h 3777666"/>
              <a:gd name="connsiteX1" fmla="*/ 1528441 w 10444777"/>
              <a:gd name="connsiteY1" fmla="*/ 3662456 h 3777666"/>
              <a:gd name="connsiteX2" fmla="*/ 556350 w 10444777"/>
              <a:gd name="connsiteY2" fmla="*/ 3212736 h 3777666"/>
              <a:gd name="connsiteX3" fmla="*/ 939888 w 10444777"/>
              <a:gd name="connsiteY3" fmla="*/ 2390212 h 3777666"/>
              <a:gd name="connsiteX4" fmla="*/ 1240325 w 10444777"/>
              <a:gd name="connsiteY4" fmla="*/ 1748535 h 3777666"/>
              <a:gd name="connsiteX5" fmla="*/ 1324946 w 10444777"/>
              <a:gd name="connsiteY5" fmla="*/ 1509935 h 3777666"/>
              <a:gd name="connsiteX6" fmla="*/ 1468270 w 10444777"/>
              <a:gd name="connsiteY6" fmla="*/ 1118301 h 3777666"/>
              <a:gd name="connsiteX7" fmla="*/ 1547806 w 10444777"/>
              <a:gd name="connsiteY7" fmla="*/ 656638 h 3777666"/>
              <a:gd name="connsiteX8" fmla="*/ 1466987 w 10444777"/>
              <a:gd name="connsiteY8" fmla="*/ 453576 h 3777666"/>
              <a:gd name="connsiteX9" fmla="*/ 1415471 w 10444777"/>
              <a:gd name="connsiteY9" fmla="*/ 270745 h 3777666"/>
              <a:gd name="connsiteX10" fmla="*/ 56372 w 10444777"/>
              <a:gd name="connsiteY10" fmla="*/ 49213 h 3777666"/>
              <a:gd name="connsiteX11" fmla="*/ 3583863 w 10444777"/>
              <a:gd name="connsiteY11" fmla="*/ 46753 h 3777666"/>
              <a:gd name="connsiteX12" fmla="*/ 5659564 w 10444777"/>
              <a:gd name="connsiteY12" fmla="*/ 28973 h 3777666"/>
              <a:gd name="connsiteX13" fmla="*/ 8557311 w 10444777"/>
              <a:gd name="connsiteY13" fmla="*/ 93367 h 3777666"/>
              <a:gd name="connsiteX14" fmla="*/ 9845198 w 10444777"/>
              <a:gd name="connsiteY14" fmla="*/ 299429 h 3777666"/>
              <a:gd name="connsiteX15" fmla="*/ 9755046 w 10444777"/>
              <a:gd name="connsiteY15" fmla="*/ 3441874 h 3777666"/>
              <a:gd name="connsiteX0" fmla="*/ 9755490 w 10445221"/>
              <a:gd name="connsiteY0" fmla="*/ 3441874 h 3777666"/>
              <a:gd name="connsiteX1" fmla="*/ 1528885 w 10445221"/>
              <a:gd name="connsiteY1" fmla="*/ 3662456 h 3777666"/>
              <a:gd name="connsiteX2" fmla="*/ 556794 w 10445221"/>
              <a:gd name="connsiteY2" fmla="*/ 3212736 h 3777666"/>
              <a:gd name="connsiteX3" fmla="*/ 940332 w 10445221"/>
              <a:gd name="connsiteY3" fmla="*/ 2390212 h 3777666"/>
              <a:gd name="connsiteX4" fmla="*/ 1240769 w 10445221"/>
              <a:gd name="connsiteY4" fmla="*/ 1748535 h 3777666"/>
              <a:gd name="connsiteX5" fmla="*/ 1325390 w 10445221"/>
              <a:gd name="connsiteY5" fmla="*/ 1509935 h 3777666"/>
              <a:gd name="connsiteX6" fmla="*/ 1468714 w 10445221"/>
              <a:gd name="connsiteY6" fmla="*/ 1118301 h 3777666"/>
              <a:gd name="connsiteX7" fmla="*/ 1548250 w 10445221"/>
              <a:gd name="connsiteY7" fmla="*/ 656638 h 3777666"/>
              <a:gd name="connsiteX8" fmla="*/ 1552842 w 10445221"/>
              <a:gd name="connsiteY8" fmla="*/ 471022 h 3777666"/>
              <a:gd name="connsiteX9" fmla="*/ 1415915 w 10445221"/>
              <a:gd name="connsiteY9" fmla="*/ 270745 h 3777666"/>
              <a:gd name="connsiteX10" fmla="*/ 56816 w 10445221"/>
              <a:gd name="connsiteY10" fmla="*/ 49213 h 3777666"/>
              <a:gd name="connsiteX11" fmla="*/ 3584307 w 10445221"/>
              <a:gd name="connsiteY11" fmla="*/ 46753 h 3777666"/>
              <a:gd name="connsiteX12" fmla="*/ 5660008 w 10445221"/>
              <a:gd name="connsiteY12" fmla="*/ 28973 h 3777666"/>
              <a:gd name="connsiteX13" fmla="*/ 8557755 w 10445221"/>
              <a:gd name="connsiteY13" fmla="*/ 93367 h 3777666"/>
              <a:gd name="connsiteX14" fmla="*/ 9845642 w 10445221"/>
              <a:gd name="connsiteY14" fmla="*/ 299429 h 3777666"/>
              <a:gd name="connsiteX15" fmla="*/ 9755490 w 10445221"/>
              <a:gd name="connsiteY15" fmla="*/ 3441874 h 3777666"/>
              <a:gd name="connsiteX0" fmla="*/ 9755490 w 10445221"/>
              <a:gd name="connsiteY0" fmla="*/ 3441874 h 3777666"/>
              <a:gd name="connsiteX1" fmla="*/ 1528885 w 10445221"/>
              <a:gd name="connsiteY1" fmla="*/ 3662456 h 3777666"/>
              <a:gd name="connsiteX2" fmla="*/ 556794 w 10445221"/>
              <a:gd name="connsiteY2" fmla="*/ 3212736 h 3777666"/>
              <a:gd name="connsiteX3" fmla="*/ 940332 w 10445221"/>
              <a:gd name="connsiteY3" fmla="*/ 2390212 h 3777666"/>
              <a:gd name="connsiteX4" fmla="*/ 1240769 w 10445221"/>
              <a:gd name="connsiteY4" fmla="*/ 1748535 h 3777666"/>
              <a:gd name="connsiteX5" fmla="*/ 1325390 w 10445221"/>
              <a:gd name="connsiteY5" fmla="*/ 1509935 h 3777666"/>
              <a:gd name="connsiteX6" fmla="*/ 1562667 w 10445221"/>
              <a:gd name="connsiteY6" fmla="*/ 1188082 h 3777666"/>
              <a:gd name="connsiteX7" fmla="*/ 1548250 w 10445221"/>
              <a:gd name="connsiteY7" fmla="*/ 656638 h 3777666"/>
              <a:gd name="connsiteX8" fmla="*/ 1552842 w 10445221"/>
              <a:gd name="connsiteY8" fmla="*/ 471022 h 3777666"/>
              <a:gd name="connsiteX9" fmla="*/ 1415915 w 10445221"/>
              <a:gd name="connsiteY9" fmla="*/ 270745 h 3777666"/>
              <a:gd name="connsiteX10" fmla="*/ 56816 w 10445221"/>
              <a:gd name="connsiteY10" fmla="*/ 49213 h 3777666"/>
              <a:gd name="connsiteX11" fmla="*/ 3584307 w 10445221"/>
              <a:gd name="connsiteY11" fmla="*/ 46753 h 3777666"/>
              <a:gd name="connsiteX12" fmla="*/ 5660008 w 10445221"/>
              <a:gd name="connsiteY12" fmla="*/ 28973 h 3777666"/>
              <a:gd name="connsiteX13" fmla="*/ 8557755 w 10445221"/>
              <a:gd name="connsiteY13" fmla="*/ 93367 h 3777666"/>
              <a:gd name="connsiteX14" fmla="*/ 9845642 w 10445221"/>
              <a:gd name="connsiteY14" fmla="*/ 299429 h 3777666"/>
              <a:gd name="connsiteX15" fmla="*/ 9755490 w 10445221"/>
              <a:gd name="connsiteY15" fmla="*/ 3441874 h 3777666"/>
              <a:gd name="connsiteX0" fmla="*/ 9755490 w 10445221"/>
              <a:gd name="connsiteY0" fmla="*/ 3441874 h 3777666"/>
              <a:gd name="connsiteX1" fmla="*/ 1528885 w 10445221"/>
              <a:gd name="connsiteY1" fmla="*/ 3662456 h 3777666"/>
              <a:gd name="connsiteX2" fmla="*/ 556794 w 10445221"/>
              <a:gd name="connsiteY2" fmla="*/ 3212736 h 3777666"/>
              <a:gd name="connsiteX3" fmla="*/ 940332 w 10445221"/>
              <a:gd name="connsiteY3" fmla="*/ 2390212 h 3777666"/>
              <a:gd name="connsiteX4" fmla="*/ 1240769 w 10445221"/>
              <a:gd name="connsiteY4" fmla="*/ 1748535 h 3777666"/>
              <a:gd name="connsiteX5" fmla="*/ 1385178 w 10445221"/>
              <a:gd name="connsiteY5" fmla="*/ 1536103 h 3777666"/>
              <a:gd name="connsiteX6" fmla="*/ 1562667 w 10445221"/>
              <a:gd name="connsiteY6" fmla="*/ 1188082 h 3777666"/>
              <a:gd name="connsiteX7" fmla="*/ 1548250 w 10445221"/>
              <a:gd name="connsiteY7" fmla="*/ 656638 h 3777666"/>
              <a:gd name="connsiteX8" fmla="*/ 1552842 w 10445221"/>
              <a:gd name="connsiteY8" fmla="*/ 471022 h 3777666"/>
              <a:gd name="connsiteX9" fmla="*/ 1415915 w 10445221"/>
              <a:gd name="connsiteY9" fmla="*/ 270745 h 3777666"/>
              <a:gd name="connsiteX10" fmla="*/ 56816 w 10445221"/>
              <a:gd name="connsiteY10" fmla="*/ 49213 h 3777666"/>
              <a:gd name="connsiteX11" fmla="*/ 3584307 w 10445221"/>
              <a:gd name="connsiteY11" fmla="*/ 46753 h 3777666"/>
              <a:gd name="connsiteX12" fmla="*/ 5660008 w 10445221"/>
              <a:gd name="connsiteY12" fmla="*/ 28973 h 3777666"/>
              <a:gd name="connsiteX13" fmla="*/ 8557755 w 10445221"/>
              <a:gd name="connsiteY13" fmla="*/ 93367 h 3777666"/>
              <a:gd name="connsiteX14" fmla="*/ 9845642 w 10445221"/>
              <a:gd name="connsiteY14" fmla="*/ 299429 h 3777666"/>
              <a:gd name="connsiteX15" fmla="*/ 9755490 w 10445221"/>
              <a:gd name="connsiteY15" fmla="*/ 3441874 h 3777666"/>
              <a:gd name="connsiteX0" fmla="*/ 9755490 w 10690789"/>
              <a:gd name="connsiteY0" fmla="*/ 3572049 h 3920453"/>
              <a:gd name="connsiteX1" fmla="*/ 1528885 w 10690789"/>
              <a:gd name="connsiteY1" fmla="*/ 3792631 h 3920453"/>
              <a:gd name="connsiteX2" fmla="*/ 556794 w 10690789"/>
              <a:gd name="connsiteY2" fmla="*/ 3342911 h 3920453"/>
              <a:gd name="connsiteX3" fmla="*/ 940332 w 10690789"/>
              <a:gd name="connsiteY3" fmla="*/ 2520387 h 3920453"/>
              <a:gd name="connsiteX4" fmla="*/ 1240769 w 10690789"/>
              <a:gd name="connsiteY4" fmla="*/ 1878710 h 3920453"/>
              <a:gd name="connsiteX5" fmla="*/ 1385178 w 10690789"/>
              <a:gd name="connsiteY5" fmla="*/ 1666278 h 3920453"/>
              <a:gd name="connsiteX6" fmla="*/ 1562667 w 10690789"/>
              <a:gd name="connsiteY6" fmla="*/ 1318257 h 3920453"/>
              <a:gd name="connsiteX7" fmla="*/ 1548250 w 10690789"/>
              <a:gd name="connsiteY7" fmla="*/ 786813 h 3920453"/>
              <a:gd name="connsiteX8" fmla="*/ 1552842 w 10690789"/>
              <a:gd name="connsiteY8" fmla="*/ 601197 h 3920453"/>
              <a:gd name="connsiteX9" fmla="*/ 1415915 w 10690789"/>
              <a:gd name="connsiteY9" fmla="*/ 400920 h 3920453"/>
              <a:gd name="connsiteX10" fmla="*/ 56816 w 10690789"/>
              <a:gd name="connsiteY10" fmla="*/ 179388 h 3920453"/>
              <a:gd name="connsiteX11" fmla="*/ 3584307 w 10690789"/>
              <a:gd name="connsiteY11" fmla="*/ 176928 h 3920453"/>
              <a:gd name="connsiteX12" fmla="*/ 5660008 w 10690789"/>
              <a:gd name="connsiteY12" fmla="*/ 159148 h 3920453"/>
              <a:gd name="connsiteX13" fmla="*/ 8557755 w 10690789"/>
              <a:gd name="connsiteY13" fmla="*/ 223542 h 3920453"/>
              <a:gd name="connsiteX14" fmla="*/ 10372345 w 10690789"/>
              <a:gd name="connsiteY14" fmla="*/ 240614 h 3920453"/>
              <a:gd name="connsiteX15" fmla="*/ 9755490 w 10690789"/>
              <a:gd name="connsiteY15" fmla="*/ 3572049 h 3920453"/>
              <a:gd name="connsiteX0" fmla="*/ 9755490 w 10690705"/>
              <a:gd name="connsiteY0" fmla="*/ 3604369 h 3952773"/>
              <a:gd name="connsiteX1" fmla="*/ 1528885 w 10690705"/>
              <a:gd name="connsiteY1" fmla="*/ 3824951 h 3952773"/>
              <a:gd name="connsiteX2" fmla="*/ 556794 w 10690705"/>
              <a:gd name="connsiteY2" fmla="*/ 3375231 h 3952773"/>
              <a:gd name="connsiteX3" fmla="*/ 940332 w 10690705"/>
              <a:gd name="connsiteY3" fmla="*/ 2552707 h 3952773"/>
              <a:gd name="connsiteX4" fmla="*/ 1240769 w 10690705"/>
              <a:gd name="connsiteY4" fmla="*/ 1911030 h 3952773"/>
              <a:gd name="connsiteX5" fmla="*/ 1385178 w 10690705"/>
              <a:gd name="connsiteY5" fmla="*/ 1698598 h 3952773"/>
              <a:gd name="connsiteX6" fmla="*/ 1562667 w 10690705"/>
              <a:gd name="connsiteY6" fmla="*/ 1350577 h 3952773"/>
              <a:gd name="connsiteX7" fmla="*/ 1548250 w 10690705"/>
              <a:gd name="connsiteY7" fmla="*/ 819133 h 3952773"/>
              <a:gd name="connsiteX8" fmla="*/ 1552842 w 10690705"/>
              <a:gd name="connsiteY8" fmla="*/ 633517 h 3952773"/>
              <a:gd name="connsiteX9" fmla="*/ 1415915 w 10690705"/>
              <a:gd name="connsiteY9" fmla="*/ 433240 h 3952773"/>
              <a:gd name="connsiteX10" fmla="*/ 56816 w 10690705"/>
              <a:gd name="connsiteY10" fmla="*/ 211708 h 3952773"/>
              <a:gd name="connsiteX11" fmla="*/ 3584307 w 10690705"/>
              <a:gd name="connsiteY11" fmla="*/ 209248 h 3952773"/>
              <a:gd name="connsiteX12" fmla="*/ 5660008 w 10690705"/>
              <a:gd name="connsiteY12" fmla="*/ 191468 h 3952773"/>
              <a:gd name="connsiteX13" fmla="*/ 8571990 w 10690705"/>
              <a:gd name="connsiteY13" fmla="*/ 168636 h 3952773"/>
              <a:gd name="connsiteX14" fmla="*/ 10372345 w 10690705"/>
              <a:gd name="connsiteY14" fmla="*/ 272934 h 3952773"/>
              <a:gd name="connsiteX15" fmla="*/ 9755490 w 10690705"/>
              <a:gd name="connsiteY15" fmla="*/ 3604369 h 3952773"/>
              <a:gd name="connsiteX0" fmla="*/ 9840901 w 10740794"/>
              <a:gd name="connsiteY0" fmla="*/ 3573154 h 3933001"/>
              <a:gd name="connsiteX1" fmla="*/ 1528885 w 10740794"/>
              <a:gd name="connsiteY1" fmla="*/ 3822812 h 3933001"/>
              <a:gd name="connsiteX2" fmla="*/ 556794 w 10740794"/>
              <a:gd name="connsiteY2" fmla="*/ 3373092 h 3933001"/>
              <a:gd name="connsiteX3" fmla="*/ 940332 w 10740794"/>
              <a:gd name="connsiteY3" fmla="*/ 2550568 h 3933001"/>
              <a:gd name="connsiteX4" fmla="*/ 1240769 w 10740794"/>
              <a:gd name="connsiteY4" fmla="*/ 1908891 h 3933001"/>
              <a:gd name="connsiteX5" fmla="*/ 1385178 w 10740794"/>
              <a:gd name="connsiteY5" fmla="*/ 1696459 h 3933001"/>
              <a:gd name="connsiteX6" fmla="*/ 1562667 w 10740794"/>
              <a:gd name="connsiteY6" fmla="*/ 1348438 h 3933001"/>
              <a:gd name="connsiteX7" fmla="*/ 1548250 w 10740794"/>
              <a:gd name="connsiteY7" fmla="*/ 816994 h 3933001"/>
              <a:gd name="connsiteX8" fmla="*/ 1552842 w 10740794"/>
              <a:gd name="connsiteY8" fmla="*/ 631378 h 3933001"/>
              <a:gd name="connsiteX9" fmla="*/ 1415915 w 10740794"/>
              <a:gd name="connsiteY9" fmla="*/ 431101 h 3933001"/>
              <a:gd name="connsiteX10" fmla="*/ 56816 w 10740794"/>
              <a:gd name="connsiteY10" fmla="*/ 209569 h 3933001"/>
              <a:gd name="connsiteX11" fmla="*/ 3584307 w 10740794"/>
              <a:gd name="connsiteY11" fmla="*/ 207109 h 3933001"/>
              <a:gd name="connsiteX12" fmla="*/ 5660008 w 10740794"/>
              <a:gd name="connsiteY12" fmla="*/ 189329 h 3933001"/>
              <a:gd name="connsiteX13" fmla="*/ 8571990 w 10740794"/>
              <a:gd name="connsiteY13" fmla="*/ 166497 h 3933001"/>
              <a:gd name="connsiteX14" fmla="*/ 10372345 w 10740794"/>
              <a:gd name="connsiteY14" fmla="*/ 270795 h 3933001"/>
              <a:gd name="connsiteX15" fmla="*/ 9840901 w 10740794"/>
              <a:gd name="connsiteY15" fmla="*/ 3573154 h 3933001"/>
              <a:gd name="connsiteX0" fmla="*/ 11833831 w 12306868"/>
              <a:gd name="connsiteY0" fmla="*/ 3526330 h 3904809"/>
              <a:gd name="connsiteX1" fmla="*/ 1528885 w 12306868"/>
              <a:gd name="connsiteY1" fmla="*/ 3819601 h 3904809"/>
              <a:gd name="connsiteX2" fmla="*/ 556794 w 12306868"/>
              <a:gd name="connsiteY2" fmla="*/ 3369881 h 3904809"/>
              <a:gd name="connsiteX3" fmla="*/ 940332 w 12306868"/>
              <a:gd name="connsiteY3" fmla="*/ 2547357 h 3904809"/>
              <a:gd name="connsiteX4" fmla="*/ 1240769 w 12306868"/>
              <a:gd name="connsiteY4" fmla="*/ 1905680 h 3904809"/>
              <a:gd name="connsiteX5" fmla="*/ 1385178 w 12306868"/>
              <a:gd name="connsiteY5" fmla="*/ 1693248 h 3904809"/>
              <a:gd name="connsiteX6" fmla="*/ 1562667 w 12306868"/>
              <a:gd name="connsiteY6" fmla="*/ 1345227 h 3904809"/>
              <a:gd name="connsiteX7" fmla="*/ 1548250 w 12306868"/>
              <a:gd name="connsiteY7" fmla="*/ 813783 h 3904809"/>
              <a:gd name="connsiteX8" fmla="*/ 1552842 w 12306868"/>
              <a:gd name="connsiteY8" fmla="*/ 628167 h 3904809"/>
              <a:gd name="connsiteX9" fmla="*/ 1415915 w 12306868"/>
              <a:gd name="connsiteY9" fmla="*/ 427890 h 3904809"/>
              <a:gd name="connsiteX10" fmla="*/ 56816 w 12306868"/>
              <a:gd name="connsiteY10" fmla="*/ 206358 h 3904809"/>
              <a:gd name="connsiteX11" fmla="*/ 3584307 w 12306868"/>
              <a:gd name="connsiteY11" fmla="*/ 203898 h 3904809"/>
              <a:gd name="connsiteX12" fmla="*/ 5660008 w 12306868"/>
              <a:gd name="connsiteY12" fmla="*/ 186118 h 3904809"/>
              <a:gd name="connsiteX13" fmla="*/ 8571990 w 12306868"/>
              <a:gd name="connsiteY13" fmla="*/ 163286 h 3904809"/>
              <a:gd name="connsiteX14" fmla="*/ 10372345 w 12306868"/>
              <a:gd name="connsiteY14" fmla="*/ 267584 h 3904809"/>
              <a:gd name="connsiteX15" fmla="*/ 11833831 w 12306868"/>
              <a:gd name="connsiteY15" fmla="*/ 3526330 h 3904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306868" h="3904809">
                <a:moveTo>
                  <a:pt x="11833831" y="3526330"/>
                </a:moveTo>
                <a:cubicBezTo>
                  <a:pt x="10359921" y="4118333"/>
                  <a:pt x="3408391" y="3845676"/>
                  <a:pt x="1528885" y="3819601"/>
                </a:cubicBezTo>
                <a:cubicBezTo>
                  <a:pt x="-350621" y="3793526"/>
                  <a:pt x="573212" y="3661333"/>
                  <a:pt x="556794" y="3369881"/>
                </a:cubicBezTo>
                <a:cubicBezTo>
                  <a:pt x="492333" y="3192913"/>
                  <a:pt x="826336" y="2817558"/>
                  <a:pt x="940332" y="2547357"/>
                </a:cubicBezTo>
                <a:cubicBezTo>
                  <a:pt x="1054328" y="2277156"/>
                  <a:pt x="1166628" y="2048031"/>
                  <a:pt x="1240769" y="1905680"/>
                </a:cubicBezTo>
                <a:cubicBezTo>
                  <a:pt x="1314910" y="1763329"/>
                  <a:pt x="1331528" y="1786657"/>
                  <a:pt x="1385178" y="1693248"/>
                </a:cubicBezTo>
                <a:cubicBezTo>
                  <a:pt x="1438828" y="1599839"/>
                  <a:pt x="1535488" y="1491804"/>
                  <a:pt x="1562667" y="1345227"/>
                </a:cubicBezTo>
                <a:cubicBezTo>
                  <a:pt x="1589846" y="1198650"/>
                  <a:pt x="1549887" y="933293"/>
                  <a:pt x="1548250" y="813783"/>
                </a:cubicBezTo>
                <a:cubicBezTo>
                  <a:pt x="1546613" y="694273"/>
                  <a:pt x="1574898" y="692482"/>
                  <a:pt x="1552842" y="628167"/>
                </a:cubicBezTo>
                <a:cubicBezTo>
                  <a:pt x="1530786" y="563852"/>
                  <a:pt x="1665253" y="498192"/>
                  <a:pt x="1415915" y="427890"/>
                </a:cubicBezTo>
                <a:cubicBezTo>
                  <a:pt x="1166577" y="357589"/>
                  <a:pt x="-304583" y="243690"/>
                  <a:pt x="56816" y="206358"/>
                </a:cubicBezTo>
                <a:cubicBezTo>
                  <a:pt x="418215" y="169026"/>
                  <a:pt x="2650442" y="207271"/>
                  <a:pt x="3584307" y="203898"/>
                </a:cubicBezTo>
                <a:lnTo>
                  <a:pt x="5660008" y="186118"/>
                </a:lnTo>
                <a:cubicBezTo>
                  <a:pt x="6491288" y="179349"/>
                  <a:pt x="7874384" y="118210"/>
                  <a:pt x="8571990" y="163286"/>
                </a:cubicBezTo>
                <a:cubicBezTo>
                  <a:pt x="9269596" y="208362"/>
                  <a:pt x="9828705" y="-292923"/>
                  <a:pt x="10372345" y="267584"/>
                </a:cubicBezTo>
                <a:cubicBezTo>
                  <a:pt x="10915985" y="828091"/>
                  <a:pt x="13307741" y="2934327"/>
                  <a:pt x="11833831" y="352633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xmlns="" id="{1FA7F6AE-436E-4537-8840-12EF2D2D1B6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20" y="402407"/>
            <a:ext cx="733113" cy="821321"/>
          </a:xfrm>
          <a:prstGeom prst="rect">
            <a:avLst/>
          </a:prstGeom>
        </p:spPr>
      </p:pic>
      <p:pic>
        <p:nvPicPr>
          <p:cNvPr id="21" name="Picture 4" descr="C:\Users\irene\Pictures\_\Screenshots\Screenshot_2020-12-09-10-29-07.png"/>
          <p:cNvPicPr>
            <a:picLocks noChangeAspect="1" noChangeArrowheads="1"/>
          </p:cNvPicPr>
          <p:nvPr/>
        </p:nvPicPr>
        <p:blipFill rotWithShape="1">
          <a:blip r:embed="rId6"/>
          <a:srcRect l="37519" t="36878" r="41468" b="51454"/>
          <a:stretch/>
        </p:blipFill>
        <p:spPr bwMode="auto">
          <a:xfrm>
            <a:off x="160720" y="7926771"/>
            <a:ext cx="367875" cy="363452"/>
          </a:xfrm>
          <a:prstGeom prst="rect">
            <a:avLst/>
          </a:prstGeom>
          <a:noFill/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302" y="7979219"/>
            <a:ext cx="383711" cy="306525"/>
          </a:xfrm>
          <a:prstGeom prst="rect">
            <a:avLst/>
          </a:prstGeom>
        </p:spPr>
      </p:pic>
      <p:pic>
        <p:nvPicPr>
          <p:cNvPr id="23" name="Picture 4" descr="C:\Users\irene\Pictures\_\Screenshots\Screenshot_2020-12-09-10-29-07.png"/>
          <p:cNvPicPr>
            <a:picLocks noChangeAspect="1" noChangeArrowheads="1"/>
          </p:cNvPicPr>
          <p:nvPr/>
        </p:nvPicPr>
        <p:blipFill rotWithShape="1">
          <a:blip r:embed="rId6"/>
          <a:srcRect l="66792" t="13541" r="12448" b="74790"/>
          <a:stretch/>
        </p:blipFill>
        <p:spPr bwMode="auto">
          <a:xfrm>
            <a:off x="2804633" y="7928195"/>
            <a:ext cx="377139" cy="377139"/>
          </a:xfrm>
          <a:prstGeom prst="rect">
            <a:avLst/>
          </a:prstGeom>
          <a:noFill/>
        </p:spPr>
      </p:pic>
      <p:pic>
        <p:nvPicPr>
          <p:cNvPr id="24" name="Picture 4" descr="C:\Users\irene\Pictures\_\Screenshots\Screenshot_2020-12-09-10-29-07.png"/>
          <p:cNvPicPr>
            <a:picLocks noChangeAspect="1" noChangeArrowheads="1"/>
          </p:cNvPicPr>
          <p:nvPr/>
        </p:nvPicPr>
        <p:blipFill rotWithShape="1">
          <a:blip r:embed="rId6"/>
          <a:srcRect l="10442" t="48404" r="68046" b="39876"/>
          <a:stretch/>
        </p:blipFill>
        <p:spPr bwMode="auto">
          <a:xfrm>
            <a:off x="2440413" y="7928195"/>
            <a:ext cx="389055" cy="377139"/>
          </a:xfrm>
          <a:prstGeom prst="rect">
            <a:avLst/>
          </a:prstGeom>
          <a:noFill/>
        </p:spPr>
      </p:pic>
      <p:pic>
        <p:nvPicPr>
          <p:cNvPr id="25" name="Picture 4" descr="C:\Users\irene\Pictures\_\Screenshots\Screenshot_2020-12-09-10-29-07.png"/>
          <p:cNvPicPr>
            <a:picLocks noChangeAspect="1" noChangeArrowheads="1"/>
          </p:cNvPicPr>
          <p:nvPr/>
        </p:nvPicPr>
        <p:blipFill rotWithShape="1">
          <a:blip r:embed="rId6"/>
          <a:srcRect l="36262" t="48404" r="39944" b="38972"/>
          <a:stretch/>
        </p:blipFill>
        <p:spPr bwMode="auto">
          <a:xfrm>
            <a:off x="3156379" y="7928195"/>
            <a:ext cx="399519" cy="377139"/>
          </a:xfrm>
          <a:prstGeom prst="rect">
            <a:avLst/>
          </a:prstGeom>
          <a:noFill/>
        </p:spPr>
      </p:pic>
      <p:sp>
        <p:nvSpPr>
          <p:cNvPr id="26" name="ZoneTexte 25"/>
          <p:cNvSpPr txBox="1"/>
          <p:nvPr/>
        </p:nvSpPr>
        <p:spPr>
          <a:xfrm>
            <a:off x="5706935" y="7954133"/>
            <a:ext cx="3279218" cy="338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/>
            <a:r>
              <a:rPr b="1" sz="1600"/>
              <a:t>b</a:t>
            </a:r>
            <a:r>
              <a:rPr b="1" sz="1600"/>
              <a:t>oostformations@gmail.com</a:t>
            </a:r>
            <a:endParaRPr b="1" sz="1600"/>
          </a:p>
        </p:txBody>
      </p:sp>
      <p:sp>
        <p:nvSpPr>
          <p:cNvPr id="27" name="ZoneTexte 26"/>
          <p:cNvSpPr txBox="1"/>
          <p:nvPr/>
        </p:nvSpPr>
        <p:spPr>
          <a:xfrm>
            <a:off x="419095" y="7957774"/>
            <a:ext cx="1752604" cy="338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/>
            <a:r>
              <a:rPr b="1" sz="1600"/>
              <a:t> +237 656117821</a:t>
            </a:r>
            <a:endParaRPr b="1" sz="1600"/>
          </a:p>
        </p:txBody>
      </p:sp>
      <p:sp>
        <p:nvSpPr>
          <p:cNvPr id="28" name="ZoneTexte 27"/>
          <p:cNvSpPr txBox="1"/>
          <p:nvPr/>
        </p:nvSpPr>
        <p:spPr>
          <a:xfrm>
            <a:off x="3519413" y="7954133"/>
            <a:ext cx="1760641" cy="338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/>
            <a:r>
              <a:rPr b="1" sz="1600"/>
              <a:t>Boost Formations</a:t>
            </a:r>
            <a:endParaRPr b="1" sz="1600"/>
          </a:p>
        </p:txBody>
      </p:sp>
      <p:sp>
        <p:nvSpPr>
          <p:cNvPr id="31" name="ZoneTexte 30"/>
          <p:cNvSpPr txBox="1"/>
          <p:nvPr/>
        </p:nvSpPr>
        <p:spPr>
          <a:xfrm>
            <a:off x="1117717" y="4106149"/>
            <a:ext cx="5583091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/>
              <a:buChar char="q"/>
            </a:pPr>
            <a:r>
              <a:rPr/>
              <a:t>Principes </a:t>
            </a:r>
            <a:r>
              <a:rPr/>
              <a:t>de marketing fondamental</a:t>
            </a:r>
            <a:endParaRPr/>
          </a:p>
          <a:p>
            <a:pPr marL="285750" indent="-285750">
              <a:lnSpc>
                <a:spcPct val="150000"/>
              </a:lnSpc>
              <a:buFont typeface="Wingdings"/>
              <a:buChar char="q"/>
            </a:pPr>
            <a:r>
              <a:rPr/>
              <a:t>CRMs</a:t>
            </a:r>
            <a:r>
              <a:rPr/>
              <a:t> et Gestion du tunnel de ventes</a:t>
            </a:r>
            <a:endParaRPr/>
          </a:p>
          <a:p>
            <a:pPr marL="285750" indent="-285750">
              <a:lnSpc>
                <a:spcPct val="150000"/>
              </a:lnSpc>
              <a:buFont typeface="Wingdings"/>
              <a:buChar char="q"/>
            </a:pPr>
            <a:r>
              <a:rPr/>
              <a:t>Référencement web</a:t>
            </a:r>
            <a:endParaRPr/>
          </a:p>
          <a:p>
            <a:pPr marL="285750" indent="-285750">
              <a:lnSpc>
                <a:spcPct val="150000"/>
              </a:lnSpc>
              <a:buFont typeface="Wingdings"/>
              <a:buChar char="q"/>
            </a:pPr>
            <a:r>
              <a:rPr/>
              <a:t>Méthodologie </a:t>
            </a:r>
            <a:r>
              <a:rPr/>
              <a:t>facebook</a:t>
            </a:r>
            <a:r>
              <a:rPr/>
              <a:t> et Meta</a:t>
            </a:r>
            <a:endParaRPr/>
          </a:p>
          <a:p>
            <a:pPr marL="285750" indent="-285750">
              <a:lnSpc>
                <a:spcPct val="150000"/>
              </a:lnSpc>
              <a:buFont typeface="Wingdings"/>
              <a:buChar char="q"/>
            </a:pPr>
            <a:r>
              <a:rPr/>
              <a:t>Méthodologie </a:t>
            </a:r>
            <a:r>
              <a:rPr/>
              <a:t>Tik</a:t>
            </a:r>
            <a:r>
              <a:rPr/>
              <a:t> </a:t>
            </a:r>
            <a:r>
              <a:rPr/>
              <a:t>tok</a:t>
            </a:r>
            <a:endParaRPr/>
          </a:p>
          <a:p>
            <a:pPr marL="285750" indent="-285750">
              <a:lnSpc>
                <a:spcPct val="150000"/>
              </a:lnSpc>
              <a:buFont typeface="Wingdings"/>
              <a:buChar char="q"/>
            </a:pPr>
            <a:r>
              <a:rPr/>
              <a:t>Méthodologie </a:t>
            </a:r>
            <a:r>
              <a:rPr/>
              <a:t>Linkedin</a:t>
            </a:r>
            <a:endParaRPr/>
          </a:p>
          <a:p>
            <a:pPr marL="285750" indent="-285750">
              <a:lnSpc>
                <a:spcPct val="150000"/>
              </a:lnSpc>
              <a:buFont typeface="Wingdings"/>
              <a:buChar char="q"/>
            </a:pPr>
            <a:r>
              <a:rPr/>
              <a:t>Instagram</a:t>
            </a:r>
            <a:r>
              <a:rPr/>
              <a:t>, </a:t>
            </a:r>
            <a:r>
              <a:rPr/>
              <a:t>Pinterest</a:t>
            </a:r>
            <a:r>
              <a:rPr/>
              <a:t> et </a:t>
            </a:r>
            <a:r>
              <a:rPr/>
              <a:t>Twitter</a:t>
            </a:r>
            <a:endParaRPr/>
          </a:p>
        </p:txBody>
      </p:sp>
      <p:sp>
        <p:nvSpPr>
          <p:cNvPr id="36" name="ZoneTexte 35"/>
          <p:cNvSpPr txBox="1"/>
          <p:nvPr/>
        </p:nvSpPr>
        <p:spPr>
          <a:xfrm>
            <a:off x="1174044" y="3040698"/>
            <a:ext cx="3862340" cy="923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/>
              <a:t>Construire et développer une image, une communauté et un </a:t>
            </a:r>
            <a:r>
              <a:rPr/>
              <a:t>c</a:t>
            </a:r>
            <a:r>
              <a:rPr/>
              <a:t>hiffre d’affaires en ligne</a:t>
            </a:r>
            <a:endParaRPr/>
          </a:p>
        </p:txBody>
      </p:sp>
      <p:sp>
        <p:nvSpPr>
          <p:cNvPr id="37" name="Sous-titre 2"/>
          <p:cNvSpPr txBox="1">
            <a:spLocks/>
          </p:cNvSpPr>
          <p:nvPr/>
        </p:nvSpPr>
        <p:spPr>
          <a:xfrm>
            <a:off x="1295404" y="388622"/>
            <a:ext cx="7821903" cy="9568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b="1" cap="none" sz="4800">
                <a:solidFill>
                  <a:srgbClr val="0070C0"/>
                </a:solidFill>
                <a:latin typeface="Berlin Sans FB Demi"/>
              </a:rPr>
              <a:t>SEMINAIRE</a:t>
            </a:r>
            <a:endParaRPr b="1" cap="none" sz="4800">
              <a:solidFill>
                <a:srgbClr val="0070C0"/>
              </a:solidFill>
              <a:latin typeface="Berlin Sans FB Demi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7381656" y="5606560"/>
            <a:ext cx="787389" cy="369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b="1">
                <a:solidFill>
                  <a:srgbClr val="002060"/>
                </a:solidFill>
                <a:latin typeface="Berlin Sans FB Demi"/>
              </a:rPr>
              <a:t>(32 h</a:t>
            </a:r>
            <a:r>
              <a:rPr b="1">
                <a:solidFill>
                  <a:srgbClr val="002060"/>
                </a:solidFill>
                <a:latin typeface="Berlin Sans FB Demi"/>
              </a:rPr>
              <a:t>)</a:t>
            </a:r>
            <a:endParaRPr b="1" sz="3600">
              <a:solidFill>
                <a:srgbClr val="002060"/>
              </a:solidFill>
              <a:latin typeface="Berlin Sans FB Demi"/>
            </a:endParaRPr>
          </a:p>
        </p:txBody>
      </p:sp>
      <p:pic>
        <p:nvPicPr>
          <p:cNvPr id="39" name="Image 3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92" t="6277" r="31954" b="302"/>
          <a:stretch/>
        </p:blipFill>
        <p:spPr>
          <a:xfrm>
            <a:off x="6492189" y="-13645"/>
            <a:ext cx="2651810" cy="45238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9" name="Sous-titre 2"/>
          <p:cNvSpPr txBox="1">
            <a:spLocks/>
          </p:cNvSpPr>
          <p:nvPr/>
        </p:nvSpPr>
        <p:spPr>
          <a:xfrm>
            <a:off x="1076083" y="1507903"/>
            <a:ext cx="4608011" cy="10043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b="1" cap="none" sz="4800">
                <a:solidFill>
                  <a:srgbClr val="002060"/>
                </a:solidFill>
                <a:latin typeface="Berlin Sans FB Demi"/>
              </a:rPr>
              <a:t>Communication</a:t>
            </a:r>
            <a:endParaRPr b="1" cap="none" sz="4800">
              <a:solidFill>
                <a:srgbClr val="002060"/>
              </a:solidFill>
              <a:latin typeface="Berlin Sans FB Demi"/>
            </a:endParaRP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b="1" cap="none" sz="4800">
                <a:solidFill>
                  <a:srgbClr val="002060"/>
                </a:solidFill>
                <a:latin typeface="Berlin Sans FB Demi"/>
              </a:rPr>
              <a:t> Digitale</a:t>
            </a:r>
            <a:endParaRPr b="1" cap="none" sz="4800">
              <a:solidFill>
                <a:srgbClr val="002060"/>
              </a:solidFill>
              <a:latin typeface="Berlin Sans FB Demi"/>
            </a:endParaRPr>
          </a:p>
        </p:txBody>
      </p:sp>
      <p:sp>
        <p:nvSpPr>
          <p:cNvPr id="32" name="Sous-titre 2"/>
          <p:cNvSpPr txBox="1">
            <a:spLocks/>
          </p:cNvSpPr>
          <p:nvPr/>
        </p:nvSpPr>
        <p:spPr>
          <a:xfrm>
            <a:off x="6041561" y="6424379"/>
            <a:ext cx="3102438" cy="8214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b="1" cap="none" sz="4800">
                <a:solidFill>
                  <a:srgbClr val="002060"/>
                </a:solidFill>
                <a:latin typeface="Berlin Sans FB Demi"/>
              </a:rPr>
              <a:t>50 </a:t>
            </a:r>
            <a:r>
              <a:rPr b="1" cap="none" sz="4800">
                <a:solidFill>
                  <a:srgbClr val="002060"/>
                </a:solidFill>
                <a:latin typeface="Berlin Sans FB Demi"/>
              </a:rPr>
              <a:t>000 </a:t>
            </a:r>
            <a:r>
              <a:rPr b="1" cap="none">
                <a:solidFill>
                  <a:srgbClr val="002060"/>
                </a:solidFill>
                <a:latin typeface="Berlin Sans FB Demi"/>
              </a:rPr>
              <a:t>FCFA</a:t>
            </a:r>
            <a:endParaRPr b="1" cap="none" sz="4800">
              <a:solidFill>
                <a:srgbClr val="002060"/>
              </a:solidFill>
              <a:latin typeface="Berlin Sans FB Demi"/>
            </a:endParaRPr>
          </a:p>
        </p:txBody>
      </p:sp>
      <p:sp>
        <p:nvSpPr>
          <p:cNvPr id="33" name="Sous-titre 2"/>
          <p:cNvSpPr txBox="1">
            <a:spLocks/>
          </p:cNvSpPr>
          <p:nvPr/>
        </p:nvSpPr>
        <p:spPr>
          <a:xfrm>
            <a:off x="6553204" y="4960608"/>
            <a:ext cx="1384296" cy="8214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b="1" cap="none" sz="4800">
                <a:solidFill>
                  <a:srgbClr val="002060"/>
                </a:solidFill>
                <a:latin typeface="Berlin Sans FB Demi"/>
              </a:rPr>
              <a:t>4</a:t>
            </a:r>
            <a:r>
              <a:rPr b="1" cap="none" sz="4800">
                <a:solidFill>
                  <a:srgbClr val="002060"/>
                </a:solidFill>
                <a:latin typeface="Berlin Sans FB Demi"/>
              </a:rPr>
              <a:t> </a:t>
            </a:r>
            <a:r>
              <a:rPr b="1" cap="none" sz="3600">
                <a:solidFill>
                  <a:srgbClr val="002060"/>
                </a:solidFill>
                <a:latin typeface="Berlin Sans FB Demi"/>
              </a:rPr>
              <a:t>Jrs</a:t>
            </a:r>
            <a:endParaRPr b="1" cap="none" sz="3600">
              <a:solidFill>
                <a:srgbClr val="002060"/>
              </a:solidFill>
              <a:latin typeface="Berlin Sans FB Demi"/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462432" y="8466404"/>
            <a:ext cx="3168281" cy="338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/>
              <a:buChar char="q"/>
            </a:pPr>
            <a:r>
              <a:rPr b="1" sz="1500">
                <a:solidFill>
                  <a:schemeClr val="bg1"/>
                </a:solidFill>
              </a:rPr>
              <a:t>Douala – Bafoussam - Yaoundé</a:t>
            </a:r>
            <a:r>
              <a:rPr b="1" sz="1600">
                <a:solidFill>
                  <a:schemeClr val="bg1"/>
                </a:solidFill>
              </a:rPr>
              <a:t>	</a:t>
            </a:r>
            <a:endParaRPr b="1" sz="1600">
              <a:solidFill>
                <a:schemeClr val="bg1"/>
              </a:solidFill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3498735" y="8493290"/>
            <a:ext cx="3771900" cy="338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/>
              <a:buChar char="q"/>
            </a:pPr>
            <a:r>
              <a:rPr b="1" sz="1600">
                <a:solidFill>
                  <a:schemeClr val="bg1"/>
                </a:solidFill>
              </a:rPr>
              <a:t>www.boostformations.comandweb.cm</a:t>
            </a:r>
            <a:endParaRPr b="1" sz="1600">
              <a:solidFill>
                <a:schemeClr val="bg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399683" y="8429038"/>
            <a:ext cx="1669042" cy="461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/>
            <a:r>
              <a:rPr b="1" sz="2400">
                <a:solidFill>
                  <a:srgbClr val="FF5C12"/>
                </a:solidFill>
                <a:latin typeface="Berlin Sans FB Demi"/>
              </a:rPr>
              <a:t>656 11 78 21</a:t>
            </a: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312696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1000">
        <p14:ripple/>
      </p:transition>
    </mc:Choice>
    <mc:Fallback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grpId="0" nodeType="click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0.44392 -0.1794 L -0.44357 -0.08944 C -0.44461 -0.04904 -0.32204 1.28241E-6 -0.221 1.28241E-6 L -3.88889E-6 1.28241E-6 " pathEditMode="relative" rAng="16200000" ptsTypes="AAAA">
                                      <p:cBhvr>
                                        <p:cTn id="6" dur="1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87" y="89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5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250"/>
                            </p:stCondLst>
                            <p:childTnLst>
                              <p:par>
                                <p:cTn id="12" presetID="2" presetClass="entr" presetSubtype="2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25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75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25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750"/>
                            </p:stCondLst>
                            <p:childTnLst>
                              <p:par>
                                <p:cTn id="3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250"/>
                            </p:stCondLst>
                            <p:childTnLst>
                              <p:par>
                                <p:cTn id="3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750"/>
                            </p:stCondLst>
                            <p:childTnLst>
                              <p:par>
                                <p:cTn id="4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250"/>
                            </p:stCondLst>
                            <p:childTnLst>
                              <p:par>
                                <p:cTn id="47" presetID="32" presetClass="emph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8250"/>
                            </p:stCondLst>
                            <p:childTnLst>
                              <p:par>
                                <p:cTn id="54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2" grpId="0"/>
      <p:bldP spid="33" grpId="0"/>
      <p:bldP spid="43" grpId="0"/>
    </p:bldLst>
  </p:timing>
</p:sld>
</file>

<file path=ppt/theme/theme1.xml><?xml version="1.0" encoding="utf-8"?>
<a:theme xmlns:a="http://schemas.openxmlformats.org/drawingml/2006/main" name="Rétrospective">
  <a:themeElements>
    <a:clrScheme name="Rétrospective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étrospectiv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étrospectiv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Override1.xml><?xml version="1.0" encoding="utf-8"?>
<a:themeOverride xmlns:a="http://schemas.openxmlformats.org/drawingml/2006/main">
  <a:clrScheme name="Rétrospective">
    <a:dk1>
      <a:sysClr val="windowText" lastClr="000000"/>
    </a:dk1>
    <a:lt1>
      <a:sysClr val="window" lastClr="FFFFFF"/>
    </a:lt1>
    <a:dk2>
      <a:srgbClr val="344068"/>
    </a:dk2>
    <a:lt2>
      <a:srgbClr val="D9E0E6"/>
    </a:lt2>
    <a:accent1>
      <a:srgbClr val="1CADE4"/>
    </a:accent1>
    <a:accent2>
      <a:srgbClr val="2683C6"/>
    </a:accent2>
    <a:accent3>
      <a:srgbClr val="28C4CC"/>
    </a:accent3>
    <a:accent4>
      <a:srgbClr val="42BA97"/>
    </a:accent4>
    <a:accent5>
      <a:srgbClr val="3E8853"/>
    </a:accent5>
    <a:accent6>
      <a:srgbClr val="62A39F"/>
    </a:accent6>
    <a:hlink>
      <a:srgbClr val="6EAC1C"/>
    </a:hlink>
    <a:folHlink>
      <a:srgbClr val="B26B0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1576</TotalTime>
  <Words>870</Words>
  <Application>Microsoft Office PowerPoint</Application>
  <PresentationFormat>Personnalisé</PresentationFormat>
  <Paragraphs>242</Paragraphs>
  <Slides>17</Slides>
  <Notes>0</Notes>
  <HiddenSlides>0</HiddenSlides>
  <MMClips>1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3" baseType="lpstr">
      <vt:lpstr>Adobe Caslon Pro</vt:lpstr>
      <vt:lpstr>Berlin Sans FB Demi</vt:lpstr>
      <vt:lpstr>Calibri</vt:lpstr>
      <vt:lpstr>Calibri Light</vt:lpstr>
      <vt:lpstr>Wingdings</vt:lpstr>
      <vt:lpstr>Rétrospective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Boost sFormations 03</dc:creator>
  <cp:lastModifiedBy>Boost sFormations 03</cp:lastModifiedBy>
  <cp:revision>35</cp:revision>
  <dcterms:created xsi:type="dcterms:W3CDTF">2022-09-19T19:38:45Z</dcterms:created>
  <dcterms:modified xsi:type="dcterms:W3CDTF">2022-10-07T08:21:02Z</dcterms:modified>
</cp:coreProperties>
</file>